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76"/>
  </p:notesMasterIdLst>
  <p:handoutMasterIdLst>
    <p:handoutMasterId r:id="rId277"/>
  </p:handoutMasterIdLst>
  <p:sldIdLst>
    <p:sldId id="1564" r:id="rId2"/>
    <p:sldId id="1594" r:id="rId3"/>
    <p:sldId id="1604" r:id="rId4"/>
    <p:sldId id="952" r:id="rId5"/>
    <p:sldId id="954" r:id="rId6"/>
    <p:sldId id="955" r:id="rId7"/>
    <p:sldId id="996" r:id="rId8"/>
    <p:sldId id="981" r:id="rId9"/>
    <p:sldId id="999" r:id="rId10"/>
    <p:sldId id="982" r:id="rId11"/>
    <p:sldId id="646" r:id="rId12"/>
    <p:sldId id="984" r:id="rId13"/>
    <p:sldId id="422" r:id="rId14"/>
    <p:sldId id="669" r:id="rId15"/>
    <p:sldId id="670" r:id="rId16"/>
    <p:sldId id="671" r:id="rId17"/>
    <p:sldId id="668" r:id="rId18"/>
    <p:sldId id="423" r:id="rId19"/>
    <p:sldId id="424" r:id="rId20"/>
    <p:sldId id="425" r:id="rId21"/>
    <p:sldId id="806" r:id="rId22"/>
    <p:sldId id="1568" r:id="rId23"/>
    <p:sldId id="1569" r:id="rId24"/>
    <p:sldId id="1570" r:id="rId25"/>
    <p:sldId id="727" r:id="rId26"/>
    <p:sldId id="728" r:id="rId27"/>
    <p:sldId id="729" r:id="rId28"/>
    <p:sldId id="730" r:id="rId29"/>
    <p:sldId id="735" r:id="rId30"/>
    <p:sldId id="989" r:id="rId31"/>
    <p:sldId id="732" r:id="rId32"/>
    <p:sldId id="733" r:id="rId33"/>
    <p:sldId id="808" r:id="rId34"/>
    <p:sldId id="935" r:id="rId35"/>
    <p:sldId id="807" r:id="rId36"/>
    <p:sldId id="936" r:id="rId37"/>
    <p:sldId id="937" r:id="rId38"/>
    <p:sldId id="1576" r:id="rId39"/>
    <p:sldId id="958" r:id="rId40"/>
    <p:sldId id="436" r:id="rId41"/>
    <p:sldId id="658" r:id="rId42"/>
    <p:sldId id="1571" r:id="rId43"/>
    <p:sldId id="1572" r:id="rId44"/>
    <p:sldId id="1573" r:id="rId45"/>
    <p:sldId id="438" r:id="rId46"/>
    <p:sldId id="662" r:id="rId47"/>
    <p:sldId id="663" r:id="rId48"/>
    <p:sldId id="959" r:id="rId49"/>
    <p:sldId id="1574" r:id="rId50"/>
    <p:sldId id="439" r:id="rId51"/>
    <p:sldId id="673" r:id="rId52"/>
    <p:sldId id="674" r:id="rId53"/>
    <p:sldId id="676" r:id="rId54"/>
    <p:sldId id="898" r:id="rId55"/>
    <p:sldId id="899" r:id="rId56"/>
    <p:sldId id="900" r:id="rId57"/>
    <p:sldId id="901" r:id="rId58"/>
    <p:sldId id="960" r:id="rId59"/>
    <p:sldId id="961" r:id="rId60"/>
    <p:sldId id="683" r:id="rId61"/>
    <p:sldId id="1575" r:id="rId62"/>
    <p:sldId id="1577" r:id="rId63"/>
    <p:sldId id="442" r:id="rId64"/>
    <p:sldId id="443" r:id="rId65"/>
    <p:sldId id="685" r:id="rId66"/>
    <p:sldId id="903" r:id="rId67"/>
    <p:sldId id="904" r:id="rId68"/>
    <p:sldId id="905" r:id="rId69"/>
    <p:sldId id="699" r:id="rId70"/>
    <p:sldId id="444" r:id="rId71"/>
    <p:sldId id="691" r:id="rId72"/>
    <p:sldId id="692" r:id="rId73"/>
    <p:sldId id="912" r:id="rId74"/>
    <p:sldId id="906" r:id="rId75"/>
    <p:sldId id="907" r:id="rId76"/>
    <p:sldId id="913" r:id="rId77"/>
    <p:sldId id="908" r:id="rId78"/>
    <p:sldId id="914" r:id="rId79"/>
    <p:sldId id="940" r:id="rId80"/>
    <p:sldId id="919" r:id="rId81"/>
    <p:sldId id="915" r:id="rId82"/>
    <p:sldId id="911" r:id="rId83"/>
    <p:sldId id="917" r:id="rId84"/>
    <p:sldId id="698" r:id="rId85"/>
    <p:sldId id="1603" r:id="rId86"/>
    <p:sldId id="446" r:id="rId87"/>
    <p:sldId id="447" r:id="rId88"/>
    <p:sldId id="448" r:id="rId89"/>
    <p:sldId id="449" r:id="rId90"/>
    <p:sldId id="450" r:id="rId91"/>
    <p:sldId id="451" r:id="rId92"/>
    <p:sldId id="591" r:id="rId93"/>
    <p:sldId id="592" r:id="rId94"/>
    <p:sldId id="593" r:id="rId95"/>
    <p:sldId id="594" r:id="rId96"/>
    <p:sldId id="595" r:id="rId97"/>
    <p:sldId id="596" r:id="rId98"/>
    <p:sldId id="597" r:id="rId99"/>
    <p:sldId id="598" r:id="rId100"/>
    <p:sldId id="599" r:id="rId101"/>
    <p:sldId id="600" r:id="rId102"/>
    <p:sldId id="601" r:id="rId103"/>
    <p:sldId id="602" r:id="rId104"/>
    <p:sldId id="603" r:id="rId105"/>
    <p:sldId id="467" r:id="rId106"/>
    <p:sldId id="1578" r:id="rId107"/>
    <p:sldId id="743" r:id="rId108"/>
    <p:sldId id="746" r:id="rId109"/>
    <p:sldId id="745" r:id="rId110"/>
    <p:sldId id="750" r:id="rId111"/>
    <p:sldId id="751" r:id="rId112"/>
    <p:sldId id="752" r:id="rId113"/>
    <p:sldId id="470" r:id="rId114"/>
    <p:sldId id="871" r:id="rId115"/>
    <p:sldId id="734" r:id="rId116"/>
    <p:sldId id="476" r:id="rId117"/>
    <p:sldId id="477" r:id="rId118"/>
    <p:sldId id="840" r:id="rId119"/>
    <p:sldId id="876" r:id="rId120"/>
    <p:sldId id="964" r:id="rId121"/>
    <p:sldId id="943" r:id="rId122"/>
    <p:sldId id="965" r:id="rId123"/>
    <p:sldId id="962" r:id="rId124"/>
    <p:sldId id="967" r:id="rId125"/>
    <p:sldId id="966" r:id="rId126"/>
    <p:sldId id="968" r:id="rId127"/>
    <p:sldId id="970" r:id="rId128"/>
    <p:sldId id="884" r:id="rId129"/>
    <p:sldId id="973" r:id="rId130"/>
    <p:sldId id="887" r:id="rId131"/>
    <p:sldId id="974" r:id="rId132"/>
    <p:sldId id="975" r:id="rId133"/>
    <p:sldId id="972" r:id="rId134"/>
    <p:sldId id="878" r:id="rId135"/>
    <p:sldId id="879" r:id="rId136"/>
    <p:sldId id="872" r:id="rId137"/>
    <p:sldId id="747" r:id="rId138"/>
    <p:sldId id="485" r:id="rId139"/>
    <p:sldId id="486" r:id="rId140"/>
    <p:sldId id="889" r:id="rId141"/>
    <p:sldId id="890" r:id="rId142"/>
    <p:sldId id="891" r:id="rId143"/>
    <p:sldId id="487" r:id="rId144"/>
    <p:sldId id="502" r:id="rId145"/>
    <p:sldId id="604" r:id="rId146"/>
    <p:sldId id="605" r:id="rId147"/>
    <p:sldId id="606" r:id="rId148"/>
    <p:sldId id="607" r:id="rId149"/>
    <p:sldId id="608" r:id="rId150"/>
    <p:sldId id="609" r:id="rId151"/>
    <p:sldId id="610" r:id="rId152"/>
    <p:sldId id="611" r:id="rId153"/>
    <p:sldId id="612" r:id="rId154"/>
    <p:sldId id="613" r:id="rId155"/>
    <p:sldId id="614" r:id="rId156"/>
    <p:sldId id="615" r:id="rId157"/>
    <p:sldId id="616" r:id="rId158"/>
    <p:sldId id="617" r:id="rId159"/>
    <p:sldId id="496" r:id="rId160"/>
    <p:sldId id="488" r:id="rId161"/>
    <p:sldId id="512" r:id="rId162"/>
    <p:sldId id="513" r:id="rId163"/>
    <p:sldId id="514" r:id="rId164"/>
    <p:sldId id="515" r:id="rId165"/>
    <p:sldId id="511" r:id="rId166"/>
    <p:sldId id="1579" r:id="rId167"/>
    <p:sldId id="516" r:id="rId168"/>
    <p:sldId id="701" r:id="rId169"/>
    <p:sldId id="702" r:id="rId170"/>
    <p:sldId id="850" r:id="rId171"/>
    <p:sldId id="846" r:id="rId172"/>
    <p:sldId id="920" r:id="rId173"/>
    <p:sldId id="976" r:id="rId174"/>
    <p:sldId id="922" r:id="rId175"/>
    <p:sldId id="518" r:id="rId176"/>
    <p:sldId id="703" r:id="rId177"/>
    <p:sldId id="519" r:id="rId178"/>
    <p:sldId id="924" r:id="rId179"/>
    <p:sldId id="925" r:id="rId180"/>
    <p:sldId id="926" r:id="rId181"/>
    <p:sldId id="1580" r:id="rId182"/>
    <p:sldId id="1581" r:id="rId183"/>
    <p:sldId id="1582" r:id="rId184"/>
    <p:sldId id="1583" r:id="rId185"/>
    <p:sldId id="1584" r:id="rId186"/>
    <p:sldId id="753" r:id="rId187"/>
    <p:sldId id="863" r:id="rId188"/>
    <p:sldId id="525" r:id="rId189"/>
    <p:sldId id="526" r:id="rId190"/>
    <p:sldId id="721" r:id="rId191"/>
    <p:sldId id="722" r:id="rId192"/>
    <p:sldId id="762" r:id="rId193"/>
    <p:sldId id="723" r:id="rId194"/>
    <p:sldId id="754" r:id="rId195"/>
    <p:sldId id="755" r:id="rId196"/>
    <p:sldId id="756" r:id="rId197"/>
    <p:sldId id="757" r:id="rId198"/>
    <p:sldId id="758" r:id="rId199"/>
    <p:sldId id="759" r:id="rId200"/>
    <p:sldId id="760" r:id="rId201"/>
    <p:sldId id="761" r:id="rId202"/>
    <p:sldId id="1585" r:id="rId203"/>
    <p:sldId id="853" r:id="rId204"/>
    <p:sldId id="779" r:id="rId205"/>
    <p:sldId id="780" r:id="rId206"/>
    <p:sldId id="781" r:id="rId207"/>
    <p:sldId id="532" r:id="rId208"/>
    <p:sldId id="990" r:id="rId209"/>
    <p:sldId id="991" r:id="rId210"/>
    <p:sldId id="992" r:id="rId211"/>
    <p:sldId id="993" r:id="rId212"/>
    <p:sldId id="994" r:id="rId213"/>
    <p:sldId id="1596" r:id="rId214"/>
    <p:sldId id="1595" r:id="rId215"/>
    <p:sldId id="1597" r:id="rId216"/>
    <p:sldId id="1598" r:id="rId217"/>
    <p:sldId id="1599" r:id="rId218"/>
    <p:sldId id="1600" r:id="rId219"/>
    <p:sldId id="1601" r:id="rId220"/>
    <p:sldId id="1602" r:id="rId221"/>
    <p:sldId id="538" r:id="rId222"/>
    <p:sldId id="791" r:id="rId223"/>
    <p:sldId id="793" r:id="rId224"/>
    <p:sldId id="795" r:id="rId225"/>
    <p:sldId id="796" r:id="rId226"/>
    <p:sldId id="797" r:id="rId227"/>
    <p:sldId id="798" r:id="rId228"/>
    <p:sldId id="800" r:id="rId229"/>
    <p:sldId id="801" r:id="rId230"/>
    <p:sldId id="1591" r:id="rId231"/>
    <p:sldId id="539" r:id="rId232"/>
    <p:sldId id="1592" r:id="rId233"/>
    <p:sldId id="565" r:id="rId234"/>
    <p:sldId id="541" r:id="rId235"/>
    <p:sldId id="542" r:id="rId236"/>
    <p:sldId id="549" r:id="rId237"/>
    <p:sldId id="817" r:id="rId238"/>
    <p:sldId id="818" r:id="rId239"/>
    <p:sldId id="816" r:id="rId240"/>
    <p:sldId id="819" r:id="rId241"/>
    <p:sldId id="948" r:id="rId242"/>
    <p:sldId id="949" r:id="rId243"/>
    <p:sldId id="802" r:id="rId244"/>
    <p:sldId id="820" r:id="rId245"/>
    <p:sldId id="821" r:id="rId246"/>
    <p:sldId id="822" r:id="rId247"/>
    <p:sldId id="823" r:id="rId248"/>
    <p:sldId id="824" r:id="rId249"/>
    <p:sldId id="825" r:id="rId250"/>
    <p:sldId id="574" r:id="rId251"/>
    <p:sldId id="826" r:id="rId252"/>
    <p:sldId id="827" r:id="rId253"/>
    <p:sldId id="828" r:id="rId254"/>
    <p:sldId id="588" r:id="rId255"/>
    <p:sldId id="813" r:id="rId256"/>
    <p:sldId id="831" r:id="rId257"/>
    <p:sldId id="865" r:id="rId258"/>
    <p:sldId id="830" r:id="rId259"/>
    <p:sldId id="833" r:id="rId260"/>
    <p:sldId id="834" r:id="rId261"/>
    <p:sldId id="836" r:id="rId262"/>
    <p:sldId id="869" r:id="rId263"/>
    <p:sldId id="870" r:id="rId264"/>
    <p:sldId id="864" r:id="rId265"/>
    <p:sldId id="866" r:id="rId266"/>
    <p:sldId id="868" r:id="rId267"/>
    <p:sldId id="867" r:id="rId268"/>
    <p:sldId id="858" r:id="rId269"/>
    <p:sldId id="1593" r:id="rId270"/>
    <p:sldId id="860" r:id="rId271"/>
    <p:sldId id="861" r:id="rId272"/>
    <p:sldId id="637" r:id="rId273"/>
    <p:sldId id="804" r:id="rId274"/>
    <p:sldId id="939" r:id="rId275"/>
  </p:sldIdLst>
  <p:sldSz cx="9144000" cy="6858000" type="overhead"/>
  <p:notesSz cx="6858000" cy="9144000"/>
  <p:defaultTextStyle>
    <a:defPPr>
      <a:defRPr lang="en-US"/>
    </a:defPPr>
    <a:lvl1pPr algn="r" rtl="0" eaLnBrk="0" fontAlgn="base" hangingPunct="0">
      <a:spcBef>
        <a:spcPct val="0"/>
      </a:spcBef>
      <a:spcAft>
        <a:spcPct val="0"/>
      </a:spcAft>
      <a:defRPr sz="2400" kern="1200">
        <a:solidFill>
          <a:srgbClr val="0000FF"/>
        </a:solidFill>
        <a:latin typeface="Lucida Console" pitchFamily="49" charset="0"/>
        <a:ea typeface="+mn-ea"/>
        <a:cs typeface="+mn-cs"/>
      </a:defRPr>
    </a:lvl1pPr>
    <a:lvl2pPr marL="457200" algn="r" rtl="0" eaLnBrk="0" fontAlgn="base" hangingPunct="0">
      <a:spcBef>
        <a:spcPct val="0"/>
      </a:spcBef>
      <a:spcAft>
        <a:spcPct val="0"/>
      </a:spcAft>
      <a:defRPr sz="2400" kern="1200">
        <a:solidFill>
          <a:srgbClr val="0000FF"/>
        </a:solidFill>
        <a:latin typeface="Lucida Console" pitchFamily="49" charset="0"/>
        <a:ea typeface="+mn-ea"/>
        <a:cs typeface="+mn-cs"/>
      </a:defRPr>
    </a:lvl2pPr>
    <a:lvl3pPr marL="914400" algn="r" rtl="0" eaLnBrk="0" fontAlgn="base" hangingPunct="0">
      <a:spcBef>
        <a:spcPct val="0"/>
      </a:spcBef>
      <a:spcAft>
        <a:spcPct val="0"/>
      </a:spcAft>
      <a:defRPr sz="2400" kern="1200">
        <a:solidFill>
          <a:srgbClr val="0000FF"/>
        </a:solidFill>
        <a:latin typeface="Lucida Console" pitchFamily="49" charset="0"/>
        <a:ea typeface="+mn-ea"/>
        <a:cs typeface="+mn-cs"/>
      </a:defRPr>
    </a:lvl3pPr>
    <a:lvl4pPr marL="1371600" algn="r" rtl="0" eaLnBrk="0" fontAlgn="base" hangingPunct="0">
      <a:spcBef>
        <a:spcPct val="0"/>
      </a:spcBef>
      <a:spcAft>
        <a:spcPct val="0"/>
      </a:spcAft>
      <a:defRPr sz="2400" kern="1200">
        <a:solidFill>
          <a:srgbClr val="0000FF"/>
        </a:solidFill>
        <a:latin typeface="Lucida Console" pitchFamily="49" charset="0"/>
        <a:ea typeface="+mn-ea"/>
        <a:cs typeface="+mn-cs"/>
      </a:defRPr>
    </a:lvl4pPr>
    <a:lvl5pPr marL="1828800" algn="r" rtl="0" eaLnBrk="0" fontAlgn="base" hangingPunct="0">
      <a:spcBef>
        <a:spcPct val="0"/>
      </a:spcBef>
      <a:spcAft>
        <a:spcPct val="0"/>
      </a:spcAft>
      <a:defRPr sz="2400" kern="1200">
        <a:solidFill>
          <a:srgbClr val="0000FF"/>
        </a:solidFill>
        <a:latin typeface="Lucida Console" pitchFamily="49" charset="0"/>
        <a:ea typeface="+mn-ea"/>
        <a:cs typeface="+mn-cs"/>
      </a:defRPr>
    </a:lvl5pPr>
    <a:lvl6pPr marL="2286000" algn="l" defTabSz="914400" rtl="0" eaLnBrk="1" latinLnBrk="0" hangingPunct="1">
      <a:defRPr sz="2400" kern="1200">
        <a:solidFill>
          <a:srgbClr val="0000FF"/>
        </a:solidFill>
        <a:latin typeface="Lucida Console" pitchFamily="49" charset="0"/>
        <a:ea typeface="+mn-ea"/>
        <a:cs typeface="+mn-cs"/>
      </a:defRPr>
    </a:lvl6pPr>
    <a:lvl7pPr marL="2743200" algn="l" defTabSz="914400" rtl="0" eaLnBrk="1" latinLnBrk="0" hangingPunct="1">
      <a:defRPr sz="2400" kern="1200">
        <a:solidFill>
          <a:srgbClr val="0000FF"/>
        </a:solidFill>
        <a:latin typeface="Lucida Console" pitchFamily="49" charset="0"/>
        <a:ea typeface="+mn-ea"/>
        <a:cs typeface="+mn-cs"/>
      </a:defRPr>
    </a:lvl7pPr>
    <a:lvl8pPr marL="3200400" algn="l" defTabSz="914400" rtl="0" eaLnBrk="1" latinLnBrk="0" hangingPunct="1">
      <a:defRPr sz="2400" kern="1200">
        <a:solidFill>
          <a:srgbClr val="0000FF"/>
        </a:solidFill>
        <a:latin typeface="Lucida Console" pitchFamily="49" charset="0"/>
        <a:ea typeface="+mn-ea"/>
        <a:cs typeface="+mn-cs"/>
      </a:defRPr>
    </a:lvl8pPr>
    <a:lvl9pPr marL="3657600" algn="l" defTabSz="914400" rtl="0" eaLnBrk="1" latinLnBrk="0" hangingPunct="1">
      <a:defRPr sz="2400" kern="1200">
        <a:solidFill>
          <a:srgbClr val="0000FF"/>
        </a:solidFill>
        <a:latin typeface="Lucida Console" pitchFamily="49" charset="0"/>
        <a:ea typeface="+mn-ea"/>
        <a:cs typeface="+mn-cs"/>
      </a:defRPr>
    </a:lvl9pPr>
  </p:defaultTextStyle>
  <p:extLst>
    <p:ext uri="{EFAFB233-063F-42B5-8137-9DF3F51BA10A}">
      <p15:sldGuideLst xmlns:p15="http://schemas.microsoft.com/office/powerpoint/2012/main">
        <p15:guide id="1" orient="horz" pos="3890">
          <p15:clr>
            <a:srgbClr val="A4A3A4"/>
          </p15:clr>
        </p15:guide>
        <p15:guide id="2" pos="40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0066"/>
    <a:srgbClr val="FFFF00"/>
    <a:srgbClr val="6666FF"/>
    <a:srgbClr val="3333CC"/>
    <a:srgbClr val="CCECFF"/>
    <a:srgbClr val="0000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53" autoAdjust="0"/>
    <p:restoredTop sz="91871" autoAdjust="0"/>
  </p:normalViewPr>
  <p:slideViewPr>
    <p:cSldViewPr snapToGrid="0">
      <p:cViewPr>
        <p:scale>
          <a:sx n="90" d="100"/>
          <a:sy n="90" d="100"/>
        </p:scale>
        <p:origin x="499" y="43"/>
      </p:cViewPr>
      <p:guideLst>
        <p:guide orient="horz" pos="3890"/>
        <p:guide pos="404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43329"/>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theme" Target="theme/theme1.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tableStyles" Target="tableStyles.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notesMaster" Target="notesMasters/notesMaster1.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handoutMaster" Target="handoutMasters/handoutMaster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presProps" Target="presProps.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l">
              <a:defRPr sz="1200">
                <a:latin typeface="Comic Sans MS" pitchFamily="66" charset="0"/>
              </a:defRPr>
            </a:lvl1pPr>
          </a:lstStyle>
          <a:p>
            <a:pPr>
              <a:defRPr/>
            </a:pPr>
            <a:endParaRPr lang="en-US" dirty="0">
              <a:latin typeface="Arial" pitchFamily="34" charset="0"/>
            </a:endParaRPr>
          </a:p>
        </p:txBody>
      </p:sp>
      <p:sp>
        <p:nvSpPr>
          <p:cNvPr id="409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defRPr sz="1200">
                <a:latin typeface="Comic Sans MS" pitchFamily="66" charset="0"/>
              </a:defRPr>
            </a:lvl1pPr>
          </a:lstStyle>
          <a:p>
            <a:pPr>
              <a:defRPr/>
            </a:pPr>
            <a:endParaRPr lang="en-US" dirty="0">
              <a:latin typeface="Arial" pitchFamily="34" charset="0"/>
            </a:endParaRPr>
          </a:p>
        </p:txBody>
      </p:sp>
      <p:sp>
        <p:nvSpPr>
          <p:cNvPr id="409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l">
              <a:defRPr sz="1200">
                <a:latin typeface="Comic Sans MS" pitchFamily="66" charset="0"/>
              </a:defRPr>
            </a:lvl1pPr>
          </a:lstStyle>
          <a:p>
            <a:pPr>
              <a:defRPr/>
            </a:pPr>
            <a:endParaRPr lang="en-US" dirty="0">
              <a:latin typeface="Arial" pitchFamily="34" charset="0"/>
            </a:endParaRPr>
          </a:p>
        </p:txBody>
      </p:sp>
      <p:sp>
        <p:nvSpPr>
          <p:cNvPr id="409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sz="1200">
                <a:latin typeface="Comic Sans MS" pitchFamily="66" charset="0"/>
              </a:defRPr>
            </a:lvl1pPr>
          </a:lstStyle>
          <a:p>
            <a:pPr>
              <a:defRPr/>
            </a:pPr>
            <a:fld id="{01C869E4-76B9-4B18-B2AA-2EEFB04FB015}" type="slidenum">
              <a:rPr lang="x-none">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val="3286324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Marlett" pitchFamily="2" charset="2"/>
              </a:defRPr>
            </a:lvl1pPr>
          </a:lstStyle>
          <a:p>
            <a:pPr>
              <a:defRPr/>
            </a:pPr>
            <a:endParaRPr lang="en-US" dirty="0"/>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arlett" pitchFamily="2" charset="2"/>
              </a:defRPr>
            </a:lvl1pPr>
          </a:lstStyle>
          <a:p>
            <a:pPr>
              <a:defRPr/>
            </a:pPr>
            <a:endParaRPr lang="en-US" dirty="0"/>
          </a:p>
        </p:txBody>
      </p:sp>
      <p:sp>
        <p:nvSpPr>
          <p:cNvPr id="285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Marlett" pitchFamily="2" charset="2"/>
              </a:defRPr>
            </a:lvl1pPr>
          </a:lstStyle>
          <a:p>
            <a:pPr>
              <a:defRPr/>
            </a:pPr>
            <a:endParaRPr lang="en-US" dirty="0"/>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arlett" pitchFamily="2" charset="2"/>
              </a:defRPr>
            </a:lvl1pPr>
          </a:lstStyle>
          <a:p>
            <a:pPr>
              <a:defRPr/>
            </a:pPr>
            <a:fld id="{75E391CA-9E48-4B39-8E28-288B1B68A629}" type="slidenum">
              <a:rPr lang="x-none"/>
              <a:pPr>
                <a:defRPr/>
              </a:pPr>
              <a:t>‹#›</a:t>
            </a:fld>
            <a:endParaRPr lang="en-US" dirty="0"/>
          </a:p>
        </p:txBody>
      </p:sp>
    </p:spTree>
    <p:extLst>
      <p:ext uri="{BB962C8B-B14F-4D97-AF65-F5344CB8AC3E}">
        <p14:creationId xmlns:p14="http://schemas.microsoft.com/office/powerpoint/2010/main" val="19643395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4539C298-E247-4857-9FD0-A0C1A69921C5}" type="slidenum">
              <a:rPr lang="x-none" smtClean="0"/>
              <a:pPr/>
              <a:t>2</a:t>
            </a:fld>
            <a:endParaRPr lang="en-US" dirty="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r>
              <a:rPr lang="en-US" dirty="0"/>
              <a:t>With spin locks, synchronization usually looks like this. Some set of threads </a:t>
            </a:r>
            <a:r>
              <a:rPr lang="en-US" i="1" dirty="0"/>
              <a:t>contend</a:t>
            </a:r>
            <a:r>
              <a:rPr lang="en-US" dirty="0"/>
              <a:t> for the lock. One of them </a:t>
            </a:r>
            <a:r>
              <a:rPr lang="en-US" i="1" dirty="0"/>
              <a:t>acquires</a:t>
            </a:r>
            <a:r>
              <a:rPr lang="en-US" dirty="0"/>
              <a:t> it, and the others spin. The winner enters the critical section, does its job, and </a:t>
            </a:r>
            <a:r>
              <a:rPr lang="en-US" i="1" dirty="0"/>
              <a:t>releases</a:t>
            </a:r>
            <a:r>
              <a:rPr lang="en-US" dirty="0"/>
              <a:t> the lock on exit.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308CF64E-81BB-475B-AABE-95417FC1AADD}" type="slidenum">
              <a:rPr lang="x-none" smtClean="0"/>
              <a:pPr/>
              <a:t>3</a:t>
            </a:fld>
            <a:endParaRPr lang="en-US" dirty="0"/>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p:spPr>
        <p:txBody>
          <a:bodyPr/>
          <a:lstStyle/>
          <a:p>
            <a:r>
              <a:rPr lang="en-US" dirty="0"/>
              <a:t>Ideally the curve should stay flat after that. Why? Because we have a sequential bottleneck so no matter </a:t>
            </a:r>
          </a:p>
          <a:p>
            <a:r>
              <a:rPr lang="en-US" dirty="0"/>
              <a:t>How many threads we add running in parallel, we will not get any speedup (remember Amdahl’s law).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EA2BA826-C393-46AD-BDB7-15245CC436BF}" type="slidenum">
              <a:rPr lang="x-none" sz="1200">
                <a:latin typeface="Marlett" pitchFamily="2" charset="2"/>
              </a:rPr>
              <a:pPr/>
              <a:t>4</a:t>
            </a:fld>
            <a:endParaRPr lang="en-US" sz="1200" dirty="0">
              <a:latin typeface="Marlett" pitchFamily="2" charset="2"/>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0FA4257B-13DF-4D69-AF50-F1BC3C196581}" type="slidenum">
              <a:rPr lang="x-none" sz="1200">
                <a:latin typeface="Marlett" pitchFamily="2" charset="2"/>
              </a:rPr>
              <a:pPr/>
              <a:t>5</a:t>
            </a:fld>
            <a:endParaRPr lang="en-US" sz="1200" dirty="0">
              <a:latin typeface="Marlett" pitchFamily="2" charset="2"/>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23DCB3D7-F28F-4E1B-BAF3-4B2B87530E73}" type="slidenum">
              <a:rPr lang="x-none" sz="1200">
                <a:latin typeface="Marlett" pitchFamily="2" charset="2"/>
              </a:rPr>
              <a:pPr/>
              <a:t>6</a:t>
            </a:fld>
            <a:endParaRPr lang="en-US" sz="1200" dirty="0">
              <a:latin typeface="Marlett" pitchFamily="2" charset="2"/>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6736B34B-6DB5-44BB-BB2C-15F9941C0429}" type="slidenum">
              <a:rPr lang="x-none" smtClean="0"/>
              <a:pPr/>
              <a:t>7</a:t>
            </a:fld>
            <a:endParaRPr lang="en-US" dirty="0"/>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9C4882CD-1E6F-4BCE-A754-511E91BEABC1}" type="slidenum">
              <a:rPr lang="x-none" smtClean="0"/>
              <a:pPr/>
              <a:t>8</a:t>
            </a:fld>
            <a:endParaRPr lang="en-US" dirty="0"/>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62040D7D-8A2A-45CC-A9A4-D5D5E7B1D1E6}" type="slidenum">
              <a:rPr lang="x-none" smtClean="0"/>
              <a:pPr/>
              <a:t>9</a:t>
            </a:fld>
            <a:endParaRPr lang="en-US" dirty="0"/>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ED38F95A-5988-4C36-86D0-D9C5FE47E64D}" type="slidenum">
              <a:rPr lang="x-none" smtClean="0"/>
              <a:pPr/>
              <a:t>10</a:t>
            </a:fld>
            <a:endParaRPr lang="en-US" dirty="0"/>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3233EEBB-7B58-401C-8163-BBF08BE6A771}" type="slidenum">
              <a:rPr lang="x-none" smtClean="0"/>
              <a:pPr/>
              <a:t>11</a:t>
            </a:fld>
            <a:endParaRPr lang="en-US" dirty="0"/>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78629F90-2DA9-4371-B585-82C0B9652A05}" type="slidenum">
              <a:rPr lang="x-none" smtClean="0"/>
              <a:pPr/>
              <a:t>12</a:t>
            </a:fld>
            <a:endParaRPr lang="en-US" dirty="0"/>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5EFF0CEB-2B77-469F-B05D-269301631215}" type="slidenum">
              <a:rPr lang="x-none" smtClean="0"/>
              <a:pPr/>
              <a:t>13</a:t>
            </a:fld>
            <a:endParaRPr lang="en-US" dirty="0"/>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1B7C8218-3913-4752-885C-AC67AA2DA1DA}" type="slidenum">
              <a:rPr lang="x-none" smtClean="0"/>
              <a:pPr/>
              <a:t>14</a:t>
            </a:fld>
            <a:endParaRPr lang="en-US" dirty="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3D507D06-F48D-4F3E-894E-541FA6679B57}" type="slidenum">
              <a:rPr lang="x-none" smtClean="0"/>
              <a:pPr/>
              <a:t>15</a:t>
            </a:fld>
            <a:endParaRPr lang="en-US" dirty="0"/>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954ED8EC-AFBC-4A59-8C6E-46DC792B26F6}" type="slidenum">
              <a:rPr lang="x-none" smtClean="0"/>
              <a:pPr/>
              <a:t>16</a:t>
            </a:fld>
            <a:endParaRPr lang="en-US" dirty="0"/>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09B6B2EA-2E2B-4C81-A93D-FD198FFFC9B1}" type="slidenum">
              <a:rPr lang="x-none" smtClean="0"/>
              <a:pPr/>
              <a:t>17</a:t>
            </a:fld>
            <a:endParaRPr lang="en-US" dirty="0"/>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F0DB4F65-A130-486B-9E12-48C1D4CBA226}" type="slidenum">
              <a:rPr lang="x-none" smtClean="0"/>
              <a:pPr/>
              <a:t>18</a:t>
            </a:fld>
            <a:endParaRPr lang="en-US" dirty="0"/>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2FCFA04E-6A01-44E7-BB0C-BA95E86EB5E0}" type="slidenum">
              <a:rPr lang="x-none" smtClean="0"/>
              <a:pPr/>
              <a:t>19</a:t>
            </a:fld>
            <a:endParaRPr lang="en-US" dirty="0"/>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p:spPr>
        <p:txBody>
          <a:bodyPr/>
          <a:lstStyle/>
          <a:p>
            <a:fld id="{9C154D6F-4AA9-4545-A3AB-2EEB3EC4CD54}" type="slidenum">
              <a:rPr lang="x-none" smtClean="0"/>
              <a:pPr/>
              <a:t>20</a:t>
            </a:fld>
            <a:endParaRPr lang="en-US" dirty="0"/>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630C306A-B406-436D-9DC1-A2806C58DFCD}" type="slidenum">
              <a:rPr lang="x-none" smtClean="0"/>
              <a:pPr/>
              <a:t>21</a:t>
            </a:fld>
            <a:endParaRPr lang="en-US" dirty="0"/>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p:spPr>
        <p:txBody>
          <a:bodyPr/>
          <a:lstStyle/>
          <a:p>
            <a:fld id="{C55E6F02-E5B2-414B-8B9A-A31DD92BBB9B}" type="slidenum">
              <a:rPr lang="x-none" smtClean="0"/>
              <a:pPr/>
              <a:t>22</a:t>
            </a:fld>
            <a:endParaRPr lang="en-US" dirty="0"/>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204565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p:spPr>
        <p:txBody>
          <a:bodyPr/>
          <a:lstStyle/>
          <a:p>
            <a:fld id="{C93F0627-3817-4CD3-BCE9-B3D5E361169C}" type="slidenum">
              <a:rPr lang="x-none" smtClean="0"/>
              <a:pPr/>
              <a:t>23</a:t>
            </a:fld>
            <a:endParaRPr lang="en-US" dirty="0"/>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73207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AEE5A301-D9A8-413C-A6B5-FEAB559E8A2A}" type="slidenum">
              <a:rPr lang="x-none" sz="1200">
                <a:latin typeface="Marlett" pitchFamily="2" charset="2"/>
              </a:rPr>
              <a:pPr/>
              <a:t>24</a:t>
            </a:fld>
            <a:endParaRPr lang="en-US" sz="1200" dirty="0">
              <a:latin typeface="Marlett" pitchFamily="2" charset="2"/>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67200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p:spPr>
        <p:txBody>
          <a:bodyPr/>
          <a:lstStyle/>
          <a:p>
            <a:fld id="{A5E7861A-CE92-4A02-AFD3-4A668451DD0A}" type="slidenum">
              <a:rPr lang="x-none" smtClean="0"/>
              <a:pPr/>
              <a:t>25</a:t>
            </a:fld>
            <a:endParaRPr lang="en-US" dirty="0"/>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CB307FC8-C1F9-4C87-A811-B4A4165E13D4}" type="slidenum">
              <a:rPr lang="x-none" smtClean="0"/>
              <a:pPr/>
              <a:t>26</a:t>
            </a:fld>
            <a:endParaRPr lang="en-US" dirty="0"/>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p:spPr>
        <p:txBody>
          <a:bodyPr/>
          <a:lstStyle/>
          <a:p>
            <a:fld id="{647DDC69-F053-46C7-AD3E-82EA5B199D24}" type="slidenum">
              <a:rPr lang="x-none" smtClean="0"/>
              <a:pPr/>
              <a:t>27</a:t>
            </a:fld>
            <a:endParaRPr lang="en-US" dirty="0"/>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946C2050-CE1E-4BD1-9644-53B581FECC94}" type="slidenum">
              <a:rPr lang="x-none" smtClean="0"/>
              <a:pPr/>
              <a:t>28</a:t>
            </a:fld>
            <a:endParaRPr lang="en-US" dirty="0"/>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p>
            <a:fld id="{9293B1FB-85EC-416D-BF66-95E84909EE24}" type="slidenum">
              <a:rPr lang="x-none" smtClean="0"/>
              <a:pPr/>
              <a:t>29</a:t>
            </a:fld>
            <a:endParaRPr lang="en-US" dirty="0"/>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p:spPr>
        <p:txBody>
          <a:bodyPr/>
          <a:lstStyle/>
          <a:p>
            <a:fld id="{84840131-2E11-4375-9777-F0B5D23B3A5B}" type="slidenum">
              <a:rPr lang="x-none" smtClean="0"/>
              <a:pPr/>
              <a:t>30</a:t>
            </a:fld>
            <a:endParaRPr lang="en-US" dirty="0"/>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p:spPr>
        <p:txBody>
          <a:bodyPr/>
          <a:lstStyle/>
          <a:p>
            <a:fld id="{C169EAF3-7D8E-48AD-952E-681438C90706}" type="slidenum">
              <a:rPr lang="x-none" smtClean="0"/>
              <a:pPr/>
              <a:t>31</a:t>
            </a:fld>
            <a:endParaRPr lang="en-US" dirty="0"/>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p:spPr>
        <p:txBody>
          <a:bodyPr/>
          <a:lstStyle/>
          <a:p>
            <a:fld id="{D1998E2D-3BCD-451C-A6EE-FBD61DA772E3}" type="slidenum">
              <a:rPr lang="x-none" smtClean="0"/>
              <a:pPr/>
              <a:t>32</a:t>
            </a:fld>
            <a:endParaRPr lang="en-US" dirty="0"/>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p:spPr>
        <p:txBody>
          <a:bodyPr/>
          <a:lstStyle/>
          <a:p>
            <a:fld id="{374B81D5-1B6C-4760-B6D5-ED8BE84BBFE1}" type="slidenum">
              <a:rPr lang="x-none" smtClean="0"/>
              <a:pPr/>
              <a:t>33</a:t>
            </a:fld>
            <a:endParaRPr lang="en-US" dirty="0"/>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p:spPr>
        <p:txBody>
          <a:bodyPr/>
          <a:lstStyle/>
          <a:p>
            <a:fld id="{D79EFBED-2333-44CF-8828-A9EC5EEA9F3D}" type="slidenum">
              <a:rPr lang="x-none" smtClean="0"/>
              <a:pPr/>
              <a:t>34</a:t>
            </a:fld>
            <a:endParaRPr lang="en-US" dirty="0"/>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p:spPr>
        <p:txBody>
          <a:bodyPr/>
          <a:lstStyle/>
          <a:p>
            <a:fld id="{CA79A2E0-D6D7-469E-A4C0-501F1AEF4466}" type="slidenum">
              <a:rPr lang="x-none" smtClean="0"/>
              <a:pPr/>
              <a:t>35</a:t>
            </a:fld>
            <a:endParaRPr lang="en-US" dirty="0"/>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p:spPr>
        <p:txBody>
          <a:bodyPr/>
          <a:lstStyle/>
          <a:p>
            <a:fld id="{1D79302F-2E59-4337-A363-FD9AFD77F0D9}" type="slidenum">
              <a:rPr lang="x-none" smtClean="0"/>
              <a:pPr/>
              <a:t>36</a:t>
            </a:fld>
            <a:endParaRPr lang="en-US" dirty="0"/>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p:spPr>
        <p:txBody>
          <a:bodyPr/>
          <a:lstStyle/>
          <a:p>
            <a:fld id="{0EE0B34F-9665-48A2-853E-27CBB89A57F3}" type="slidenum">
              <a:rPr lang="x-none" smtClean="0"/>
              <a:pPr/>
              <a:t>37</a:t>
            </a:fld>
            <a:endParaRPr lang="en-US" dirty="0"/>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64379931-4113-40E1-B06D-8C9668E834F3}" type="slidenum">
              <a:rPr lang="x-none" sz="1200">
                <a:latin typeface="Marlett" pitchFamily="2" charset="2"/>
              </a:rPr>
              <a:pPr/>
              <a:t>38</a:t>
            </a:fld>
            <a:endParaRPr lang="en-US" sz="1200" dirty="0">
              <a:latin typeface="Marlett" pitchFamily="2" charset="2"/>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961701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EB546836-877D-476E-8982-EFD419C7C6DE}" type="slidenum">
              <a:rPr lang="x-none" sz="1200">
                <a:latin typeface="Marlett" pitchFamily="2" charset="2"/>
              </a:rPr>
              <a:pPr/>
              <a:t>39</a:t>
            </a:fld>
            <a:endParaRPr lang="en-US" sz="1200" dirty="0">
              <a:latin typeface="Marlett" pitchFamily="2" charset="2"/>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p:spPr>
        <p:txBody>
          <a:bodyPr/>
          <a:lstStyle/>
          <a:p>
            <a:r>
              <a:rPr lang="en-US" dirty="0"/>
              <a:t>We can improve concurrency by locking individual entries, rather than locking the list as a whole. Instead of placing a lock on the entire list, let us add a lock to each entry, along with lock() and unlock() methods. As a thread traverses the list, it locks each entry when it first visits, and sometime later releases it. Suchfine-grained locking permits concurrent threads to traverse the list together in a pipelined fashion.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p:spPr>
        <p:txBody>
          <a:bodyPr/>
          <a:lstStyle/>
          <a:p>
            <a:fld id="{54EEFBBD-E590-4DDB-A81D-BB6799992EE7}" type="slidenum">
              <a:rPr lang="x-none" smtClean="0"/>
              <a:pPr/>
              <a:t>40</a:t>
            </a:fld>
            <a:endParaRPr lang="en-US" dirty="0"/>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798E857D-DE1B-463D-9FC8-88F860E2A2D3}" type="slidenum">
              <a:rPr lang="x-none" smtClean="0"/>
              <a:pPr/>
              <a:t>41</a:t>
            </a:fld>
            <a:endParaRPr lang="en-US" dirty="0"/>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798E857D-DE1B-463D-9FC8-88F860E2A2D3}" type="slidenum">
              <a:rPr lang="x-none" smtClean="0"/>
              <a:pPr/>
              <a:t>42</a:t>
            </a:fld>
            <a:endParaRPr lang="en-US" dirty="0"/>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7625670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798E857D-DE1B-463D-9FC8-88F860E2A2D3}" type="slidenum">
              <a:rPr lang="x-none" smtClean="0"/>
              <a:pPr/>
              <a:t>43</a:t>
            </a:fld>
            <a:endParaRPr lang="en-US" dirty="0"/>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622575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798E857D-DE1B-463D-9FC8-88F860E2A2D3}" type="slidenum">
              <a:rPr lang="x-none" smtClean="0"/>
              <a:pPr/>
              <a:t>44</a:t>
            </a:fld>
            <a:endParaRPr lang="en-US" dirty="0"/>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440263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p:spPr>
        <p:txBody>
          <a:bodyPr/>
          <a:lstStyle/>
          <a:p>
            <a:fld id="{860A9C11-9FA2-47F9-9A34-59CDD674F76F}" type="slidenum">
              <a:rPr lang="x-none" smtClean="0"/>
              <a:pPr/>
              <a:t>45</a:t>
            </a:fld>
            <a:endParaRPr lang="en-US" dirty="0"/>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p:spPr>
        <p:txBody>
          <a:bodyPr/>
          <a:lstStyle/>
          <a:p>
            <a:fld id="{E3F61349-03C9-4B13-9FEA-05CC876DF954}" type="slidenum">
              <a:rPr lang="x-none" smtClean="0"/>
              <a:pPr/>
              <a:t>46</a:t>
            </a:fld>
            <a:endParaRPr lang="en-US" dirty="0"/>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p:spPr>
        <p:txBody>
          <a:bodyPr/>
          <a:lstStyle/>
          <a:p>
            <a:fld id="{B4332C23-DF4F-498F-8F8A-68CD080A57FF}" type="slidenum">
              <a:rPr lang="x-none" smtClean="0"/>
              <a:pPr/>
              <a:t>47</a:t>
            </a:fld>
            <a:endParaRPr lang="en-US" dirty="0"/>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A26CA37B-0636-4171-9663-9D4F9BC4F023}" type="slidenum">
              <a:rPr lang="x-none" sz="1200">
                <a:latin typeface="Marlett" pitchFamily="2" charset="2"/>
              </a:rPr>
              <a:pPr/>
              <a:t>48</a:t>
            </a:fld>
            <a:endParaRPr lang="en-US" sz="1200" dirty="0">
              <a:latin typeface="Marlett" pitchFamily="2" charset="2"/>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p:spPr>
        <p:txBody>
          <a:bodyPr/>
          <a:lstStyle/>
          <a:p>
            <a:fld id="{CE6B115B-5CA2-4D67-B670-CA4C3CC8FF02}" type="slidenum">
              <a:rPr lang="x-none" smtClean="0"/>
              <a:pPr/>
              <a:t>49</a:t>
            </a:fld>
            <a:endParaRPr lang="en-US" dirty="0"/>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p:spPr>
        <p:txBody>
          <a:bodyPr/>
          <a:lstStyle/>
          <a:p>
            <a:r>
              <a:rPr lang="en-US" dirty="0"/>
              <a:t>Here is a naive approach to removing a node. Each thread locks the node being examined and its predecessor.</a:t>
            </a:r>
          </a:p>
        </p:txBody>
      </p:sp>
    </p:spTree>
    <p:extLst>
      <p:ext uri="{BB962C8B-B14F-4D97-AF65-F5344CB8AC3E}">
        <p14:creationId xmlns:p14="http://schemas.microsoft.com/office/powerpoint/2010/main" val="16060717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p:spPr>
        <p:txBody>
          <a:bodyPr/>
          <a:lstStyle/>
          <a:p>
            <a:fld id="{F6FD01B0-A89B-46A3-B3F6-3601F05C7877}" type="slidenum">
              <a:rPr lang="x-none" smtClean="0"/>
              <a:pPr/>
              <a:t>50</a:t>
            </a:fld>
            <a:endParaRPr lang="en-US" dirty="0"/>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p:spPr>
        <p:txBody>
          <a:bodyPr/>
          <a:lstStyle/>
          <a:p>
            <a:r>
              <a:rPr lang="en-US" dirty="0"/>
              <a:t>Supposed we only locked one node and not two. Consider two concurrent threads that want to remove adjacent nodes.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p:spPr>
        <p:txBody>
          <a:bodyPr/>
          <a:lstStyle/>
          <a:p>
            <a:fld id="{9A0A9639-2E3F-4815-AEC8-7913653E3513}" type="slidenum">
              <a:rPr lang="x-none" smtClean="0"/>
              <a:pPr/>
              <a:t>51</a:t>
            </a:fld>
            <a:endParaRPr lang="en-US" dirty="0"/>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p:spPr>
        <p:txBody>
          <a:bodyPr/>
          <a:lstStyle/>
          <a:p>
            <a:r>
              <a:rPr lang="en-US" dirty="0"/>
              <a:t>The red thread looks for the predecessor to c, while the green thread looks for the predecessor to b.</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p:spPr>
        <p:txBody>
          <a:bodyPr/>
          <a:lstStyle/>
          <a:p>
            <a:fld id="{7DA2A187-3143-45FA-8295-72AB44230C7F}" type="slidenum">
              <a:rPr lang="x-none" smtClean="0"/>
              <a:pPr/>
              <a:t>52</a:t>
            </a:fld>
            <a:endParaRPr lang="en-US" dirty="0"/>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p:spPr>
        <p:txBody>
          <a:bodyPr/>
          <a:lstStyle/>
          <a:p>
            <a:fld id="{A6D6DFF6-F8E3-4838-857D-9158290B3D6C}" type="slidenum">
              <a:rPr lang="x-none" smtClean="0"/>
              <a:pPr/>
              <a:t>53</a:t>
            </a:fld>
            <a:endParaRPr lang="en-US" dirty="0"/>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p:spPr>
        <p:txBody>
          <a:bodyPr/>
          <a:lstStyle/>
          <a:p>
            <a:fld id="{659A38B9-6C48-454B-A2F1-CDE7FBD31B75}" type="slidenum">
              <a:rPr lang="x-none" smtClean="0"/>
              <a:pPr/>
              <a:t>54</a:t>
            </a:fld>
            <a:endParaRPr lang="en-US" dirty="0"/>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p:spPr>
        <p:txBody>
          <a:bodyPr/>
          <a:lstStyle/>
          <a:p>
            <a:fld id="{29048FCF-E772-489D-85FB-C9C5A62F4695}" type="slidenum">
              <a:rPr lang="x-none" smtClean="0"/>
              <a:pPr/>
              <a:t>55</a:t>
            </a:fld>
            <a:endParaRPr lang="en-US" dirty="0"/>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p>
            <a:fld id="{B059A9D6-EF7C-4B6B-9564-883C04BE8802}" type="slidenum">
              <a:rPr lang="x-none" smtClean="0"/>
              <a:pPr/>
              <a:t>56</a:t>
            </a:fld>
            <a:endParaRPr lang="en-US" dirty="0"/>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p:spPr>
        <p:txBody>
          <a:bodyPr/>
          <a:lstStyle/>
          <a:p>
            <a:fld id="{2E1DB9FB-EC5D-44F7-A50C-C81F8091D0D6}" type="slidenum">
              <a:rPr lang="x-none" smtClean="0"/>
              <a:pPr/>
              <a:t>57</a:t>
            </a:fld>
            <a:endParaRPr lang="en-US" dirty="0"/>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8CF8905C-9888-4466-8FE1-93098B85C011}" type="slidenum">
              <a:rPr lang="x-none" sz="1200">
                <a:latin typeface="Marlett" pitchFamily="2" charset="2"/>
              </a:rPr>
              <a:pPr/>
              <a:t>58</a:t>
            </a:fld>
            <a:endParaRPr lang="en-US" sz="1200" dirty="0">
              <a:latin typeface="Marlett" pitchFamily="2" charset="2"/>
            </a:endParaRPr>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32002439-1558-4139-80A7-6C541880A63E}" type="slidenum">
              <a:rPr lang="x-none" sz="1200">
                <a:latin typeface="Marlett" pitchFamily="2" charset="2"/>
              </a:rPr>
              <a:pPr/>
              <a:t>59</a:t>
            </a:fld>
            <a:endParaRPr lang="en-US" sz="1200" dirty="0">
              <a:latin typeface="Marlett" pitchFamily="2" charset="2"/>
            </a:endParaRPr>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p>
            <a:fld id="{84AADF1C-7B49-43A8-A2BC-65CACA0D78B8}" type="slidenum">
              <a:rPr lang="x-none" smtClean="0"/>
              <a:pPr/>
              <a:t>60</a:t>
            </a:fld>
            <a:endParaRPr lang="en-US" dirty="0"/>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p:spPr>
        <p:txBody>
          <a:bodyPr/>
          <a:lstStyle/>
          <a:p>
            <a:r>
              <a:rPr lang="en-US" dirty="0"/>
              <a:t>But the final effect is to remove b but not c!</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p>
            <a:fld id="{84AADF1C-7B49-43A8-A2BC-65CACA0D78B8}" type="slidenum">
              <a:rPr lang="x-none" smtClean="0"/>
              <a:pPr/>
              <a:t>61</a:t>
            </a:fld>
            <a:endParaRPr lang="en-US" dirty="0"/>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p:spPr>
        <p:txBody>
          <a:bodyPr/>
          <a:lstStyle/>
          <a:p>
            <a:r>
              <a:rPr lang="en-US" dirty="0"/>
              <a:t>But the final effect is to remove b but not c!</a:t>
            </a:r>
          </a:p>
        </p:txBody>
      </p:sp>
    </p:spTree>
    <p:extLst>
      <p:ext uri="{BB962C8B-B14F-4D97-AF65-F5344CB8AC3E}">
        <p14:creationId xmlns:p14="http://schemas.microsoft.com/office/powerpoint/2010/main" val="22782883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p:spPr>
        <p:txBody>
          <a:bodyPr/>
          <a:lstStyle/>
          <a:p>
            <a:fld id="{668BB5D9-0116-44F3-BFF4-DD988C32C4F3}" type="slidenum">
              <a:rPr lang="x-none" smtClean="0"/>
              <a:pPr/>
              <a:t>62</a:t>
            </a:fld>
            <a:endParaRPr lang="en-US" dirty="0"/>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0281716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p:spPr>
        <p:txBody>
          <a:bodyPr/>
          <a:lstStyle/>
          <a:p>
            <a:fld id="{C73B37F8-639C-4A7F-A4D4-146DCD7554ED}" type="slidenum">
              <a:rPr lang="x-none" smtClean="0"/>
              <a:pPr/>
              <a:t>63</a:t>
            </a:fld>
            <a:endParaRPr lang="en-US" dirty="0"/>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p:spPr>
        <p:txBody>
          <a:bodyPr/>
          <a:lstStyle/>
          <a:p>
            <a:fld id="{AE4E7AF6-6889-4920-91DE-40127AE7DF0C}" type="slidenum">
              <a:rPr lang="x-none" smtClean="0"/>
              <a:pPr/>
              <a:t>64</a:t>
            </a:fld>
            <a:endParaRPr lang="en-US" dirty="0"/>
          </a:p>
        </p:txBody>
      </p:sp>
      <p:sp>
        <p:nvSpPr>
          <p:cNvPr id="361475" name="Rectangle 2"/>
          <p:cNvSpPr>
            <a:spLocks noGrp="1" noRot="1" noChangeAspect="1" noChangeArrowheads="1" noTextEdit="1"/>
          </p:cNvSpPr>
          <p:nvPr>
            <p:ph type="sldImg"/>
          </p:nvPr>
        </p:nvSpPr>
        <p:spPr>
          <a:ln/>
        </p:spPr>
      </p:sp>
      <p:sp>
        <p:nvSpPr>
          <p:cNvPr id="3614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p:spPr>
        <p:txBody>
          <a:bodyPr/>
          <a:lstStyle/>
          <a:p>
            <a:fld id="{A265E92A-20EE-435E-8AC9-7B2206A9CEB0}" type="slidenum">
              <a:rPr lang="x-none" smtClean="0"/>
              <a:pPr/>
              <a:t>65</a:t>
            </a:fld>
            <a:endParaRPr lang="en-US" dirty="0"/>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3FD736EA-3B12-41CD-876F-7A8608B4F9B6}" type="slidenum">
              <a:rPr lang="x-none" smtClean="0"/>
              <a:pPr/>
              <a:t>66</a:t>
            </a:fld>
            <a:endParaRPr lang="en-US" dirty="0"/>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p:spPr>
        <p:txBody>
          <a:bodyPr/>
          <a:lstStyle/>
          <a:p>
            <a:fld id="{ABBEE1F9-C2FE-4DD6-B70E-6E319AAF5A60}" type="slidenum">
              <a:rPr lang="x-none" smtClean="0"/>
              <a:pPr/>
              <a:t>67</a:t>
            </a:fld>
            <a:endParaRPr lang="en-US" dirty="0"/>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p:spPr>
        <p:txBody>
          <a:bodyPr/>
          <a:lstStyle/>
          <a:p>
            <a:fld id="{4C0CBF7B-2B3A-477E-92EE-ACA68308D362}" type="slidenum">
              <a:rPr lang="x-none" smtClean="0"/>
              <a:pPr/>
              <a:t>68</a:t>
            </a:fld>
            <a:endParaRPr lang="en-US" dirty="0"/>
          </a:p>
        </p:txBody>
      </p:sp>
      <p:sp>
        <p:nvSpPr>
          <p:cNvPr id="365571" name="Rectangle 2"/>
          <p:cNvSpPr>
            <a:spLocks noGrp="1" noRot="1" noChangeAspect="1" noChangeArrowheads="1" noTextEdit="1"/>
          </p:cNvSpPr>
          <p:nvPr>
            <p:ph type="sldImg"/>
          </p:nvPr>
        </p:nvSpPr>
        <p:spPr>
          <a:ln/>
        </p:spPr>
      </p:sp>
      <p:sp>
        <p:nvSpPr>
          <p:cNvPr id="3655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p:spPr>
        <p:txBody>
          <a:bodyPr/>
          <a:lstStyle/>
          <a:p>
            <a:fld id="{A2CFE2E8-B660-45D6-917F-5B1702DF13E9}" type="slidenum">
              <a:rPr lang="x-none" smtClean="0"/>
              <a:pPr/>
              <a:t>69</a:t>
            </a:fld>
            <a:endParaRPr lang="en-US" dirty="0"/>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p:spPr>
        <p:txBody>
          <a:bodyPr/>
          <a:lstStyle/>
          <a:p>
            <a:fld id="{32E42324-0389-4EC5-A3CB-B9994D306F5A}" type="slidenum">
              <a:rPr lang="x-none" smtClean="0"/>
              <a:pPr/>
              <a:t>70</a:t>
            </a:fld>
            <a:endParaRPr lang="en-US" dirty="0"/>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noFill/>
        </p:spPr>
        <p:txBody>
          <a:bodyPr/>
          <a:lstStyle/>
          <a:p>
            <a:fld id="{752C1D8C-320C-4707-ADA5-F841811E0093}" type="slidenum">
              <a:rPr lang="x-none" smtClean="0"/>
              <a:pPr/>
              <a:t>71</a:t>
            </a:fld>
            <a:endParaRPr lang="en-US" dirty="0"/>
          </a:p>
        </p:txBody>
      </p:sp>
      <p:sp>
        <p:nvSpPr>
          <p:cNvPr id="368643" name="Rectangle 2"/>
          <p:cNvSpPr>
            <a:spLocks noGrp="1" noRot="1" noChangeAspect="1" noChangeArrowheads="1" noTextEdit="1"/>
          </p:cNvSpPr>
          <p:nvPr>
            <p:ph type="sldImg"/>
          </p:nvPr>
        </p:nvSpPr>
        <p:spPr>
          <a:ln/>
        </p:spPr>
      </p:sp>
      <p:sp>
        <p:nvSpPr>
          <p:cNvPr id="3686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p:spPr>
        <p:txBody>
          <a:bodyPr/>
          <a:lstStyle/>
          <a:p>
            <a:fld id="{3A8F4CDD-5B05-4FD3-94AB-13D06E12B06F}" type="slidenum">
              <a:rPr lang="x-none" smtClean="0"/>
              <a:pPr/>
              <a:t>72</a:t>
            </a:fld>
            <a:endParaRPr lang="en-US" dirty="0"/>
          </a:p>
        </p:txBody>
      </p:sp>
      <p:sp>
        <p:nvSpPr>
          <p:cNvPr id="369667" name="Rectangle 2"/>
          <p:cNvSpPr>
            <a:spLocks noGrp="1" noRot="1" noChangeAspect="1" noChangeArrowheads="1" noTextEdit="1"/>
          </p:cNvSpPr>
          <p:nvPr>
            <p:ph type="sldImg"/>
          </p:nvPr>
        </p:nvSpPr>
        <p:spPr>
          <a:ln/>
        </p:spPr>
      </p:sp>
      <p:sp>
        <p:nvSpPr>
          <p:cNvPr id="3696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p:spPr>
        <p:txBody>
          <a:bodyPr/>
          <a:lstStyle/>
          <a:p>
            <a:fld id="{71DBDA6C-BE2E-443C-A762-4C4642500B3D}" type="slidenum">
              <a:rPr lang="x-none" smtClean="0"/>
              <a:pPr/>
              <a:t>73</a:t>
            </a:fld>
            <a:endParaRPr lang="en-US" dirty="0"/>
          </a:p>
        </p:txBody>
      </p:sp>
      <p:sp>
        <p:nvSpPr>
          <p:cNvPr id="370691" name="Rectangle 2"/>
          <p:cNvSpPr>
            <a:spLocks noGrp="1" noRot="1" noChangeAspect="1" noChangeArrowheads="1" noTextEdit="1"/>
          </p:cNvSpPr>
          <p:nvPr>
            <p:ph type="sldImg"/>
          </p:nvPr>
        </p:nvSpPr>
        <p:spPr>
          <a:ln/>
        </p:spPr>
      </p:sp>
      <p:sp>
        <p:nvSpPr>
          <p:cNvPr id="3706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p:spPr>
        <p:txBody>
          <a:bodyPr/>
          <a:lstStyle/>
          <a:p>
            <a:fld id="{7183C286-F785-4DB7-988B-1C32664C206F}" type="slidenum">
              <a:rPr lang="x-none" smtClean="0"/>
              <a:pPr/>
              <a:t>74</a:t>
            </a:fld>
            <a:endParaRPr lang="en-US" dirty="0"/>
          </a:p>
        </p:txBody>
      </p:sp>
      <p:sp>
        <p:nvSpPr>
          <p:cNvPr id="371715" name="Rectangle 2"/>
          <p:cNvSpPr>
            <a:spLocks noGrp="1" noRot="1" noChangeAspect="1" noChangeArrowheads="1" noTextEdit="1"/>
          </p:cNvSpPr>
          <p:nvPr>
            <p:ph type="sldImg"/>
          </p:nvPr>
        </p:nvSpPr>
        <p:spPr>
          <a:ln/>
        </p:spPr>
      </p:sp>
      <p:sp>
        <p:nvSpPr>
          <p:cNvPr id="3717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p:spPr>
        <p:txBody>
          <a:bodyPr/>
          <a:lstStyle/>
          <a:p>
            <a:fld id="{59F18798-9DE5-469C-BEAA-4E3E407B496C}" type="slidenum">
              <a:rPr lang="x-none" smtClean="0"/>
              <a:pPr/>
              <a:t>75</a:t>
            </a:fld>
            <a:endParaRPr lang="en-US" dirty="0"/>
          </a:p>
        </p:txBody>
      </p:sp>
      <p:sp>
        <p:nvSpPr>
          <p:cNvPr id="372739" name="Rectangle 2"/>
          <p:cNvSpPr>
            <a:spLocks noGrp="1" noRot="1" noChangeAspect="1" noChangeArrowheads="1" noTextEdit="1"/>
          </p:cNvSpPr>
          <p:nvPr>
            <p:ph type="sldImg"/>
          </p:nvPr>
        </p:nvSpPr>
        <p:spPr>
          <a:ln/>
        </p:spPr>
      </p:sp>
      <p:sp>
        <p:nvSpPr>
          <p:cNvPr id="3727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noFill/>
        </p:spPr>
        <p:txBody>
          <a:bodyPr/>
          <a:lstStyle/>
          <a:p>
            <a:fld id="{0FE021F1-CA8F-4D6C-BF05-A651E56BDBCC}" type="slidenum">
              <a:rPr lang="x-none" smtClean="0"/>
              <a:pPr/>
              <a:t>76</a:t>
            </a:fld>
            <a:endParaRPr lang="en-US" dirty="0"/>
          </a:p>
        </p:txBody>
      </p:sp>
      <p:sp>
        <p:nvSpPr>
          <p:cNvPr id="373763" name="Rectangle 2"/>
          <p:cNvSpPr>
            <a:spLocks noGrp="1" noRot="1" noChangeAspect="1" noChangeArrowheads="1" noTextEdit="1"/>
          </p:cNvSpPr>
          <p:nvPr>
            <p:ph type="sldImg"/>
          </p:nvPr>
        </p:nvSpPr>
        <p:spPr>
          <a:ln/>
        </p:spPr>
      </p:sp>
      <p:sp>
        <p:nvSpPr>
          <p:cNvPr id="3737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p>
            <a:fld id="{BFD87BC6-CC7D-4621-AEF8-C5E59A919B92}" type="slidenum">
              <a:rPr lang="x-none" smtClean="0"/>
              <a:pPr/>
              <a:t>77</a:t>
            </a:fld>
            <a:endParaRPr lang="en-US" dirty="0"/>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p:spPr>
        <p:txBody>
          <a:bodyPr/>
          <a:lstStyle/>
          <a:p>
            <a:fld id="{882C5096-1B89-408B-9DCA-3BB0154308C1}" type="slidenum">
              <a:rPr lang="x-none" smtClean="0"/>
              <a:pPr/>
              <a:t>78</a:t>
            </a:fld>
            <a:endParaRPr lang="en-US" dirty="0"/>
          </a:p>
        </p:txBody>
      </p:sp>
      <p:sp>
        <p:nvSpPr>
          <p:cNvPr id="375811" name="Rectangle 2"/>
          <p:cNvSpPr>
            <a:spLocks noGrp="1" noRot="1" noChangeAspect="1" noChangeArrowheads="1" noTextEdit="1"/>
          </p:cNvSpPr>
          <p:nvPr>
            <p:ph type="sldImg"/>
          </p:nvPr>
        </p:nvSpPr>
        <p:spPr>
          <a:ln/>
        </p:spPr>
      </p:sp>
      <p:sp>
        <p:nvSpPr>
          <p:cNvPr id="3758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a:noFill/>
        </p:spPr>
        <p:txBody>
          <a:bodyPr/>
          <a:lstStyle/>
          <a:p>
            <a:fld id="{47027E38-EA5A-4B2B-A68C-9A0CE530E75E}" type="slidenum">
              <a:rPr lang="x-none" smtClean="0"/>
              <a:pPr/>
              <a:t>79</a:t>
            </a:fld>
            <a:endParaRPr lang="en-US" dirty="0"/>
          </a:p>
        </p:txBody>
      </p:sp>
      <p:sp>
        <p:nvSpPr>
          <p:cNvPr id="376835" name="Rectangle 2"/>
          <p:cNvSpPr>
            <a:spLocks noGrp="1" noRot="1" noChangeAspect="1" noChangeArrowheads="1" noTextEdit="1"/>
          </p:cNvSpPr>
          <p:nvPr>
            <p:ph type="sldImg"/>
          </p:nvPr>
        </p:nvSpPr>
        <p:spPr>
          <a:ln/>
        </p:spPr>
      </p:sp>
      <p:sp>
        <p:nvSpPr>
          <p:cNvPr id="3768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p:spPr>
        <p:txBody>
          <a:bodyPr/>
          <a:lstStyle/>
          <a:p>
            <a:fld id="{8D8ED65E-C07E-471B-AF80-C65BEE2A34B3}" type="slidenum">
              <a:rPr lang="x-none" smtClean="0"/>
              <a:pPr/>
              <a:t>80</a:t>
            </a:fld>
            <a:endParaRPr lang="en-US" dirty="0"/>
          </a:p>
        </p:txBody>
      </p:sp>
      <p:sp>
        <p:nvSpPr>
          <p:cNvPr id="377859" name="Rectangle 2"/>
          <p:cNvSpPr>
            <a:spLocks noGrp="1" noRot="1" noChangeAspect="1" noChangeArrowheads="1" noTextEdit="1"/>
          </p:cNvSpPr>
          <p:nvPr>
            <p:ph type="sldImg"/>
          </p:nvPr>
        </p:nvSpPr>
        <p:spPr>
          <a:ln/>
        </p:spPr>
      </p:sp>
      <p:sp>
        <p:nvSpPr>
          <p:cNvPr id="3778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a:noFill/>
        </p:spPr>
        <p:txBody>
          <a:bodyPr/>
          <a:lstStyle/>
          <a:p>
            <a:fld id="{330EC14F-55CB-4BEC-B80D-A17FF622B682}" type="slidenum">
              <a:rPr lang="x-none" smtClean="0"/>
              <a:pPr/>
              <a:t>81</a:t>
            </a:fld>
            <a:endParaRPr lang="en-US" dirty="0"/>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noFill/>
        </p:spPr>
        <p:txBody>
          <a:bodyPr/>
          <a:lstStyle/>
          <a:p>
            <a:fld id="{039F1109-214E-4198-933D-3F22CE07797B}" type="slidenum">
              <a:rPr lang="x-none" smtClean="0"/>
              <a:pPr/>
              <a:t>82</a:t>
            </a:fld>
            <a:endParaRPr lang="en-US" dirty="0"/>
          </a:p>
        </p:txBody>
      </p:sp>
      <p:sp>
        <p:nvSpPr>
          <p:cNvPr id="379907" name="Rectangle 2"/>
          <p:cNvSpPr>
            <a:spLocks noGrp="1" noRot="1" noChangeAspect="1" noChangeArrowheads="1" noTextEdit="1"/>
          </p:cNvSpPr>
          <p:nvPr>
            <p:ph type="sldImg"/>
          </p:nvPr>
        </p:nvSpPr>
        <p:spPr>
          <a:ln/>
        </p:spPr>
      </p:sp>
      <p:sp>
        <p:nvSpPr>
          <p:cNvPr id="3799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a:noFill/>
        </p:spPr>
        <p:txBody>
          <a:bodyPr/>
          <a:lstStyle/>
          <a:p>
            <a:fld id="{18A4D9F9-6FE5-44AB-877B-76E91C5F3ECF}" type="slidenum">
              <a:rPr lang="x-none" smtClean="0"/>
              <a:pPr/>
              <a:t>83</a:t>
            </a:fld>
            <a:endParaRPr lang="en-US" dirty="0"/>
          </a:p>
        </p:txBody>
      </p:sp>
      <p:sp>
        <p:nvSpPr>
          <p:cNvPr id="380931" name="Rectangle 2"/>
          <p:cNvSpPr>
            <a:spLocks noGrp="1" noRot="1" noChangeAspect="1" noChangeArrowheads="1" noTextEdit="1"/>
          </p:cNvSpPr>
          <p:nvPr>
            <p:ph type="sldImg"/>
          </p:nvPr>
        </p:nvSpPr>
        <p:spPr>
          <a:ln/>
        </p:spPr>
      </p:sp>
      <p:sp>
        <p:nvSpPr>
          <p:cNvPr id="3809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noFill/>
        </p:spPr>
        <p:txBody>
          <a:bodyPr/>
          <a:lstStyle/>
          <a:p>
            <a:fld id="{6A70058F-5B63-4EB2-80E9-4BD4278DEBEC}" type="slidenum">
              <a:rPr lang="x-none" smtClean="0"/>
              <a:pPr/>
              <a:t>84</a:t>
            </a:fld>
            <a:endParaRPr lang="en-US" dirty="0"/>
          </a:p>
        </p:txBody>
      </p:sp>
      <p:sp>
        <p:nvSpPr>
          <p:cNvPr id="381955" name="Rectangle 2"/>
          <p:cNvSpPr>
            <a:spLocks noGrp="1" noRot="1" noChangeAspect="1" noChangeArrowheads="1" noTextEdit="1"/>
          </p:cNvSpPr>
          <p:nvPr>
            <p:ph type="sldImg"/>
          </p:nvPr>
        </p:nvSpPr>
        <p:spPr>
          <a:ln/>
        </p:spPr>
      </p:sp>
      <p:sp>
        <p:nvSpPr>
          <p:cNvPr id="3819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noFill/>
        </p:spPr>
        <p:txBody>
          <a:bodyPr/>
          <a:lstStyle/>
          <a:p>
            <a:fld id="{6A70058F-5B63-4EB2-80E9-4BD4278DEBEC}" type="slidenum">
              <a:rPr lang="x-none" smtClean="0"/>
              <a:pPr/>
              <a:t>85</a:t>
            </a:fld>
            <a:endParaRPr lang="en-US" dirty="0"/>
          </a:p>
        </p:txBody>
      </p:sp>
      <p:sp>
        <p:nvSpPr>
          <p:cNvPr id="381955" name="Rectangle 2"/>
          <p:cNvSpPr>
            <a:spLocks noGrp="1" noRot="1" noChangeAspect="1" noChangeArrowheads="1" noTextEdit="1"/>
          </p:cNvSpPr>
          <p:nvPr>
            <p:ph type="sldImg"/>
          </p:nvPr>
        </p:nvSpPr>
        <p:spPr>
          <a:ln/>
        </p:spPr>
      </p:sp>
      <p:sp>
        <p:nvSpPr>
          <p:cNvPr id="38195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1343561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noFill/>
        </p:spPr>
        <p:txBody>
          <a:bodyPr/>
          <a:lstStyle/>
          <a:p>
            <a:fld id="{AFBE6862-13D2-4776-81FD-43FE80AED2B3}" type="slidenum">
              <a:rPr lang="x-none" smtClean="0"/>
              <a:pPr/>
              <a:t>86</a:t>
            </a:fld>
            <a:endParaRPr lang="en-US" dirty="0"/>
          </a:p>
        </p:txBody>
      </p:sp>
      <p:sp>
        <p:nvSpPr>
          <p:cNvPr id="384003" name="Rectangle 2"/>
          <p:cNvSpPr>
            <a:spLocks noGrp="1" noRot="1" noChangeAspect="1" noChangeArrowheads="1" noTextEdit="1"/>
          </p:cNvSpPr>
          <p:nvPr>
            <p:ph type="sldImg"/>
          </p:nvPr>
        </p:nvSpPr>
        <p:spPr>
          <a:ln/>
        </p:spPr>
      </p:sp>
      <p:sp>
        <p:nvSpPr>
          <p:cNvPr id="3840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p:spPr>
        <p:txBody>
          <a:bodyPr/>
          <a:lstStyle/>
          <a:p>
            <a:fld id="{CA32E49F-621D-4D58-ACEE-8AA80C94AEE3}" type="slidenum">
              <a:rPr lang="x-none" smtClean="0"/>
              <a:pPr/>
              <a:t>87</a:t>
            </a:fld>
            <a:endParaRPr lang="en-US" dirty="0"/>
          </a:p>
        </p:txBody>
      </p:sp>
      <p:sp>
        <p:nvSpPr>
          <p:cNvPr id="385027" name="Rectangle 2"/>
          <p:cNvSpPr>
            <a:spLocks noGrp="1" noRot="1" noChangeAspect="1" noChangeArrowheads="1" noTextEdit="1"/>
          </p:cNvSpPr>
          <p:nvPr>
            <p:ph type="sldImg"/>
          </p:nvPr>
        </p:nvSpPr>
        <p:spPr>
          <a:ln/>
        </p:spPr>
      </p:sp>
      <p:sp>
        <p:nvSpPr>
          <p:cNvPr id="3850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p:spPr>
        <p:txBody>
          <a:bodyPr/>
          <a:lstStyle/>
          <a:p>
            <a:fld id="{343833F5-8A8B-4D71-81E1-7CFE6FEA0928}" type="slidenum">
              <a:rPr lang="x-none" smtClean="0"/>
              <a:pPr/>
              <a:t>88</a:t>
            </a:fld>
            <a:endParaRPr lang="en-US" dirty="0"/>
          </a:p>
        </p:txBody>
      </p:sp>
      <p:sp>
        <p:nvSpPr>
          <p:cNvPr id="386051" name="Rectangle 2"/>
          <p:cNvSpPr>
            <a:spLocks noGrp="1" noRot="1" noChangeAspect="1" noChangeArrowheads="1" noTextEdit="1"/>
          </p:cNvSpPr>
          <p:nvPr>
            <p:ph type="sldImg"/>
          </p:nvPr>
        </p:nvSpPr>
        <p:spPr>
          <a:ln/>
        </p:spPr>
      </p:sp>
      <p:sp>
        <p:nvSpPr>
          <p:cNvPr id="3860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p:spPr>
        <p:txBody>
          <a:bodyPr/>
          <a:lstStyle/>
          <a:p>
            <a:fld id="{D7FF3BCD-8DCD-46F0-BC08-76C5A0E44952}" type="slidenum">
              <a:rPr lang="x-none" smtClean="0"/>
              <a:pPr/>
              <a:t>89</a:t>
            </a:fld>
            <a:endParaRPr lang="en-US" dirty="0"/>
          </a:p>
        </p:txBody>
      </p:sp>
      <p:sp>
        <p:nvSpPr>
          <p:cNvPr id="387075" name="Rectangle 2"/>
          <p:cNvSpPr>
            <a:spLocks noGrp="1" noRot="1" noChangeAspect="1" noChangeArrowheads="1" noTextEdit="1"/>
          </p:cNvSpPr>
          <p:nvPr>
            <p:ph type="sldImg"/>
          </p:nvPr>
        </p:nvSpPr>
        <p:spPr>
          <a:ln/>
        </p:spPr>
      </p:sp>
      <p:sp>
        <p:nvSpPr>
          <p:cNvPr id="3870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p:spPr>
        <p:txBody>
          <a:bodyPr/>
          <a:lstStyle/>
          <a:p>
            <a:fld id="{52B13CB6-0216-4CFC-AD50-63652DA769DD}" type="slidenum">
              <a:rPr lang="x-none" smtClean="0"/>
              <a:pPr/>
              <a:t>90</a:t>
            </a:fld>
            <a:endParaRPr lang="en-US" dirty="0"/>
          </a:p>
        </p:txBody>
      </p:sp>
      <p:sp>
        <p:nvSpPr>
          <p:cNvPr id="388099" name="Rectangle 2"/>
          <p:cNvSpPr>
            <a:spLocks noGrp="1" noRot="1" noChangeAspect="1" noChangeArrowheads="1" noTextEdit="1"/>
          </p:cNvSpPr>
          <p:nvPr>
            <p:ph type="sldImg"/>
          </p:nvPr>
        </p:nvSpPr>
        <p:spPr>
          <a:ln/>
        </p:spPr>
      </p:sp>
      <p:sp>
        <p:nvSpPr>
          <p:cNvPr id="3881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p:spPr>
        <p:txBody>
          <a:bodyPr/>
          <a:lstStyle/>
          <a:p>
            <a:fld id="{1C835575-5E8C-46A6-BBDC-5746C2F5C82E}" type="slidenum">
              <a:rPr lang="x-none" smtClean="0"/>
              <a:pPr/>
              <a:t>91</a:t>
            </a:fld>
            <a:endParaRPr lang="en-US" dirty="0"/>
          </a:p>
        </p:txBody>
      </p:sp>
      <p:sp>
        <p:nvSpPr>
          <p:cNvPr id="389123" name="Rectangle 2"/>
          <p:cNvSpPr>
            <a:spLocks noGrp="1" noRot="1" noChangeAspect="1" noChangeArrowheads="1" noTextEdit="1"/>
          </p:cNvSpPr>
          <p:nvPr>
            <p:ph type="sldImg"/>
          </p:nvPr>
        </p:nvSpPr>
        <p:spPr>
          <a:ln/>
        </p:spPr>
      </p:sp>
      <p:sp>
        <p:nvSpPr>
          <p:cNvPr id="3891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p:spPr>
        <p:txBody>
          <a:bodyPr/>
          <a:lstStyle/>
          <a:p>
            <a:fld id="{C4B90B54-7BD2-4FE7-B0EB-EF885C86B38A}" type="slidenum">
              <a:rPr lang="x-none" smtClean="0"/>
              <a:pPr/>
              <a:t>92</a:t>
            </a:fld>
            <a:endParaRPr lang="en-US" dirty="0"/>
          </a:p>
        </p:txBody>
      </p:sp>
      <p:sp>
        <p:nvSpPr>
          <p:cNvPr id="390147" name="Rectangle 2"/>
          <p:cNvSpPr>
            <a:spLocks noGrp="1" noRot="1" noChangeAspect="1" noChangeArrowheads="1" noTextEdit="1"/>
          </p:cNvSpPr>
          <p:nvPr>
            <p:ph type="sldImg"/>
          </p:nvPr>
        </p:nvSpPr>
        <p:spPr>
          <a:ln/>
        </p:spPr>
      </p:sp>
      <p:sp>
        <p:nvSpPr>
          <p:cNvPr id="3901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p:cNvSpPr>
            <a:spLocks noGrp="1" noChangeArrowheads="1"/>
          </p:cNvSpPr>
          <p:nvPr>
            <p:ph type="sldNum" sz="quarter" idx="5"/>
          </p:nvPr>
        </p:nvSpPr>
        <p:spPr>
          <a:noFill/>
        </p:spPr>
        <p:txBody>
          <a:bodyPr/>
          <a:lstStyle/>
          <a:p>
            <a:fld id="{F6DE3912-60AC-4DA6-944D-BF3462CEC3C0}" type="slidenum">
              <a:rPr lang="x-none" smtClean="0"/>
              <a:pPr/>
              <a:t>93</a:t>
            </a:fld>
            <a:endParaRPr lang="en-US" dirty="0"/>
          </a:p>
        </p:txBody>
      </p:sp>
      <p:sp>
        <p:nvSpPr>
          <p:cNvPr id="391171" name="Rectangle 2"/>
          <p:cNvSpPr>
            <a:spLocks noGrp="1" noRot="1" noChangeAspect="1" noChangeArrowheads="1" noTextEdit="1"/>
          </p:cNvSpPr>
          <p:nvPr>
            <p:ph type="sldImg"/>
          </p:nvPr>
        </p:nvSpPr>
        <p:spPr>
          <a:ln/>
        </p:spPr>
      </p:sp>
      <p:sp>
        <p:nvSpPr>
          <p:cNvPr id="3911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p:spPr>
        <p:txBody>
          <a:bodyPr/>
          <a:lstStyle/>
          <a:p>
            <a:fld id="{5F77B742-933E-46A3-9B32-C4175B9BF669}" type="slidenum">
              <a:rPr lang="x-none" smtClean="0"/>
              <a:pPr/>
              <a:t>94</a:t>
            </a:fld>
            <a:endParaRPr lang="en-US" dirty="0"/>
          </a:p>
        </p:txBody>
      </p:sp>
      <p:sp>
        <p:nvSpPr>
          <p:cNvPr id="392195" name="Rectangle 2"/>
          <p:cNvSpPr>
            <a:spLocks noGrp="1" noRot="1" noChangeAspect="1" noChangeArrowheads="1" noTextEdit="1"/>
          </p:cNvSpPr>
          <p:nvPr>
            <p:ph type="sldImg"/>
          </p:nvPr>
        </p:nvSpPr>
        <p:spPr>
          <a:ln/>
        </p:spPr>
      </p:sp>
      <p:sp>
        <p:nvSpPr>
          <p:cNvPr id="3921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p:cNvSpPr>
            <a:spLocks noGrp="1" noChangeArrowheads="1"/>
          </p:cNvSpPr>
          <p:nvPr>
            <p:ph type="sldNum" sz="quarter" idx="5"/>
          </p:nvPr>
        </p:nvSpPr>
        <p:spPr>
          <a:noFill/>
        </p:spPr>
        <p:txBody>
          <a:bodyPr/>
          <a:lstStyle/>
          <a:p>
            <a:fld id="{EB9E7DEA-DB5A-465D-A412-0BC23BC9387E}" type="slidenum">
              <a:rPr lang="x-none" smtClean="0"/>
              <a:pPr/>
              <a:t>95</a:t>
            </a:fld>
            <a:endParaRPr lang="en-US" dirty="0"/>
          </a:p>
        </p:txBody>
      </p:sp>
      <p:sp>
        <p:nvSpPr>
          <p:cNvPr id="393219" name="Rectangle 2"/>
          <p:cNvSpPr>
            <a:spLocks noGrp="1" noRot="1" noChangeAspect="1" noChangeArrowheads="1" noTextEdit="1"/>
          </p:cNvSpPr>
          <p:nvPr>
            <p:ph type="sldImg"/>
          </p:nvPr>
        </p:nvSpPr>
        <p:spPr>
          <a:ln/>
        </p:spPr>
      </p:sp>
      <p:sp>
        <p:nvSpPr>
          <p:cNvPr id="3932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a:noFill/>
        </p:spPr>
        <p:txBody>
          <a:bodyPr/>
          <a:lstStyle/>
          <a:p>
            <a:fld id="{FE384C9F-8D4E-411C-B733-A910FDF7A2CA}" type="slidenum">
              <a:rPr lang="x-none" smtClean="0"/>
              <a:pPr/>
              <a:t>96</a:t>
            </a:fld>
            <a:endParaRPr lang="en-US" dirty="0"/>
          </a:p>
        </p:txBody>
      </p:sp>
      <p:sp>
        <p:nvSpPr>
          <p:cNvPr id="394243" name="Rectangle 2"/>
          <p:cNvSpPr>
            <a:spLocks noGrp="1" noRot="1" noChangeAspect="1" noChangeArrowheads="1" noTextEdit="1"/>
          </p:cNvSpPr>
          <p:nvPr>
            <p:ph type="sldImg"/>
          </p:nvPr>
        </p:nvSpPr>
        <p:spPr>
          <a:ln/>
        </p:spPr>
      </p:sp>
      <p:sp>
        <p:nvSpPr>
          <p:cNvPr id="3942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p:spPr>
        <p:txBody>
          <a:bodyPr/>
          <a:lstStyle/>
          <a:p>
            <a:fld id="{37575370-8BE1-450C-91A8-BE8C44D5EEA4}" type="slidenum">
              <a:rPr lang="x-none" smtClean="0"/>
              <a:pPr/>
              <a:t>97</a:t>
            </a:fld>
            <a:endParaRPr lang="en-US" dirty="0"/>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7"/>
          <p:cNvSpPr>
            <a:spLocks noGrp="1" noChangeArrowheads="1"/>
          </p:cNvSpPr>
          <p:nvPr>
            <p:ph type="sldNum" sz="quarter" idx="5"/>
          </p:nvPr>
        </p:nvSpPr>
        <p:spPr>
          <a:noFill/>
        </p:spPr>
        <p:txBody>
          <a:bodyPr/>
          <a:lstStyle/>
          <a:p>
            <a:fld id="{CF7560C7-42B7-4C99-954A-5A72AA63898D}" type="slidenum">
              <a:rPr lang="x-none" smtClean="0"/>
              <a:pPr/>
              <a:t>98</a:t>
            </a:fld>
            <a:endParaRPr lang="en-US" dirty="0"/>
          </a:p>
        </p:txBody>
      </p:sp>
      <p:sp>
        <p:nvSpPr>
          <p:cNvPr id="396291" name="Rectangle 2"/>
          <p:cNvSpPr>
            <a:spLocks noGrp="1" noRot="1" noChangeAspect="1" noChangeArrowheads="1" noTextEdit="1"/>
          </p:cNvSpPr>
          <p:nvPr>
            <p:ph type="sldImg"/>
          </p:nvPr>
        </p:nvSpPr>
        <p:spPr>
          <a:ln/>
        </p:spPr>
      </p:sp>
      <p:sp>
        <p:nvSpPr>
          <p:cNvPr id="3962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7"/>
          <p:cNvSpPr>
            <a:spLocks noGrp="1" noChangeArrowheads="1"/>
          </p:cNvSpPr>
          <p:nvPr>
            <p:ph type="sldNum" sz="quarter" idx="5"/>
          </p:nvPr>
        </p:nvSpPr>
        <p:spPr>
          <a:noFill/>
        </p:spPr>
        <p:txBody>
          <a:bodyPr/>
          <a:lstStyle/>
          <a:p>
            <a:fld id="{41A67AD4-88B8-467B-B497-B0A0942C063F}" type="slidenum">
              <a:rPr lang="x-none" smtClean="0"/>
              <a:pPr/>
              <a:t>99</a:t>
            </a:fld>
            <a:endParaRPr lang="en-US" dirty="0"/>
          </a:p>
        </p:txBody>
      </p:sp>
      <p:sp>
        <p:nvSpPr>
          <p:cNvPr id="397315" name="Rectangle 2"/>
          <p:cNvSpPr>
            <a:spLocks noGrp="1" noRot="1" noChangeAspect="1" noChangeArrowheads="1" noTextEdit="1"/>
          </p:cNvSpPr>
          <p:nvPr>
            <p:ph type="sldImg"/>
          </p:nvPr>
        </p:nvSpPr>
        <p:spPr>
          <a:ln/>
        </p:spPr>
      </p:sp>
      <p:sp>
        <p:nvSpPr>
          <p:cNvPr id="3973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7"/>
          <p:cNvSpPr>
            <a:spLocks noGrp="1" noChangeArrowheads="1"/>
          </p:cNvSpPr>
          <p:nvPr>
            <p:ph type="sldNum" sz="quarter" idx="5"/>
          </p:nvPr>
        </p:nvSpPr>
        <p:spPr>
          <a:noFill/>
        </p:spPr>
        <p:txBody>
          <a:bodyPr/>
          <a:lstStyle/>
          <a:p>
            <a:fld id="{489843C0-6485-4291-9C08-DAEA19D1E1D0}" type="slidenum">
              <a:rPr lang="x-none" smtClean="0"/>
              <a:pPr/>
              <a:t>100</a:t>
            </a:fld>
            <a:endParaRPr lang="en-US" dirty="0"/>
          </a:p>
        </p:txBody>
      </p:sp>
      <p:sp>
        <p:nvSpPr>
          <p:cNvPr id="398339" name="Rectangle 2"/>
          <p:cNvSpPr>
            <a:spLocks noGrp="1" noRot="1" noChangeAspect="1" noChangeArrowheads="1" noTextEdit="1"/>
          </p:cNvSpPr>
          <p:nvPr>
            <p:ph type="sldImg"/>
          </p:nvPr>
        </p:nvSpPr>
        <p:spPr>
          <a:ln/>
        </p:spPr>
      </p:sp>
      <p:sp>
        <p:nvSpPr>
          <p:cNvPr id="3983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7"/>
          <p:cNvSpPr>
            <a:spLocks noGrp="1" noChangeArrowheads="1"/>
          </p:cNvSpPr>
          <p:nvPr>
            <p:ph type="sldNum" sz="quarter" idx="5"/>
          </p:nvPr>
        </p:nvSpPr>
        <p:spPr>
          <a:noFill/>
        </p:spPr>
        <p:txBody>
          <a:bodyPr/>
          <a:lstStyle/>
          <a:p>
            <a:fld id="{004958C2-CE2F-4FFA-9067-CFEF8996106F}" type="slidenum">
              <a:rPr lang="x-none" smtClean="0"/>
              <a:pPr/>
              <a:t>101</a:t>
            </a:fld>
            <a:endParaRPr lang="en-US" dirty="0"/>
          </a:p>
        </p:txBody>
      </p:sp>
      <p:sp>
        <p:nvSpPr>
          <p:cNvPr id="399363" name="Rectangle 2"/>
          <p:cNvSpPr>
            <a:spLocks noGrp="1" noRot="1" noChangeAspect="1" noChangeArrowheads="1" noTextEdit="1"/>
          </p:cNvSpPr>
          <p:nvPr>
            <p:ph type="sldImg"/>
          </p:nvPr>
        </p:nvSpPr>
        <p:spPr>
          <a:ln/>
        </p:spPr>
      </p:sp>
      <p:sp>
        <p:nvSpPr>
          <p:cNvPr id="3993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p:spPr>
        <p:txBody>
          <a:bodyPr/>
          <a:lstStyle/>
          <a:p>
            <a:fld id="{8576B711-695E-4A3E-8558-395F382077AB}" type="slidenum">
              <a:rPr lang="x-none" smtClean="0"/>
              <a:pPr/>
              <a:t>102</a:t>
            </a:fld>
            <a:endParaRPr lang="en-US" dirty="0"/>
          </a:p>
        </p:txBody>
      </p:sp>
      <p:sp>
        <p:nvSpPr>
          <p:cNvPr id="400387" name="Rectangle 2"/>
          <p:cNvSpPr>
            <a:spLocks noGrp="1" noRot="1" noChangeAspect="1" noChangeArrowheads="1" noTextEdit="1"/>
          </p:cNvSpPr>
          <p:nvPr>
            <p:ph type="sldImg"/>
          </p:nvPr>
        </p:nvSpPr>
        <p:spPr>
          <a:ln/>
        </p:spPr>
      </p:sp>
      <p:sp>
        <p:nvSpPr>
          <p:cNvPr id="4003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7"/>
          <p:cNvSpPr>
            <a:spLocks noGrp="1" noChangeArrowheads="1"/>
          </p:cNvSpPr>
          <p:nvPr>
            <p:ph type="sldNum" sz="quarter" idx="5"/>
          </p:nvPr>
        </p:nvSpPr>
        <p:spPr>
          <a:noFill/>
        </p:spPr>
        <p:txBody>
          <a:bodyPr/>
          <a:lstStyle/>
          <a:p>
            <a:fld id="{44A4D5CC-EF69-48DA-A7A0-1843A31AE6B7}" type="slidenum">
              <a:rPr lang="x-none" smtClean="0"/>
              <a:pPr/>
              <a:t>103</a:t>
            </a:fld>
            <a:endParaRPr lang="en-US" dirty="0"/>
          </a:p>
        </p:txBody>
      </p:sp>
      <p:sp>
        <p:nvSpPr>
          <p:cNvPr id="401411" name="Rectangle 2"/>
          <p:cNvSpPr>
            <a:spLocks noGrp="1" noRot="1" noChangeAspect="1" noChangeArrowheads="1" noTextEdit="1"/>
          </p:cNvSpPr>
          <p:nvPr>
            <p:ph type="sldImg"/>
          </p:nvPr>
        </p:nvSpPr>
        <p:spPr>
          <a:ln/>
        </p:spPr>
      </p:sp>
      <p:sp>
        <p:nvSpPr>
          <p:cNvPr id="4014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7"/>
          <p:cNvSpPr>
            <a:spLocks noGrp="1" noChangeArrowheads="1"/>
          </p:cNvSpPr>
          <p:nvPr>
            <p:ph type="sldNum" sz="quarter" idx="5"/>
          </p:nvPr>
        </p:nvSpPr>
        <p:spPr>
          <a:noFill/>
        </p:spPr>
        <p:txBody>
          <a:bodyPr/>
          <a:lstStyle/>
          <a:p>
            <a:fld id="{953D9BEC-84A6-4053-930D-02615B0E093E}" type="slidenum">
              <a:rPr lang="x-none" smtClean="0"/>
              <a:pPr/>
              <a:t>104</a:t>
            </a:fld>
            <a:endParaRPr lang="en-US" dirty="0"/>
          </a:p>
        </p:txBody>
      </p:sp>
      <p:sp>
        <p:nvSpPr>
          <p:cNvPr id="402435" name="Rectangle 2"/>
          <p:cNvSpPr>
            <a:spLocks noGrp="1" noRot="1" noChangeAspect="1" noChangeArrowheads="1" noTextEdit="1"/>
          </p:cNvSpPr>
          <p:nvPr>
            <p:ph type="sldImg"/>
          </p:nvPr>
        </p:nvSpPr>
        <p:spPr>
          <a:ln/>
        </p:spPr>
      </p:sp>
      <p:sp>
        <p:nvSpPr>
          <p:cNvPr id="4024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noFill/>
        </p:spPr>
        <p:txBody>
          <a:bodyPr/>
          <a:lstStyle/>
          <a:p>
            <a:fld id="{1E4BE570-E075-46E7-876E-996A93AFE11B}" type="slidenum">
              <a:rPr lang="x-none" smtClean="0"/>
              <a:pPr/>
              <a:t>105</a:t>
            </a:fld>
            <a:endParaRPr lang="en-US" dirty="0"/>
          </a:p>
        </p:txBody>
      </p:sp>
      <p:sp>
        <p:nvSpPr>
          <p:cNvPr id="403459" name="Rectangle 2"/>
          <p:cNvSpPr>
            <a:spLocks noGrp="1" noRot="1" noChangeAspect="1" noChangeArrowheads="1" noTextEdit="1"/>
          </p:cNvSpPr>
          <p:nvPr>
            <p:ph type="sldImg"/>
          </p:nvPr>
        </p:nvSpPr>
        <p:spPr>
          <a:ln/>
        </p:spPr>
      </p:sp>
      <p:sp>
        <p:nvSpPr>
          <p:cNvPr id="4034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p:spPr>
        <p:txBody>
          <a:bodyPr/>
          <a:lstStyle/>
          <a:p>
            <a:fld id="{C4FD0DED-3FE3-401A-863F-D72FB2612851}" type="slidenum">
              <a:rPr lang="x-none" smtClean="0"/>
              <a:pPr/>
              <a:t>106</a:t>
            </a:fld>
            <a:endParaRPr lang="en-US" dirty="0"/>
          </a:p>
        </p:txBody>
      </p:sp>
      <p:sp>
        <p:nvSpPr>
          <p:cNvPr id="404483" name="Rectangle 2"/>
          <p:cNvSpPr>
            <a:spLocks noGrp="1" noRot="1" noChangeAspect="1" noChangeArrowheads="1" noTextEdit="1"/>
          </p:cNvSpPr>
          <p:nvPr>
            <p:ph type="sldImg"/>
          </p:nvPr>
        </p:nvSpPr>
        <p:spPr>
          <a:ln/>
        </p:spPr>
      </p:sp>
      <p:sp>
        <p:nvSpPr>
          <p:cNvPr id="4044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98381870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7"/>
          <p:cNvSpPr>
            <a:spLocks noGrp="1" noChangeArrowheads="1"/>
          </p:cNvSpPr>
          <p:nvPr>
            <p:ph type="sldNum" sz="quarter" idx="5"/>
          </p:nvPr>
        </p:nvSpPr>
        <p:spPr>
          <a:noFill/>
        </p:spPr>
        <p:txBody>
          <a:bodyPr/>
          <a:lstStyle/>
          <a:p>
            <a:fld id="{05720BB8-4614-4364-A3EF-5F3ADCD7C419}" type="slidenum">
              <a:rPr lang="x-none" smtClean="0"/>
              <a:pPr/>
              <a:t>107</a:t>
            </a:fld>
            <a:endParaRPr lang="en-US" dirty="0"/>
          </a:p>
        </p:txBody>
      </p:sp>
      <p:sp>
        <p:nvSpPr>
          <p:cNvPr id="405507" name="Rectangle 2"/>
          <p:cNvSpPr>
            <a:spLocks noGrp="1" noRot="1" noChangeAspect="1" noChangeArrowheads="1" noTextEdit="1"/>
          </p:cNvSpPr>
          <p:nvPr>
            <p:ph type="sldImg"/>
          </p:nvPr>
        </p:nvSpPr>
        <p:spPr>
          <a:ln/>
        </p:spPr>
      </p:sp>
      <p:sp>
        <p:nvSpPr>
          <p:cNvPr id="4055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p:spPr>
        <p:txBody>
          <a:bodyPr/>
          <a:lstStyle/>
          <a:p>
            <a:fld id="{DA32AE32-BA79-444A-92E8-4DE0D006D756}" type="slidenum">
              <a:rPr lang="x-none" smtClean="0"/>
              <a:pPr/>
              <a:t>108</a:t>
            </a:fld>
            <a:endParaRPr lang="en-US" dirty="0"/>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7"/>
          <p:cNvSpPr>
            <a:spLocks noGrp="1" noChangeArrowheads="1"/>
          </p:cNvSpPr>
          <p:nvPr>
            <p:ph type="sldNum" sz="quarter" idx="5"/>
          </p:nvPr>
        </p:nvSpPr>
        <p:spPr>
          <a:noFill/>
        </p:spPr>
        <p:txBody>
          <a:bodyPr/>
          <a:lstStyle/>
          <a:p>
            <a:fld id="{2CBE0FF5-5C74-4490-AF97-169EECBE2D0B}" type="slidenum">
              <a:rPr lang="x-none" smtClean="0"/>
              <a:pPr/>
              <a:t>109</a:t>
            </a:fld>
            <a:endParaRPr lang="en-US" dirty="0"/>
          </a:p>
        </p:txBody>
      </p:sp>
      <p:sp>
        <p:nvSpPr>
          <p:cNvPr id="407555" name="Rectangle 2"/>
          <p:cNvSpPr>
            <a:spLocks noGrp="1" noRot="1" noChangeAspect="1" noChangeArrowheads="1" noTextEdit="1"/>
          </p:cNvSpPr>
          <p:nvPr>
            <p:ph type="sldImg"/>
          </p:nvPr>
        </p:nvSpPr>
        <p:spPr>
          <a:ln/>
        </p:spPr>
      </p:sp>
      <p:sp>
        <p:nvSpPr>
          <p:cNvPr id="4075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7"/>
          <p:cNvSpPr>
            <a:spLocks noGrp="1" noChangeArrowheads="1"/>
          </p:cNvSpPr>
          <p:nvPr>
            <p:ph type="sldNum" sz="quarter" idx="5"/>
          </p:nvPr>
        </p:nvSpPr>
        <p:spPr>
          <a:noFill/>
        </p:spPr>
        <p:txBody>
          <a:bodyPr/>
          <a:lstStyle/>
          <a:p>
            <a:fld id="{363DED28-084D-4293-9DF5-D7DBB4C6BC8D}" type="slidenum">
              <a:rPr lang="x-none" smtClean="0"/>
              <a:pPr/>
              <a:t>110</a:t>
            </a:fld>
            <a:endParaRPr lang="en-US" dirty="0"/>
          </a:p>
        </p:txBody>
      </p:sp>
      <p:sp>
        <p:nvSpPr>
          <p:cNvPr id="408579" name="Rectangle 2"/>
          <p:cNvSpPr>
            <a:spLocks noGrp="1" noRot="1" noChangeAspect="1" noChangeArrowheads="1" noTextEdit="1"/>
          </p:cNvSpPr>
          <p:nvPr>
            <p:ph type="sldImg"/>
          </p:nvPr>
        </p:nvSpPr>
        <p:spPr>
          <a:ln/>
        </p:spPr>
      </p:sp>
      <p:sp>
        <p:nvSpPr>
          <p:cNvPr id="4085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7"/>
          <p:cNvSpPr>
            <a:spLocks noGrp="1" noChangeArrowheads="1"/>
          </p:cNvSpPr>
          <p:nvPr>
            <p:ph type="sldNum" sz="quarter" idx="5"/>
          </p:nvPr>
        </p:nvSpPr>
        <p:spPr>
          <a:noFill/>
        </p:spPr>
        <p:txBody>
          <a:bodyPr/>
          <a:lstStyle/>
          <a:p>
            <a:fld id="{679CA264-7E5E-483A-918E-B7ED37D56D86}" type="slidenum">
              <a:rPr lang="x-none" smtClean="0"/>
              <a:pPr/>
              <a:t>111</a:t>
            </a:fld>
            <a:endParaRPr lang="en-US" dirty="0"/>
          </a:p>
        </p:txBody>
      </p:sp>
      <p:sp>
        <p:nvSpPr>
          <p:cNvPr id="409603" name="Rectangle 2"/>
          <p:cNvSpPr>
            <a:spLocks noGrp="1" noRot="1" noChangeAspect="1" noChangeArrowheads="1" noTextEdit="1"/>
          </p:cNvSpPr>
          <p:nvPr>
            <p:ph type="sldImg"/>
          </p:nvPr>
        </p:nvSpPr>
        <p:spPr>
          <a:ln/>
        </p:spPr>
      </p:sp>
      <p:sp>
        <p:nvSpPr>
          <p:cNvPr id="4096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7"/>
          <p:cNvSpPr>
            <a:spLocks noGrp="1" noChangeArrowheads="1"/>
          </p:cNvSpPr>
          <p:nvPr>
            <p:ph type="sldNum" sz="quarter" idx="5"/>
          </p:nvPr>
        </p:nvSpPr>
        <p:spPr>
          <a:noFill/>
        </p:spPr>
        <p:txBody>
          <a:bodyPr/>
          <a:lstStyle/>
          <a:p>
            <a:fld id="{E8F5212F-C1E1-4539-91D1-8162B408A8B4}" type="slidenum">
              <a:rPr lang="x-none" smtClean="0"/>
              <a:pPr/>
              <a:t>112</a:t>
            </a:fld>
            <a:endParaRPr lang="en-US" dirty="0"/>
          </a:p>
        </p:txBody>
      </p:sp>
      <p:sp>
        <p:nvSpPr>
          <p:cNvPr id="410627" name="Rectangle 2"/>
          <p:cNvSpPr>
            <a:spLocks noGrp="1" noRot="1" noChangeAspect="1" noChangeArrowheads="1" noTextEdit="1"/>
          </p:cNvSpPr>
          <p:nvPr>
            <p:ph type="sldImg"/>
          </p:nvPr>
        </p:nvSpPr>
        <p:spPr>
          <a:ln/>
        </p:spPr>
      </p:sp>
      <p:sp>
        <p:nvSpPr>
          <p:cNvPr id="410628" name="Rectangle 3"/>
          <p:cNvSpPr>
            <a:spLocks noGrp="1" noChangeArrowheads="1"/>
          </p:cNvSpPr>
          <p:nvPr>
            <p:ph type="body" idx="1"/>
          </p:nvPr>
        </p:nvSpPr>
        <p:spPr>
          <a:noFill/>
          <a:ln/>
        </p:spPr>
        <p:txBody>
          <a:bodyPr/>
          <a:lstStyle/>
          <a:p>
            <a:r>
              <a:rPr lang="en-US" dirty="0"/>
              <a:t>Notice that we could also have the linearization points be those when the locks are acquired. </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7"/>
          <p:cNvSpPr>
            <a:spLocks noGrp="1" noChangeArrowheads="1"/>
          </p:cNvSpPr>
          <p:nvPr>
            <p:ph type="sldNum" sz="quarter" idx="5"/>
          </p:nvPr>
        </p:nvSpPr>
        <p:spPr>
          <a:noFill/>
        </p:spPr>
        <p:txBody>
          <a:bodyPr/>
          <a:lstStyle/>
          <a:p>
            <a:fld id="{1C70FCA0-AE81-4007-9B74-E19F48935E86}" type="slidenum">
              <a:rPr lang="x-none" smtClean="0"/>
              <a:pPr/>
              <a:t>113</a:t>
            </a:fld>
            <a:endParaRPr lang="en-US" dirty="0"/>
          </a:p>
        </p:txBody>
      </p:sp>
      <p:sp>
        <p:nvSpPr>
          <p:cNvPr id="411651" name="Rectangle 2"/>
          <p:cNvSpPr>
            <a:spLocks noGrp="1" noRot="1" noChangeAspect="1" noChangeArrowheads="1" noTextEdit="1"/>
          </p:cNvSpPr>
          <p:nvPr>
            <p:ph type="sldImg"/>
          </p:nvPr>
        </p:nvSpPr>
        <p:spPr>
          <a:ln/>
        </p:spPr>
      </p:sp>
      <p:sp>
        <p:nvSpPr>
          <p:cNvPr id="411652" name="Rectangle 3"/>
          <p:cNvSpPr>
            <a:spLocks noGrp="1" noChangeArrowheads="1"/>
          </p:cNvSpPr>
          <p:nvPr>
            <p:ph type="body" idx="1"/>
          </p:nvPr>
        </p:nvSpPr>
        <p:spPr>
          <a:noFill/>
          <a:ln/>
        </p:spPr>
        <p:txBody>
          <a:bodyPr/>
          <a:lstStyle/>
          <a:p>
            <a:r>
              <a:rPr lang="en-US" dirty="0"/>
              <a:t>successor lock not actually required!</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7"/>
          <p:cNvSpPr>
            <a:spLocks noGrp="1" noChangeArrowheads="1"/>
          </p:cNvSpPr>
          <p:nvPr>
            <p:ph type="sldNum" sz="quarter" idx="5"/>
          </p:nvPr>
        </p:nvSpPr>
        <p:spPr>
          <a:noFill/>
        </p:spPr>
        <p:txBody>
          <a:bodyPr/>
          <a:lstStyle/>
          <a:p>
            <a:fld id="{EAADC87F-44A6-4D52-8B90-EE3C19586C99}" type="slidenum">
              <a:rPr lang="x-none" smtClean="0"/>
              <a:pPr/>
              <a:t>114</a:t>
            </a:fld>
            <a:endParaRPr lang="en-US" dirty="0"/>
          </a:p>
        </p:txBody>
      </p:sp>
      <p:sp>
        <p:nvSpPr>
          <p:cNvPr id="412675" name="Rectangle 2"/>
          <p:cNvSpPr>
            <a:spLocks noGrp="1" noRot="1" noChangeAspect="1" noChangeArrowheads="1" noTextEdit="1"/>
          </p:cNvSpPr>
          <p:nvPr>
            <p:ph type="sldImg"/>
          </p:nvPr>
        </p:nvSpPr>
        <p:spPr>
          <a:ln/>
        </p:spPr>
      </p:sp>
      <p:sp>
        <p:nvSpPr>
          <p:cNvPr id="4126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noFill/>
        </p:spPr>
        <p:txBody>
          <a:bodyPr/>
          <a:lstStyle/>
          <a:p>
            <a:fld id="{83FED92C-B71F-4C80-8F16-4B16F75B01F8}" type="slidenum">
              <a:rPr lang="x-none" smtClean="0"/>
              <a:pPr/>
              <a:t>115</a:t>
            </a:fld>
            <a:endParaRPr lang="en-US" dirty="0"/>
          </a:p>
        </p:txBody>
      </p:sp>
      <p:sp>
        <p:nvSpPr>
          <p:cNvPr id="413699" name="Rectangle 2"/>
          <p:cNvSpPr>
            <a:spLocks noGrp="1" noRot="1" noChangeAspect="1" noChangeArrowheads="1" noTextEdit="1"/>
          </p:cNvSpPr>
          <p:nvPr>
            <p:ph type="sldImg"/>
          </p:nvPr>
        </p:nvSpPr>
        <p:spPr>
          <a:ln/>
        </p:spPr>
      </p:sp>
      <p:sp>
        <p:nvSpPr>
          <p:cNvPr id="4137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7"/>
          <p:cNvSpPr>
            <a:spLocks noGrp="1" noChangeArrowheads="1"/>
          </p:cNvSpPr>
          <p:nvPr>
            <p:ph type="sldNum" sz="quarter" idx="5"/>
          </p:nvPr>
        </p:nvSpPr>
        <p:spPr>
          <a:noFill/>
        </p:spPr>
        <p:txBody>
          <a:bodyPr/>
          <a:lstStyle/>
          <a:p>
            <a:fld id="{ADB31CD5-D9CC-445A-9C48-2E49A94F1143}" type="slidenum">
              <a:rPr lang="x-none" smtClean="0"/>
              <a:pPr/>
              <a:t>116</a:t>
            </a:fld>
            <a:endParaRPr lang="en-US" dirty="0"/>
          </a:p>
        </p:txBody>
      </p:sp>
      <p:sp>
        <p:nvSpPr>
          <p:cNvPr id="414723" name="Rectangle 2"/>
          <p:cNvSpPr>
            <a:spLocks noGrp="1" noRot="1" noChangeAspect="1" noChangeArrowheads="1" noTextEdit="1"/>
          </p:cNvSpPr>
          <p:nvPr>
            <p:ph type="sldImg"/>
          </p:nvPr>
        </p:nvSpPr>
        <p:spPr>
          <a:ln/>
        </p:spPr>
      </p:sp>
      <p:sp>
        <p:nvSpPr>
          <p:cNvPr id="4147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7"/>
          <p:cNvSpPr>
            <a:spLocks noGrp="1" noChangeArrowheads="1"/>
          </p:cNvSpPr>
          <p:nvPr>
            <p:ph type="sldNum" sz="quarter" idx="5"/>
          </p:nvPr>
        </p:nvSpPr>
        <p:spPr>
          <a:noFill/>
        </p:spPr>
        <p:txBody>
          <a:bodyPr/>
          <a:lstStyle/>
          <a:p>
            <a:fld id="{C160552A-F380-49C9-9615-C5FFE518C89B}" type="slidenum">
              <a:rPr lang="x-none" smtClean="0"/>
              <a:pPr/>
              <a:t>117</a:t>
            </a:fld>
            <a:endParaRPr lang="en-US" dirty="0"/>
          </a:p>
        </p:txBody>
      </p:sp>
      <p:sp>
        <p:nvSpPr>
          <p:cNvPr id="415747" name="Rectangle 2"/>
          <p:cNvSpPr>
            <a:spLocks noGrp="1" noRot="1" noChangeAspect="1" noChangeArrowheads="1" noTextEdit="1"/>
          </p:cNvSpPr>
          <p:nvPr>
            <p:ph type="sldImg"/>
          </p:nvPr>
        </p:nvSpPr>
        <p:spPr>
          <a:ln/>
        </p:spPr>
      </p:sp>
      <p:sp>
        <p:nvSpPr>
          <p:cNvPr id="4157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7"/>
          <p:cNvSpPr>
            <a:spLocks noGrp="1" noChangeArrowheads="1"/>
          </p:cNvSpPr>
          <p:nvPr>
            <p:ph type="sldNum" sz="quarter" idx="5"/>
          </p:nvPr>
        </p:nvSpPr>
        <p:spPr>
          <a:noFill/>
        </p:spPr>
        <p:txBody>
          <a:bodyPr/>
          <a:lstStyle/>
          <a:p>
            <a:fld id="{D361CEE1-D0EF-4A39-928D-531420F122F7}" type="slidenum">
              <a:rPr lang="x-none" smtClean="0"/>
              <a:pPr/>
              <a:t>118</a:t>
            </a:fld>
            <a:endParaRPr lang="en-US" dirty="0"/>
          </a:p>
        </p:txBody>
      </p:sp>
      <p:sp>
        <p:nvSpPr>
          <p:cNvPr id="416771" name="Rectangle 2"/>
          <p:cNvSpPr>
            <a:spLocks noGrp="1" noRot="1" noChangeAspect="1" noChangeArrowheads="1" noTextEdit="1"/>
          </p:cNvSpPr>
          <p:nvPr>
            <p:ph type="sldImg"/>
          </p:nvPr>
        </p:nvSpPr>
        <p:spPr>
          <a:ln/>
        </p:spPr>
      </p:sp>
      <p:sp>
        <p:nvSpPr>
          <p:cNvPr id="4167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7"/>
          <p:cNvSpPr>
            <a:spLocks noGrp="1" noChangeArrowheads="1"/>
          </p:cNvSpPr>
          <p:nvPr>
            <p:ph type="sldNum" sz="quarter" idx="5"/>
          </p:nvPr>
        </p:nvSpPr>
        <p:spPr>
          <a:noFill/>
        </p:spPr>
        <p:txBody>
          <a:bodyPr/>
          <a:lstStyle/>
          <a:p>
            <a:fld id="{B604B225-EDE0-4CE1-9B73-5B592336C90F}" type="slidenum">
              <a:rPr lang="x-none" smtClean="0"/>
              <a:pPr/>
              <a:t>119</a:t>
            </a:fld>
            <a:endParaRPr lang="en-US" dirty="0"/>
          </a:p>
        </p:txBody>
      </p:sp>
      <p:sp>
        <p:nvSpPr>
          <p:cNvPr id="417795" name="Rectangle 2"/>
          <p:cNvSpPr>
            <a:spLocks noGrp="1" noRot="1" noChangeAspect="1" noChangeArrowheads="1" noTextEdit="1"/>
          </p:cNvSpPr>
          <p:nvPr>
            <p:ph type="sldImg"/>
          </p:nvPr>
        </p:nvSpPr>
        <p:spPr>
          <a:ln/>
        </p:spPr>
      </p:sp>
      <p:sp>
        <p:nvSpPr>
          <p:cNvPr id="4177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395D372E-C58F-4D91-AB37-E21ED65CD749}" type="slidenum">
              <a:rPr lang="x-none" sz="1200">
                <a:latin typeface="Marlett" pitchFamily="2" charset="2"/>
              </a:rPr>
              <a:pPr/>
              <a:t>120</a:t>
            </a:fld>
            <a:endParaRPr lang="en-US" sz="1200" dirty="0">
              <a:latin typeface="Marlett" pitchFamily="2" charset="2"/>
            </a:endParaRPr>
          </a:p>
        </p:txBody>
      </p:sp>
      <p:sp>
        <p:nvSpPr>
          <p:cNvPr id="418819" name="Rectangle 2"/>
          <p:cNvSpPr>
            <a:spLocks noGrp="1" noRot="1" noChangeAspect="1" noChangeArrowheads="1" noTextEdit="1"/>
          </p:cNvSpPr>
          <p:nvPr>
            <p:ph type="sldImg"/>
          </p:nvPr>
        </p:nvSpPr>
        <p:spPr>
          <a:ln/>
        </p:spPr>
      </p:sp>
      <p:sp>
        <p:nvSpPr>
          <p:cNvPr id="4188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p:spPr>
        <p:txBody>
          <a:bodyPr/>
          <a:lstStyle/>
          <a:p>
            <a:fld id="{8F7B50A1-3519-4BD4-95E5-2F36B6A8BD21}" type="slidenum">
              <a:rPr lang="x-none" smtClean="0"/>
              <a:pPr/>
              <a:t>121</a:t>
            </a:fld>
            <a:endParaRPr lang="en-US" dirty="0"/>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697B01BC-0ABD-4BE1-AA4D-55E45F560883}" type="slidenum">
              <a:rPr lang="x-none" sz="1200">
                <a:latin typeface="Marlett" pitchFamily="2" charset="2"/>
              </a:rPr>
              <a:pPr/>
              <a:t>122</a:t>
            </a:fld>
            <a:endParaRPr lang="en-US" sz="1200" dirty="0">
              <a:latin typeface="Marlett" pitchFamily="2" charset="2"/>
            </a:endParaRPr>
          </a:p>
        </p:txBody>
      </p:sp>
      <p:sp>
        <p:nvSpPr>
          <p:cNvPr id="420867" name="Rectangle 2"/>
          <p:cNvSpPr>
            <a:spLocks noGrp="1" noRot="1" noChangeAspect="1" noChangeArrowheads="1" noTextEdit="1"/>
          </p:cNvSpPr>
          <p:nvPr>
            <p:ph type="sldImg"/>
          </p:nvPr>
        </p:nvSpPr>
        <p:spPr>
          <a:ln/>
        </p:spPr>
      </p:sp>
      <p:sp>
        <p:nvSpPr>
          <p:cNvPr id="4208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149BB7A1-1AE8-4F4B-9998-15DEF3FA19AB}" type="slidenum">
              <a:rPr lang="x-none" sz="1200">
                <a:latin typeface="Marlett" pitchFamily="2" charset="2"/>
              </a:rPr>
              <a:pPr/>
              <a:t>123</a:t>
            </a:fld>
            <a:endParaRPr lang="en-US" sz="1200" dirty="0">
              <a:latin typeface="Marlett" pitchFamily="2" charset="2"/>
            </a:endParaRPr>
          </a:p>
        </p:txBody>
      </p:sp>
      <p:sp>
        <p:nvSpPr>
          <p:cNvPr id="421891" name="Rectangle 2"/>
          <p:cNvSpPr>
            <a:spLocks noGrp="1" noRot="1" noChangeAspect="1" noChangeArrowheads="1" noTextEdit="1"/>
          </p:cNvSpPr>
          <p:nvPr>
            <p:ph type="sldImg"/>
          </p:nvPr>
        </p:nvSpPr>
        <p:spPr>
          <a:ln/>
        </p:spPr>
      </p:sp>
      <p:sp>
        <p:nvSpPr>
          <p:cNvPr id="4218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668B1324-318B-42C4-A58A-57EE5674CA0A}" type="slidenum">
              <a:rPr lang="x-none" sz="1200">
                <a:latin typeface="Marlett" pitchFamily="2" charset="2"/>
              </a:rPr>
              <a:pPr/>
              <a:t>124</a:t>
            </a:fld>
            <a:endParaRPr lang="en-US" sz="1200" dirty="0">
              <a:latin typeface="Marlett" pitchFamily="2" charset="2"/>
            </a:endParaRPr>
          </a:p>
        </p:txBody>
      </p:sp>
      <p:sp>
        <p:nvSpPr>
          <p:cNvPr id="422915" name="Rectangle 2"/>
          <p:cNvSpPr>
            <a:spLocks noGrp="1" noRot="1" noChangeAspect="1" noChangeArrowheads="1" noTextEdit="1"/>
          </p:cNvSpPr>
          <p:nvPr>
            <p:ph type="sldImg"/>
          </p:nvPr>
        </p:nvSpPr>
        <p:spPr>
          <a:ln/>
        </p:spPr>
      </p:sp>
      <p:sp>
        <p:nvSpPr>
          <p:cNvPr id="4229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0B2F3765-FB17-4719-A6EE-B85B6503FD03}" type="slidenum">
              <a:rPr lang="x-none" sz="1200">
                <a:latin typeface="Marlett" pitchFamily="2" charset="2"/>
              </a:rPr>
              <a:pPr/>
              <a:t>125</a:t>
            </a:fld>
            <a:endParaRPr lang="en-US" sz="1200" dirty="0">
              <a:latin typeface="Marlett" pitchFamily="2" charset="2"/>
            </a:endParaRPr>
          </a:p>
        </p:txBody>
      </p:sp>
      <p:sp>
        <p:nvSpPr>
          <p:cNvPr id="423939" name="Rectangle 2"/>
          <p:cNvSpPr>
            <a:spLocks noGrp="1" noRot="1" noChangeAspect="1" noChangeArrowheads="1" noTextEdit="1"/>
          </p:cNvSpPr>
          <p:nvPr>
            <p:ph type="sldImg"/>
          </p:nvPr>
        </p:nvSpPr>
        <p:spPr>
          <a:ln/>
        </p:spPr>
      </p:sp>
      <p:sp>
        <p:nvSpPr>
          <p:cNvPr id="4239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2207914D-3654-445B-ADCE-203B3226FFA3}" type="slidenum">
              <a:rPr lang="x-none" sz="1200">
                <a:latin typeface="Marlett" pitchFamily="2" charset="2"/>
              </a:rPr>
              <a:pPr/>
              <a:t>126</a:t>
            </a:fld>
            <a:endParaRPr lang="en-US" sz="1200" dirty="0">
              <a:latin typeface="Marlett" pitchFamily="2" charset="2"/>
            </a:endParaRPr>
          </a:p>
        </p:txBody>
      </p:sp>
      <p:sp>
        <p:nvSpPr>
          <p:cNvPr id="424963" name="Rectangle 2"/>
          <p:cNvSpPr>
            <a:spLocks noGrp="1" noRot="1" noChangeAspect="1" noChangeArrowheads="1" noTextEdit="1"/>
          </p:cNvSpPr>
          <p:nvPr>
            <p:ph type="sldImg"/>
          </p:nvPr>
        </p:nvSpPr>
        <p:spPr>
          <a:ln/>
        </p:spPr>
      </p:sp>
      <p:sp>
        <p:nvSpPr>
          <p:cNvPr id="4249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2CA9A772-2F71-416C-B5AF-5766EAB04A2A}" type="slidenum">
              <a:rPr lang="x-none" sz="1200">
                <a:latin typeface="Marlett" pitchFamily="2" charset="2"/>
              </a:rPr>
              <a:pPr/>
              <a:t>127</a:t>
            </a:fld>
            <a:endParaRPr lang="en-US" sz="1200" dirty="0">
              <a:latin typeface="Marlett" pitchFamily="2" charset="2"/>
            </a:endParaRPr>
          </a:p>
        </p:txBody>
      </p:sp>
      <p:sp>
        <p:nvSpPr>
          <p:cNvPr id="425987" name="Rectangle 2"/>
          <p:cNvSpPr>
            <a:spLocks noGrp="1" noRot="1" noChangeAspect="1" noChangeArrowheads="1" noTextEdit="1"/>
          </p:cNvSpPr>
          <p:nvPr>
            <p:ph type="sldImg"/>
          </p:nvPr>
        </p:nvSpPr>
        <p:spPr>
          <a:ln/>
        </p:spPr>
      </p:sp>
      <p:sp>
        <p:nvSpPr>
          <p:cNvPr id="4259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7"/>
          <p:cNvSpPr>
            <a:spLocks noGrp="1" noChangeArrowheads="1"/>
          </p:cNvSpPr>
          <p:nvPr>
            <p:ph type="sldNum" sz="quarter" idx="5"/>
          </p:nvPr>
        </p:nvSpPr>
        <p:spPr>
          <a:noFill/>
        </p:spPr>
        <p:txBody>
          <a:bodyPr/>
          <a:lstStyle/>
          <a:p>
            <a:fld id="{CF86D1BA-CED3-4DFD-BA4E-B8F586BF517F}" type="slidenum">
              <a:rPr lang="x-none" smtClean="0"/>
              <a:pPr/>
              <a:t>128</a:t>
            </a:fld>
            <a:endParaRPr lang="en-US" dirty="0"/>
          </a:p>
        </p:txBody>
      </p:sp>
      <p:sp>
        <p:nvSpPr>
          <p:cNvPr id="427011" name="Rectangle 2"/>
          <p:cNvSpPr>
            <a:spLocks noGrp="1" noRot="1" noChangeAspect="1" noChangeArrowheads="1" noTextEdit="1"/>
          </p:cNvSpPr>
          <p:nvPr>
            <p:ph type="sldImg"/>
          </p:nvPr>
        </p:nvSpPr>
        <p:spPr>
          <a:ln/>
        </p:spPr>
      </p:sp>
      <p:sp>
        <p:nvSpPr>
          <p:cNvPr id="4270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8DF080D3-3AB6-45AE-B2BF-6F2920839EFE}" type="slidenum">
              <a:rPr lang="x-none" sz="1200">
                <a:latin typeface="Marlett" pitchFamily="2" charset="2"/>
              </a:rPr>
              <a:pPr/>
              <a:t>129</a:t>
            </a:fld>
            <a:endParaRPr lang="en-US" sz="1200" dirty="0">
              <a:latin typeface="Marlett" pitchFamily="2" charset="2"/>
            </a:endParaRPr>
          </a:p>
        </p:txBody>
      </p:sp>
      <p:sp>
        <p:nvSpPr>
          <p:cNvPr id="428035" name="Rectangle 2"/>
          <p:cNvSpPr>
            <a:spLocks noGrp="1" noRot="1" noChangeAspect="1" noChangeArrowheads="1" noTextEdit="1"/>
          </p:cNvSpPr>
          <p:nvPr>
            <p:ph type="sldImg"/>
          </p:nvPr>
        </p:nvSpPr>
        <p:spPr>
          <a:ln/>
        </p:spPr>
      </p:sp>
      <p:sp>
        <p:nvSpPr>
          <p:cNvPr id="4280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7"/>
          <p:cNvSpPr>
            <a:spLocks noGrp="1" noChangeArrowheads="1"/>
          </p:cNvSpPr>
          <p:nvPr>
            <p:ph type="sldNum" sz="quarter" idx="5"/>
          </p:nvPr>
        </p:nvSpPr>
        <p:spPr>
          <a:noFill/>
        </p:spPr>
        <p:txBody>
          <a:bodyPr/>
          <a:lstStyle/>
          <a:p>
            <a:fld id="{D5801B9B-2D4C-4B11-9A45-E0B4EE3B3A09}" type="slidenum">
              <a:rPr lang="x-none" smtClean="0"/>
              <a:pPr/>
              <a:t>130</a:t>
            </a:fld>
            <a:endParaRPr lang="en-US" dirty="0"/>
          </a:p>
        </p:txBody>
      </p:sp>
      <p:sp>
        <p:nvSpPr>
          <p:cNvPr id="429059" name="Rectangle 2"/>
          <p:cNvSpPr>
            <a:spLocks noGrp="1" noRot="1" noChangeAspect="1" noChangeArrowheads="1" noTextEdit="1"/>
          </p:cNvSpPr>
          <p:nvPr>
            <p:ph type="sldImg"/>
          </p:nvPr>
        </p:nvSpPr>
        <p:spPr>
          <a:ln/>
        </p:spPr>
      </p:sp>
      <p:sp>
        <p:nvSpPr>
          <p:cNvPr id="4290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1BA872CB-C31C-4293-9C81-E0BDFB562BEA}" type="slidenum">
              <a:rPr lang="x-none" sz="1200">
                <a:latin typeface="Marlett" pitchFamily="2" charset="2"/>
              </a:rPr>
              <a:pPr/>
              <a:t>131</a:t>
            </a:fld>
            <a:endParaRPr lang="en-US" sz="1200" dirty="0">
              <a:latin typeface="Marlett" pitchFamily="2" charset="2"/>
            </a:endParaRPr>
          </a:p>
        </p:txBody>
      </p:sp>
      <p:sp>
        <p:nvSpPr>
          <p:cNvPr id="430083" name="Rectangle 2"/>
          <p:cNvSpPr>
            <a:spLocks noGrp="1" noRot="1" noChangeAspect="1" noChangeArrowheads="1" noTextEdit="1"/>
          </p:cNvSpPr>
          <p:nvPr>
            <p:ph type="sldImg"/>
          </p:nvPr>
        </p:nvSpPr>
        <p:spPr>
          <a:ln/>
        </p:spPr>
      </p:sp>
      <p:sp>
        <p:nvSpPr>
          <p:cNvPr id="4300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7B34D31F-E022-4A0E-84D9-D77308DBEF9A}" type="slidenum">
              <a:rPr lang="x-none" sz="1200">
                <a:latin typeface="Marlett" pitchFamily="2" charset="2"/>
              </a:rPr>
              <a:pPr/>
              <a:t>132</a:t>
            </a:fld>
            <a:endParaRPr lang="en-US" sz="1200" dirty="0">
              <a:latin typeface="Marlett" pitchFamily="2" charset="2"/>
            </a:endParaRPr>
          </a:p>
        </p:txBody>
      </p:sp>
      <p:sp>
        <p:nvSpPr>
          <p:cNvPr id="431107" name="Rectangle 2"/>
          <p:cNvSpPr>
            <a:spLocks noGrp="1" noRot="1" noChangeAspect="1" noChangeArrowheads="1" noTextEdit="1"/>
          </p:cNvSpPr>
          <p:nvPr>
            <p:ph type="sldImg"/>
          </p:nvPr>
        </p:nvSpPr>
        <p:spPr>
          <a:ln/>
        </p:spPr>
      </p:sp>
      <p:sp>
        <p:nvSpPr>
          <p:cNvPr id="4311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5B28EDD0-4788-4645-A32E-7C1C0784284E}" type="slidenum">
              <a:rPr lang="x-none" sz="1200">
                <a:latin typeface="Marlett" pitchFamily="2" charset="2"/>
              </a:rPr>
              <a:pPr/>
              <a:t>133</a:t>
            </a:fld>
            <a:endParaRPr lang="en-US" sz="1200" dirty="0">
              <a:latin typeface="Marlett" pitchFamily="2" charset="2"/>
            </a:endParaRPr>
          </a:p>
        </p:txBody>
      </p:sp>
      <p:sp>
        <p:nvSpPr>
          <p:cNvPr id="432131" name="Rectangle 2"/>
          <p:cNvSpPr>
            <a:spLocks noGrp="1" noRot="1" noChangeAspect="1" noChangeArrowheads="1" noTextEdit="1"/>
          </p:cNvSpPr>
          <p:nvPr>
            <p:ph type="sldImg"/>
          </p:nvPr>
        </p:nvSpPr>
        <p:spPr>
          <a:ln/>
        </p:spPr>
      </p:sp>
      <p:sp>
        <p:nvSpPr>
          <p:cNvPr id="4321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7"/>
          <p:cNvSpPr>
            <a:spLocks noGrp="1" noChangeArrowheads="1"/>
          </p:cNvSpPr>
          <p:nvPr>
            <p:ph type="sldNum" sz="quarter" idx="5"/>
          </p:nvPr>
        </p:nvSpPr>
        <p:spPr>
          <a:noFill/>
        </p:spPr>
        <p:txBody>
          <a:bodyPr/>
          <a:lstStyle/>
          <a:p>
            <a:fld id="{713ABE54-2E4C-4FD6-BD59-A4219F1683A5}" type="slidenum">
              <a:rPr lang="x-none" smtClean="0"/>
              <a:pPr/>
              <a:t>134</a:t>
            </a:fld>
            <a:endParaRPr lang="en-US" dirty="0"/>
          </a:p>
        </p:txBody>
      </p:sp>
      <p:sp>
        <p:nvSpPr>
          <p:cNvPr id="433155" name="Rectangle 2"/>
          <p:cNvSpPr>
            <a:spLocks noGrp="1" noRot="1" noChangeAspect="1" noChangeArrowheads="1" noTextEdit="1"/>
          </p:cNvSpPr>
          <p:nvPr>
            <p:ph type="sldImg"/>
          </p:nvPr>
        </p:nvSpPr>
        <p:spPr>
          <a:ln/>
        </p:spPr>
      </p:sp>
      <p:sp>
        <p:nvSpPr>
          <p:cNvPr id="4331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7"/>
          <p:cNvSpPr>
            <a:spLocks noGrp="1" noChangeArrowheads="1"/>
          </p:cNvSpPr>
          <p:nvPr>
            <p:ph type="sldNum" sz="quarter" idx="5"/>
          </p:nvPr>
        </p:nvSpPr>
        <p:spPr>
          <a:noFill/>
        </p:spPr>
        <p:txBody>
          <a:bodyPr/>
          <a:lstStyle/>
          <a:p>
            <a:fld id="{BAF4C29C-DFF8-481F-A6BE-029CC55F50E4}" type="slidenum">
              <a:rPr lang="x-none" smtClean="0"/>
              <a:pPr/>
              <a:t>135</a:t>
            </a:fld>
            <a:endParaRPr lang="en-US" dirty="0"/>
          </a:p>
        </p:txBody>
      </p:sp>
      <p:sp>
        <p:nvSpPr>
          <p:cNvPr id="434179" name="Rectangle 2"/>
          <p:cNvSpPr>
            <a:spLocks noGrp="1" noRot="1" noChangeAspect="1" noChangeArrowheads="1" noTextEdit="1"/>
          </p:cNvSpPr>
          <p:nvPr>
            <p:ph type="sldImg"/>
          </p:nvPr>
        </p:nvSpPr>
        <p:spPr>
          <a:ln/>
        </p:spPr>
      </p:sp>
      <p:sp>
        <p:nvSpPr>
          <p:cNvPr id="4341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7"/>
          <p:cNvSpPr>
            <a:spLocks noGrp="1" noChangeArrowheads="1"/>
          </p:cNvSpPr>
          <p:nvPr>
            <p:ph type="sldNum" sz="quarter" idx="5"/>
          </p:nvPr>
        </p:nvSpPr>
        <p:spPr>
          <a:noFill/>
        </p:spPr>
        <p:txBody>
          <a:bodyPr/>
          <a:lstStyle/>
          <a:p>
            <a:fld id="{D7869009-C61B-4177-8BCC-6D900FE902B0}" type="slidenum">
              <a:rPr lang="x-none" smtClean="0"/>
              <a:pPr/>
              <a:t>136</a:t>
            </a:fld>
            <a:endParaRPr lang="en-US" dirty="0"/>
          </a:p>
        </p:txBody>
      </p:sp>
      <p:sp>
        <p:nvSpPr>
          <p:cNvPr id="435203" name="Rectangle 2"/>
          <p:cNvSpPr>
            <a:spLocks noGrp="1" noRot="1" noChangeAspect="1" noChangeArrowheads="1" noTextEdit="1"/>
          </p:cNvSpPr>
          <p:nvPr>
            <p:ph type="sldImg"/>
          </p:nvPr>
        </p:nvSpPr>
        <p:spPr>
          <a:ln/>
        </p:spPr>
      </p:sp>
      <p:sp>
        <p:nvSpPr>
          <p:cNvPr id="4352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a:noFill/>
        </p:spPr>
        <p:txBody>
          <a:bodyPr/>
          <a:lstStyle/>
          <a:p>
            <a:fld id="{D931D70D-85A5-4589-ACE7-2C354F1AD5B6}" type="slidenum">
              <a:rPr lang="x-none" smtClean="0"/>
              <a:pPr/>
              <a:t>137</a:t>
            </a:fld>
            <a:endParaRPr lang="en-US" dirty="0"/>
          </a:p>
        </p:txBody>
      </p:sp>
      <p:sp>
        <p:nvSpPr>
          <p:cNvPr id="436227" name="Rectangle 2"/>
          <p:cNvSpPr>
            <a:spLocks noGrp="1" noRot="1" noChangeAspect="1" noChangeArrowheads="1" noTextEdit="1"/>
          </p:cNvSpPr>
          <p:nvPr>
            <p:ph type="sldImg"/>
          </p:nvPr>
        </p:nvSpPr>
        <p:spPr>
          <a:ln/>
        </p:spPr>
      </p:sp>
      <p:sp>
        <p:nvSpPr>
          <p:cNvPr id="4362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7"/>
          <p:cNvSpPr>
            <a:spLocks noGrp="1" noChangeArrowheads="1"/>
          </p:cNvSpPr>
          <p:nvPr>
            <p:ph type="sldNum" sz="quarter" idx="5"/>
          </p:nvPr>
        </p:nvSpPr>
        <p:spPr>
          <a:noFill/>
        </p:spPr>
        <p:txBody>
          <a:bodyPr/>
          <a:lstStyle/>
          <a:p>
            <a:fld id="{F505473D-A0B1-4742-99BA-4B5D6E22A7B5}" type="slidenum">
              <a:rPr lang="x-none" smtClean="0"/>
              <a:pPr/>
              <a:t>138</a:t>
            </a:fld>
            <a:endParaRPr lang="en-US" dirty="0"/>
          </a:p>
        </p:txBody>
      </p:sp>
      <p:sp>
        <p:nvSpPr>
          <p:cNvPr id="437251" name="Rectangle 2"/>
          <p:cNvSpPr>
            <a:spLocks noGrp="1" noRot="1" noChangeAspect="1" noChangeArrowheads="1" noTextEdit="1"/>
          </p:cNvSpPr>
          <p:nvPr>
            <p:ph type="sldImg"/>
          </p:nvPr>
        </p:nvSpPr>
        <p:spPr>
          <a:ln/>
        </p:spPr>
      </p:sp>
      <p:sp>
        <p:nvSpPr>
          <p:cNvPr id="4372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7"/>
          <p:cNvSpPr>
            <a:spLocks noGrp="1" noChangeArrowheads="1"/>
          </p:cNvSpPr>
          <p:nvPr>
            <p:ph type="sldNum" sz="quarter" idx="5"/>
          </p:nvPr>
        </p:nvSpPr>
        <p:spPr>
          <a:noFill/>
        </p:spPr>
        <p:txBody>
          <a:bodyPr/>
          <a:lstStyle/>
          <a:p>
            <a:fld id="{8B34E9EA-B3E9-4FA0-AC79-52359752A2B9}" type="slidenum">
              <a:rPr lang="x-none" smtClean="0"/>
              <a:pPr/>
              <a:t>139</a:t>
            </a:fld>
            <a:endParaRPr lang="en-US" dirty="0"/>
          </a:p>
        </p:txBody>
      </p:sp>
      <p:sp>
        <p:nvSpPr>
          <p:cNvPr id="438275" name="Rectangle 2"/>
          <p:cNvSpPr>
            <a:spLocks noGrp="1" noRot="1" noChangeAspect="1" noChangeArrowheads="1" noTextEdit="1"/>
          </p:cNvSpPr>
          <p:nvPr>
            <p:ph type="sldImg"/>
          </p:nvPr>
        </p:nvSpPr>
        <p:spPr>
          <a:ln/>
        </p:spPr>
      </p:sp>
      <p:sp>
        <p:nvSpPr>
          <p:cNvPr id="4382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7"/>
          <p:cNvSpPr>
            <a:spLocks noGrp="1" noChangeArrowheads="1"/>
          </p:cNvSpPr>
          <p:nvPr>
            <p:ph type="sldNum" sz="quarter" idx="5"/>
          </p:nvPr>
        </p:nvSpPr>
        <p:spPr>
          <a:noFill/>
        </p:spPr>
        <p:txBody>
          <a:bodyPr/>
          <a:lstStyle/>
          <a:p>
            <a:fld id="{87612C64-F31C-4928-961F-DBB4A9326AB2}" type="slidenum">
              <a:rPr lang="x-none" smtClean="0"/>
              <a:pPr/>
              <a:t>140</a:t>
            </a:fld>
            <a:endParaRPr lang="en-US" dirty="0"/>
          </a:p>
        </p:txBody>
      </p:sp>
      <p:sp>
        <p:nvSpPr>
          <p:cNvPr id="439299" name="Rectangle 2"/>
          <p:cNvSpPr>
            <a:spLocks noGrp="1" noRot="1" noChangeAspect="1" noChangeArrowheads="1" noTextEdit="1"/>
          </p:cNvSpPr>
          <p:nvPr>
            <p:ph type="sldImg"/>
          </p:nvPr>
        </p:nvSpPr>
        <p:spPr>
          <a:ln/>
        </p:spPr>
      </p:sp>
      <p:sp>
        <p:nvSpPr>
          <p:cNvPr id="4393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7"/>
          <p:cNvSpPr>
            <a:spLocks noGrp="1" noChangeArrowheads="1"/>
          </p:cNvSpPr>
          <p:nvPr>
            <p:ph type="sldNum" sz="quarter" idx="5"/>
          </p:nvPr>
        </p:nvSpPr>
        <p:spPr>
          <a:noFill/>
        </p:spPr>
        <p:txBody>
          <a:bodyPr/>
          <a:lstStyle/>
          <a:p>
            <a:fld id="{1136FF1A-553A-46BD-90A1-30C2C97078C0}" type="slidenum">
              <a:rPr lang="x-none" smtClean="0"/>
              <a:pPr/>
              <a:t>141</a:t>
            </a:fld>
            <a:endParaRPr lang="en-US" dirty="0"/>
          </a:p>
        </p:txBody>
      </p:sp>
      <p:sp>
        <p:nvSpPr>
          <p:cNvPr id="440323" name="Rectangle 2"/>
          <p:cNvSpPr>
            <a:spLocks noGrp="1" noRot="1" noChangeAspect="1" noChangeArrowheads="1" noTextEdit="1"/>
          </p:cNvSpPr>
          <p:nvPr>
            <p:ph type="sldImg"/>
          </p:nvPr>
        </p:nvSpPr>
        <p:spPr>
          <a:ln/>
        </p:spPr>
      </p:sp>
      <p:sp>
        <p:nvSpPr>
          <p:cNvPr id="4403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7"/>
          <p:cNvSpPr>
            <a:spLocks noGrp="1" noChangeArrowheads="1"/>
          </p:cNvSpPr>
          <p:nvPr>
            <p:ph type="sldNum" sz="quarter" idx="5"/>
          </p:nvPr>
        </p:nvSpPr>
        <p:spPr>
          <a:noFill/>
        </p:spPr>
        <p:txBody>
          <a:bodyPr/>
          <a:lstStyle/>
          <a:p>
            <a:fld id="{06842AC5-2C8A-49A6-B2D5-7BFE64C7F797}" type="slidenum">
              <a:rPr lang="x-none" smtClean="0"/>
              <a:pPr/>
              <a:t>142</a:t>
            </a:fld>
            <a:endParaRPr lang="en-US" dirty="0"/>
          </a:p>
        </p:txBody>
      </p:sp>
      <p:sp>
        <p:nvSpPr>
          <p:cNvPr id="441347" name="Rectangle 2"/>
          <p:cNvSpPr>
            <a:spLocks noGrp="1" noRot="1" noChangeAspect="1" noChangeArrowheads="1" noTextEdit="1"/>
          </p:cNvSpPr>
          <p:nvPr>
            <p:ph type="sldImg"/>
          </p:nvPr>
        </p:nvSpPr>
        <p:spPr>
          <a:ln/>
        </p:spPr>
      </p:sp>
      <p:sp>
        <p:nvSpPr>
          <p:cNvPr id="4413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7"/>
          <p:cNvSpPr>
            <a:spLocks noGrp="1" noChangeArrowheads="1"/>
          </p:cNvSpPr>
          <p:nvPr>
            <p:ph type="sldNum" sz="quarter" idx="5"/>
          </p:nvPr>
        </p:nvSpPr>
        <p:spPr>
          <a:noFill/>
        </p:spPr>
        <p:txBody>
          <a:bodyPr/>
          <a:lstStyle/>
          <a:p>
            <a:fld id="{D882564B-BB85-4143-958A-D5A329AC8351}" type="slidenum">
              <a:rPr lang="x-none" smtClean="0"/>
              <a:pPr/>
              <a:t>143</a:t>
            </a:fld>
            <a:endParaRPr lang="en-US" dirty="0"/>
          </a:p>
        </p:txBody>
      </p:sp>
      <p:sp>
        <p:nvSpPr>
          <p:cNvPr id="442371" name="Rectangle 2"/>
          <p:cNvSpPr>
            <a:spLocks noGrp="1" noRot="1" noChangeAspect="1" noChangeArrowheads="1" noTextEdit="1"/>
          </p:cNvSpPr>
          <p:nvPr>
            <p:ph type="sldImg"/>
          </p:nvPr>
        </p:nvSpPr>
        <p:spPr>
          <a:ln/>
        </p:spPr>
      </p:sp>
      <p:sp>
        <p:nvSpPr>
          <p:cNvPr id="4423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noFill/>
        </p:spPr>
        <p:txBody>
          <a:bodyPr/>
          <a:lstStyle/>
          <a:p>
            <a:fld id="{DFB5EF87-8150-4350-905C-C2E8F52CF8B7}" type="slidenum">
              <a:rPr lang="x-none" smtClean="0"/>
              <a:pPr/>
              <a:t>144</a:t>
            </a:fld>
            <a:endParaRPr lang="en-US" dirty="0"/>
          </a:p>
        </p:txBody>
      </p:sp>
      <p:sp>
        <p:nvSpPr>
          <p:cNvPr id="443395" name="Rectangle 2"/>
          <p:cNvSpPr>
            <a:spLocks noGrp="1" noRot="1" noChangeAspect="1" noChangeArrowheads="1" noTextEdit="1"/>
          </p:cNvSpPr>
          <p:nvPr>
            <p:ph type="sldImg"/>
          </p:nvPr>
        </p:nvSpPr>
        <p:spPr>
          <a:ln/>
        </p:spPr>
      </p:sp>
      <p:sp>
        <p:nvSpPr>
          <p:cNvPr id="4433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7"/>
          <p:cNvSpPr>
            <a:spLocks noGrp="1" noChangeArrowheads="1"/>
          </p:cNvSpPr>
          <p:nvPr>
            <p:ph type="sldNum" sz="quarter" idx="5"/>
          </p:nvPr>
        </p:nvSpPr>
        <p:spPr>
          <a:noFill/>
        </p:spPr>
        <p:txBody>
          <a:bodyPr/>
          <a:lstStyle/>
          <a:p>
            <a:fld id="{476329C3-DB1F-4418-B03A-B931927B865F}" type="slidenum">
              <a:rPr lang="x-none" smtClean="0"/>
              <a:pPr/>
              <a:t>145</a:t>
            </a:fld>
            <a:endParaRPr lang="en-US" dirty="0"/>
          </a:p>
        </p:txBody>
      </p:sp>
      <p:sp>
        <p:nvSpPr>
          <p:cNvPr id="444419" name="Rectangle 2"/>
          <p:cNvSpPr>
            <a:spLocks noGrp="1" noRot="1" noChangeAspect="1" noChangeArrowheads="1" noTextEdit="1"/>
          </p:cNvSpPr>
          <p:nvPr>
            <p:ph type="sldImg"/>
          </p:nvPr>
        </p:nvSpPr>
        <p:spPr>
          <a:ln/>
        </p:spPr>
      </p:sp>
      <p:sp>
        <p:nvSpPr>
          <p:cNvPr id="4444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p:spPr>
        <p:txBody>
          <a:bodyPr/>
          <a:lstStyle/>
          <a:p>
            <a:fld id="{755CC506-8DF4-46AB-A241-27CD7A289989}" type="slidenum">
              <a:rPr lang="x-none" smtClean="0"/>
              <a:pPr/>
              <a:t>146</a:t>
            </a:fld>
            <a:endParaRPr lang="en-US" dirty="0"/>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7"/>
          <p:cNvSpPr>
            <a:spLocks noGrp="1" noChangeArrowheads="1"/>
          </p:cNvSpPr>
          <p:nvPr>
            <p:ph type="sldNum" sz="quarter" idx="5"/>
          </p:nvPr>
        </p:nvSpPr>
        <p:spPr>
          <a:noFill/>
        </p:spPr>
        <p:txBody>
          <a:bodyPr/>
          <a:lstStyle/>
          <a:p>
            <a:fld id="{8B5DAB52-081F-4B6E-BCB0-2192FA85EBA6}" type="slidenum">
              <a:rPr lang="x-none" smtClean="0"/>
              <a:pPr/>
              <a:t>147</a:t>
            </a:fld>
            <a:endParaRPr lang="en-US" dirty="0"/>
          </a:p>
        </p:txBody>
      </p:sp>
      <p:sp>
        <p:nvSpPr>
          <p:cNvPr id="446467" name="Rectangle 2"/>
          <p:cNvSpPr>
            <a:spLocks noGrp="1" noRot="1" noChangeAspect="1" noChangeArrowheads="1" noTextEdit="1"/>
          </p:cNvSpPr>
          <p:nvPr>
            <p:ph type="sldImg"/>
          </p:nvPr>
        </p:nvSpPr>
        <p:spPr>
          <a:ln/>
        </p:spPr>
      </p:sp>
      <p:sp>
        <p:nvSpPr>
          <p:cNvPr id="4464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7"/>
          <p:cNvSpPr>
            <a:spLocks noGrp="1" noChangeArrowheads="1"/>
          </p:cNvSpPr>
          <p:nvPr>
            <p:ph type="sldNum" sz="quarter" idx="5"/>
          </p:nvPr>
        </p:nvSpPr>
        <p:spPr>
          <a:noFill/>
        </p:spPr>
        <p:txBody>
          <a:bodyPr/>
          <a:lstStyle/>
          <a:p>
            <a:fld id="{441AC02C-51B2-435A-88C4-85A564C18CAB}" type="slidenum">
              <a:rPr lang="x-none" smtClean="0"/>
              <a:pPr/>
              <a:t>148</a:t>
            </a:fld>
            <a:endParaRPr lang="en-US" dirty="0"/>
          </a:p>
        </p:txBody>
      </p:sp>
      <p:sp>
        <p:nvSpPr>
          <p:cNvPr id="447491" name="Rectangle 2"/>
          <p:cNvSpPr>
            <a:spLocks noGrp="1" noRot="1" noChangeAspect="1" noChangeArrowheads="1" noTextEdit="1"/>
          </p:cNvSpPr>
          <p:nvPr>
            <p:ph type="sldImg"/>
          </p:nvPr>
        </p:nvSpPr>
        <p:spPr>
          <a:ln/>
        </p:spPr>
      </p:sp>
      <p:sp>
        <p:nvSpPr>
          <p:cNvPr id="4474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7"/>
          <p:cNvSpPr>
            <a:spLocks noGrp="1" noChangeArrowheads="1"/>
          </p:cNvSpPr>
          <p:nvPr>
            <p:ph type="sldNum" sz="quarter" idx="5"/>
          </p:nvPr>
        </p:nvSpPr>
        <p:spPr>
          <a:noFill/>
        </p:spPr>
        <p:txBody>
          <a:bodyPr/>
          <a:lstStyle/>
          <a:p>
            <a:fld id="{D9FB286E-36C8-45A0-BB9C-D64295D3A76B}" type="slidenum">
              <a:rPr lang="x-none" smtClean="0"/>
              <a:pPr/>
              <a:t>149</a:t>
            </a:fld>
            <a:endParaRPr lang="en-US" dirty="0"/>
          </a:p>
        </p:txBody>
      </p:sp>
      <p:sp>
        <p:nvSpPr>
          <p:cNvPr id="448515" name="Rectangle 2"/>
          <p:cNvSpPr>
            <a:spLocks noGrp="1" noRot="1" noChangeAspect="1" noChangeArrowheads="1" noTextEdit="1"/>
          </p:cNvSpPr>
          <p:nvPr>
            <p:ph type="sldImg"/>
          </p:nvPr>
        </p:nvSpPr>
        <p:spPr>
          <a:ln/>
        </p:spPr>
      </p:sp>
      <p:sp>
        <p:nvSpPr>
          <p:cNvPr id="4485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7"/>
          <p:cNvSpPr>
            <a:spLocks noGrp="1" noChangeArrowheads="1"/>
          </p:cNvSpPr>
          <p:nvPr>
            <p:ph type="sldNum" sz="quarter" idx="5"/>
          </p:nvPr>
        </p:nvSpPr>
        <p:spPr>
          <a:noFill/>
        </p:spPr>
        <p:txBody>
          <a:bodyPr/>
          <a:lstStyle/>
          <a:p>
            <a:fld id="{7ED2D128-291F-49AC-8C97-E73B341D7B0C}" type="slidenum">
              <a:rPr lang="x-none" smtClean="0"/>
              <a:pPr/>
              <a:t>150</a:t>
            </a:fld>
            <a:endParaRPr lang="en-US" dirty="0"/>
          </a:p>
        </p:txBody>
      </p:sp>
      <p:sp>
        <p:nvSpPr>
          <p:cNvPr id="449539" name="Rectangle 2"/>
          <p:cNvSpPr>
            <a:spLocks noGrp="1" noRot="1" noChangeAspect="1" noChangeArrowheads="1" noTextEdit="1"/>
          </p:cNvSpPr>
          <p:nvPr>
            <p:ph type="sldImg"/>
          </p:nvPr>
        </p:nvSpPr>
        <p:spPr>
          <a:ln/>
        </p:spPr>
      </p:sp>
      <p:sp>
        <p:nvSpPr>
          <p:cNvPr id="4495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7"/>
          <p:cNvSpPr>
            <a:spLocks noGrp="1" noChangeArrowheads="1"/>
          </p:cNvSpPr>
          <p:nvPr>
            <p:ph type="sldNum" sz="quarter" idx="5"/>
          </p:nvPr>
        </p:nvSpPr>
        <p:spPr>
          <a:noFill/>
        </p:spPr>
        <p:txBody>
          <a:bodyPr/>
          <a:lstStyle/>
          <a:p>
            <a:fld id="{2332437F-BCA0-4570-B242-024AEB510D14}" type="slidenum">
              <a:rPr lang="x-none" smtClean="0"/>
              <a:pPr/>
              <a:t>151</a:t>
            </a:fld>
            <a:endParaRPr lang="en-US" dirty="0"/>
          </a:p>
        </p:txBody>
      </p:sp>
      <p:sp>
        <p:nvSpPr>
          <p:cNvPr id="450563" name="Rectangle 2"/>
          <p:cNvSpPr>
            <a:spLocks noGrp="1" noRot="1" noChangeAspect="1" noChangeArrowheads="1" noTextEdit="1"/>
          </p:cNvSpPr>
          <p:nvPr>
            <p:ph type="sldImg"/>
          </p:nvPr>
        </p:nvSpPr>
        <p:spPr>
          <a:ln/>
        </p:spPr>
      </p:sp>
      <p:sp>
        <p:nvSpPr>
          <p:cNvPr id="4505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7"/>
          <p:cNvSpPr>
            <a:spLocks noGrp="1" noChangeArrowheads="1"/>
          </p:cNvSpPr>
          <p:nvPr>
            <p:ph type="sldNum" sz="quarter" idx="5"/>
          </p:nvPr>
        </p:nvSpPr>
        <p:spPr>
          <a:noFill/>
        </p:spPr>
        <p:txBody>
          <a:bodyPr/>
          <a:lstStyle/>
          <a:p>
            <a:fld id="{A1919ED4-5109-427C-BAB0-5A08E6DA56D7}" type="slidenum">
              <a:rPr lang="x-none" smtClean="0"/>
              <a:pPr/>
              <a:t>152</a:t>
            </a:fld>
            <a:endParaRPr lang="en-US" dirty="0"/>
          </a:p>
        </p:txBody>
      </p:sp>
      <p:sp>
        <p:nvSpPr>
          <p:cNvPr id="451587" name="Rectangle 2"/>
          <p:cNvSpPr>
            <a:spLocks noGrp="1" noRot="1" noChangeAspect="1" noChangeArrowheads="1" noTextEdit="1"/>
          </p:cNvSpPr>
          <p:nvPr>
            <p:ph type="sldImg"/>
          </p:nvPr>
        </p:nvSpPr>
        <p:spPr>
          <a:ln/>
        </p:spPr>
      </p:sp>
      <p:sp>
        <p:nvSpPr>
          <p:cNvPr id="4515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7"/>
          <p:cNvSpPr>
            <a:spLocks noGrp="1" noChangeArrowheads="1"/>
          </p:cNvSpPr>
          <p:nvPr>
            <p:ph type="sldNum" sz="quarter" idx="5"/>
          </p:nvPr>
        </p:nvSpPr>
        <p:spPr>
          <a:noFill/>
        </p:spPr>
        <p:txBody>
          <a:bodyPr/>
          <a:lstStyle/>
          <a:p>
            <a:fld id="{D30AB6A6-5E12-4AFA-AAB7-850303CBD4F4}" type="slidenum">
              <a:rPr lang="x-none" smtClean="0"/>
              <a:pPr/>
              <a:t>153</a:t>
            </a:fld>
            <a:endParaRPr lang="en-US" dirty="0"/>
          </a:p>
        </p:txBody>
      </p:sp>
      <p:sp>
        <p:nvSpPr>
          <p:cNvPr id="452611" name="Rectangle 2"/>
          <p:cNvSpPr>
            <a:spLocks noGrp="1" noRot="1" noChangeAspect="1" noChangeArrowheads="1" noTextEdit="1"/>
          </p:cNvSpPr>
          <p:nvPr>
            <p:ph type="sldImg"/>
          </p:nvPr>
        </p:nvSpPr>
        <p:spPr>
          <a:ln/>
        </p:spPr>
      </p:sp>
      <p:sp>
        <p:nvSpPr>
          <p:cNvPr id="4526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7"/>
          <p:cNvSpPr>
            <a:spLocks noGrp="1" noChangeArrowheads="1"/>
          </p:cNvSpPr>
          <p:nvPr>
            <p:ph type="sldNum" sz="quarter" idx="5"/>
          </p:nvPr>
        </p:nvSpPr>
        <p:spPr>
          <a:noFill/>
        </p:spPr>
        <p:txBody>
          <a:bodyPr/>
          <a:lstStyle/>
          <a:p>
            <a:fld id="{F86823CC-D4AD-46A9-A733-B3C82A7C3BE6}" type="slidenum">
              <a:rPr lang="x-none" smtClean="0"/>
              <a:pPr/>
              <a:t>154</a:t>
            </a:fld>
            <a:endParaRPr lang="en-US" dirty="0"/>
          </a:p>
        </p:txBody>
      </p:sp>
      <p:sp>
        <p:nvSpPr>
          <p:cNvPr id="453635" name="Rectangle 2"/>
          <p:cNvSpPr>
            <a:spLocks noGrp="1" noRot="1" noChangeAspect="1" noChangeArrowheads="1" noTextEdit="1"/>
          </p:cNvSpPr>
          <p:nvPr>
            <p:ph type="sldImg"/>
          </p:nvPr>
        </p:nvSpPr>
        <p:spPr>
          <a:ln/>
        </p:spPr>
      </p:sp>
      <p:sp>
        <p:nvSpPr>
          <p:cNvPr id="4536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7"/>
          <p:cNvSpPr>
            <a:spLocks noGrp="1" noChangeArrowheads="1"/>
          </p:cNvSpPr>
          <p:nvPr>
            <p:ph type="sldNum" sz="quarter" idx="5"/>
          </p:nvPr>
        </p:nvSpPr>
        <p:spPr>
          <a:noFill/>
        </p:spPr>
        <p:txBody>
          <a:bodyPr/>
          <a:lstStyle/>
          <a:p>
            <a:fld id="{1ADE4E0E-BAC0-4529-BF06-C1688FD5ADD5}" type="slidenum">
              <a:rPr lang="x-none" smtClean="0"/>
              <a:pPr/>
              <a:t>155</a:t>
            </a:fld>
            <a:endParaRPr lang="en-US" dirty="0"/>
          </a:p>
        </p:txBody>
      </p:sp>
      <p:sp>
        <p:nvSpPr>
          <p:cNvPr id="454659" name="Rectangle 2"/>
          <p:cNvSpPr>
            <a:spLocks noGrp="1" noRot="1" noChangeAspect="1" noChangeArrowheads="1" noTextEdit="1"/>
          </p:cNvSpPr>
          <p:nvPr>
            <p:ph type="sldImg"/>
          </p:nvPr>
        </p:nvSpPr>
        <p:spPr>
          <a:ln/>
        </p:spPr>
      </p:sp>
      <p:sp>
        <p:nvSpPr>
          <p:cNvPr id="4546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7"/>
          <p:cNvSpPr>
            <a:spLocks noGrp="1" noChangeArrowheads="1"/>
          </p:cNvSpPr>
          <p:nvPr>
            <p:ph type="sldNum" sz="quarter" idx="5"/>
          </p:nvPr>
        </p:nvSpPr>
        <p:spPr>
          <a:noFill/>
        </p:spPr>
        <p:txBody>
          <a:bodyPr/>
          <a:lstStyle/>
          <a:p>
            <a:fld id="{3DBF0EBC-58F6-48B2-9D93-AF1D49D2FADE}" type="slidenum">
              <a:rPr lang="x-none" smtClean="0"/>
              <a:pPr/>
              <a:t>156</a:t>
            </a:fld>
            <a:endParaRPr lang="en-US" dirty="0"/>
          </a:p>
        </p:txBody>
      </p:sp>
      <p:sp>
        <p:nvSpPr>
          <p:cNvPr id="455683" name="Rectangle 2"/>
          <p:cNvSpPr>
            <a:spLocks noGrp="1" noRot="1" noChangeAspect="1" noChangeArrowheads="1" noTextEdit="1"/>
          </p:cNvSpPr>
          <p:nvPr>
            <p:ph type="sldImg"/>
          </p:nvPr>
        </p:nvSpPr>
        <p:spPr>
          <a:ln/>
        </p:spPr>
      </p:sp>
      <p:sp>
        <p:nvSpPr>
          <p:cNvPr id="4556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7"/>
          <p:cNvSpPr>
            <a:spLocks noGrp="1" noChangeArrowheads="1"/>
          </p:cNvSpPr>
          <p:nvPr>
            <p:ph type="sldNum" sz="quarter" idx="5"/>
          </p:nvPr>
        </p:nvSpPr>
        <p:spPr>
          <a:noFill/>
        </p:spPr>
        <p:txBody>
          <a:bodyPr/>
          <a:lstStyle/>
          <a:p>
            <a:fld id="{70F64C56-75FC-4F77-9CB6-8F976794BA90}" type="slidenum">
              <a:rPr lang="x-none" smtClean="0"/>
              <a:pPr/>
              <a:t>157</a:t>
            </a:fld>
            <a:endParaRPr lang="en-US" dirty="0"/>
          </a:p>
        </p:txBody>
      </p:sp>
      <p:sp>
        <p:nvSpPr>
          <p:cNvPr id="456707" name="Rectangle 2"/>
          <p:cNvSpPr>
            <a:spLocks noGrp="1" noRot="1" noChangeAspect="1" noChangeArrowheads="1" noTextEdit="1"/>
          </p:cNvSpPr>
          <p:nvPr>
            <p:ph type="sldImg"/>
          </p:nvPr>
        </p:nvSpPr>
        <p:spPr>
          <a:ln/>
        </p:spPr>
      </p:sp>
      <p:sp>
        <p:nvSpPr>
          <p:cNvPr id="4567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p:spPr>
        <p:txBody>
          <a:bodyPr/>
          <a:lstStyle/>
          <a:p>
            <a:fld id="{6649C932-A5C6-48E1-9F16-AC277CB9A0B1}" type="slidenum">
              <a:rPr lang="x-none" smtClean="0"/>
              <a:pPr/>
              <a:t>158</a:t>
            </a:fld>
            <a:endParaRPr lang="en-US" dirty="0"/>
          </a:p>
        </p:txBody>
      </p:sp>
      <p:sp>
        <p:nvSpPr>
          <p:cNvPr id="457731" name="Rectangle 2"/>
          <p:cNvSpPr>
            <a:spLocks noGrp="1" noRot="1" noChangeAspect="1" noChangeArrowheads="1" noTextEdit="1"/>
          </p:cNvSpPr>
          <p:nvPr>
            <p:ph type="sldImg"/>
          </p:nvPr>
        </p:nvSpPr>
        <p:spPr>
          <a:ln/>
        </p:spPr>
      </p:sp>
      <p:sp>
        <p:nvSpPr>
          <p:cNvPr id="4577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7"/>
          <p:cNvSpPr>
            <a:spLocks noGrp="1" noChangeArrowheads="1"/>
          </p:cNvSpPr>
          <p:nvPr>
            <p:ph type="sldNum" sz="quarter" idx="5"/>
          </p:nvPr>
        </p:nvSpPr>
        <p:spPr>
          <a:noFill/>
        </p:spPr>
        <p:txBody>
          <a:bodyPr/>
          <a:lstStyle/>
          <a:p>
            <a:fld id="{4BA53B70-C1F3-4018-9E3B-9D39003A4649}" type="slidenum">
              <a:rPr lang="x-none" smtClean="0"/>
              <a:pPr/>
              <a:t>159</a:t>
            </a:fld>
            <a:endParaRPr lang="en-US" dirty="0"/>
          </a:p>
        </p:txBody>
      </p:sp>
      <p:sp>
        <p:nvSpPr>
          <p:cNvPr id="458755" name="Rectangle 2"/>
          <p:cNvSpPr>
            <a:spLocks noGrp="1" noRot="1" noChangeAspect="1" noChangeArrowheads="1" noTextEdit="1"/>
          </p:cNvSpPr>
          <p:nvPr>
            <p:ph type="sldImg"/>
          </p:nvPr>
        </p:nvSpPr>
        <p:spPr>
          <a:ln/>
        </p:spPr>
      </p:sp>
      <p:sp>
        <p:nvSpPr>
          <p:cNvPr id="4587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p:spPr>
        <p:txBody>
          <a:bodyPr/>
          <a:lstStyle/>
          <a:p>
            <a:fld id="{1824F0DC-0177-4CDD-8EBE-5607DE1F37C8}" type="slidenum">
              <a:rPr lang="x-none" smtClean="0"/>
              <a:pPr/>
              <a:t>160</a:t>
            </a:fld>
            <a:endParaRPr lang="en-US" dirty="0"/>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p:spPr>
        <p:txBody>
          <a:bodyPr/>
          <a:lstStyle/>
          <a:p>
            <a:fld id="{ECDD655D-51D6-40CA-B53B-D8A4F3889554}" type="slidenum">
              <a:rPr lang="x-none" smtClean="0"/>
              <a:pPr/>
              <a:t>161</a:t>
            </a:fld>
            <a:endParaRPr lang="en-US" dirty="0"/>
          </a:p>
        </p:txBody>
      </p:sp>
      <p:sp>
        <p:nvSpPr>
          <p:cNvPr id="460803" name="Rectangle 2"/>
          <p:cNvSpPr>
            <a:spLocks noGrp="1" noRot="1" noChangeAspect="1" noChangeArrowheads="1" noTextEdit="1"/>
          </p:cNvSpPr>
          <p:nvPr>
            <p:ph type="sldImg"/>
          </p:nvPr>
        </p:nvSpPr>
        <p:spPr>
          <a:ln/>
        </p:spPr>
      </p:sp>
      <p:sp>
        <p:nvSpPr>
          <p:cNvPr id="4608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7"/>
          <p:cNvSpPr>
            <a:spLocks noGrp="1" noChangeArrowheads="1"/>
          </p:cNvSpPr>
          <p:nvPr>
            <p:ph type="sldNum" sz="quarter" idx="5"/>
          </p:nvPr>
        </p:nvSpPr>
        <p:spPr>
          <a:noFill/>
        </p:spPr>
        <p:txBody>
          <a:bodyPr/>
          <a:lstStyle/>
          <a:p>
            <a:fld id="{9E756547-53A5-4FFC-895B-39B1A26533B5}" type="slidenum">
              <a:rPr lang="x-none" smtClean="0"/>
              <a:pPr/>
              <a:t>162</a:t>
            </a:fld>
            <a:endParaRPr lang="en-US" dirty="0"/>
          </a:p>
        </p:txBody>
      </p:sp>
      <p:sp>
        <p:nvSpPr>
          <p:cNvPr id="461827" name="Rectangle 2"/>
          <p:cNvSpPr>
            <a:spLocks noGrp="1" noRot="1" noChangeAspect="1" noChangeArrowheads="1" noTextEdit="1"/>
          </p:cNvSpPr>
          <p:nvPr>
            <p:ph type="sldImg"/>
          </p:nvPr>
        </p:nvSpPr>
        <p:spPr>
          <a:ln/>
        </p:spPr>
      </p:sp>
      <p:sp>
        <p:nvSpPr>
          <p:cNvPr id="4618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7"/>
          <p:cNvSpPr>
            <a:spLocks noGrp="1" noChangeArrowheads="1"/>
          </p:cNvSpPr>
          <p:nvPr>
            <p:ph type="sldNum" sz="quarter" idx="5"/>
          </p:nvPr>
        </p:nvSpPr>
        <p:spPr>
          <a:noFill/>
        </p:spPr>
        <p:txBody>
          <a:bodyPr/>
          <a:lstStyle/>
          <a:p>
            <a:fld id="{7E6314E2-0926-4CE4-8D00-CB255C4E8B0E}" type="slidenum">
              <a:rPr lang="x-none" smtClean="0"/>
              <a:pPr/>
              <a:t>163</a:t>
            </a:fld>
            <a:endParaRPr lang="en-US" dirty="0"/>
          </a:p>
        </p:txBody>
      </p:sp>
      <p:sp>
        <p:nvSpPr>
          <p:cNvPr id="462851" name="Rectangle 2"/>
          <p:cNvSpPr>
            <a:spLocks noGrp="1" noRot="1" noChangeAspect="1" noChangeArrowheads="1" noTextEdit="1"/>
          </p:cNvSpPr>
          <p:nvPr>
            <p:ph type="sldImg"/>
          </p:nvPr>
        </p:nvSpPr>
        <p:spPr>
          <a:ln/>
        </p:spPr>
      </p:sp>
      <p:sp>
        <p:nvSpPr>
          <p:cNvPr id="4628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7"/>
          <p:cNvSpPr>
            <a:spLocks noGrp="1" noChangeArrowheads="1"/>
          </p:cNvSpPr>
          <p:nvPr>
            <p:ph type="sldNum" sz="quarter" idx="5"/>
          </p:nvPr>
        </p:nvSpPr>
        <p:spPr>
          <a:noFill/>
        </p:spPr>
        <p:txBody>
          <a:bodyPr/>
          <a:lstStyle/>
          <a:p>
            <a:fld id="{AFF76363-2477-4AD1-A602-74A129EC4808}" type="slidenum">
              <a:rPr lang="x-none" smtClean="0"/>
              <a:pPr/>
              <a:t>164</a:t>
            </a:fld>
            <a:endParaRPr lang="en-US" dirty="0"/>
          </a:p>
        </p:txBody>
      </p:sp>
      <p:sp>
        <p:nvSpPr>
          <p:cNvPr id="463875" name="Rectangle 2"/>
          <p:cNvSpPr>
            <a:spLocks noGrp="1" noRot="1" noChangeAspect="1" noChangeArrowheads="1" noTextEdit="1"/>
          </p:cNvSpPr>
          <p:nvPr>
            <p:ph type="sldImg"/>
          </p:nvPr>
        </p:nvSpPr>
        <p:spPr>
          <a:ln/>
        </p:spPr>
      </p:sp>
      <p:sp>
        <p:nvSpPr>
          <p:cNvPr id="4638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noFill/>
        </p:spPr>
        <p:txBody>
          <a:bodyPr/>
          <a:lstStyle/>
          <a:p>
            <a:fld id="{E58A3D88-8C51-47C3-BE66-595D1D288EF4}" type="slidenum">
              <a:rPr lang="x-none" smtClean="0"/>
              <a:pPr/>
              <a:t>165</a:t>
            </a:fld>
            <a:endParaRPr lang="en-US" dirty="0"/>
          </a:p>
        </p:txBody>
      </p:sp>
      <p:sp>
        <p:nvSpPr>
          <p:cNvPr id="464899" name="Rectangle 2"/>
          <p:cNvSpPr>
            <a:spLocks noGrp="1" noRot="1" noChangeAspect="1" noChangeArrowheads="1" noTextEdit="1"/>
          </p:cNvSpPr>
          <p:nvPr>
            <p:ph type="sldImg"/>
          </p:nvPr>
        </p:nvSpPr>
        <p:spPr>
          <a:ln/>
        </p:spPr>
      </p:sp>
      <p:sp>
        <p:nvSpPr>
          <p:cNvPr id="4649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a:spLocks noGrp="1" noChangeArrowheads="1"/>
          </p:cNvSpPr>
          <p:nvPr>
            <p:ph type="sldNum" sz="quarter" idx="5"/>
          </p:nvPr>
        </p:nvSpPr>
        <p:spPr>
          <a:noFill/>
        </p:spPr>
        <p:txBody>
          <a:bodyPr/>
          <a:lstStyle/>
          <a:p>
            <a:fld id="{769E0715-064E-4971-8338-759727E20125}" type="slidenum">
              <a:rPr lang="x-none" smtClean="0"/>
              <a:pPr/>
              <a:t>166</a:t>
            </a:fld>
            <a:endParaRPr lang="en-US" dirty="0"/>
          </a:p>
        </p:txBody>
      </p:sp>
      <p:sp>
        <p:nvSpPr>
          <p:cNvPr id="465923" name="Rectangle 2"/>
          <p:cNvSpPr>
            <a:spLocks noGrp="1" noRot="1" noChangeAspect="1" noChangeArrowheads="1" noTextEdit="1"/>
          </p:cNvSpPr>
          <p:nvPr>
            <p:ph type="sldImg"/>
          </p:nvPr>
        </p:nvSpPr>
        <p:spPr>
          <a:ln/>
        </p:spPr>
      </p:sp>
      <p:sp>
        <p:nvSpPr>
          <p:cNvPr id="4659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7762716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7"/>
          <p:cNvSpPr>
            <a:spLocks noGrp="1" noChangeArrowheads="1"/>
          </p:cNvSpPr>
          <p:nvPr>
            <p:ph type="sldNum" sz="quarter" idx="5"/>
          </p:nvPr>
        </p:nvSpPr>
        <p:spPr>
          <a:noFill/>
        </p:spPr>
        <p:txBody>
          <a:bodyPr/>
          <a:lstStyle/>
          <a:p>
            <a:fld id="{668DA0CB-E792-492F-8D89-DFC4F45A614F}" type="slidenum">
              <a:rPr lang="x-none" smtClean="0"/>
              <a:pPr/>
              <a:t>167</a:t>
            </a:fld>
            <a:endParaRPr lang="en-US" dirty="0"/>
          </a:p>
        </p:txBody>
      </p:sp>
      <p:sp>
        <p:nvSpPr>
          <p:cNvPr id="466947" name="Rectangle 2"/>
          <p:cNvSpPr>
            <a:spLocks noGrp="1" noRot="1" noChangeAspect="1" noChangeArrowheads="1" noTextEdit="1"/>
          </p:cNvSpPr>
          <p:nvPr>
            <p:ph type="sldImg"/>
          </p:nvPr>
        </p:nvSpPr>
        <p:spPr>
          <a:ln/>
        </p:spPr>
      </p:sp>
      <p:sp>
        <p:nvSpPr>
          <p:cNvPr id="4669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7"/>
          <p:cNvSpPr>
            <a:spLocks noGrp="1" noChangeArrowheads="1"/>
          </p:cNvSpPr>
          <p:nvPr>
            <p:ph type="sldNum" sz="quarter" idx="5"/>
          </p:nvPr>
        </p:nvSpPr>
        <p:spPr>
          <a:noFill/>
        </p:spPr>
        <p:txBody>
          <a:bodyPr/>
          <a:lstStyle/>
          <a:p>
            <a:fld id="{CE890709-BC35-4D2E-B2D3-1EEA8C20A06C}" type="slidenum">
              <a:rPr lang="x-none" smtClean="0"/>
              <a:pPr/>
              <a:t>168</a:t>
            </a:fld>
            <a:endParaRPr lang="en-US" dirty="0"/>
          </a:p>
        </p:txBody>
      </p:sp>
      <p:sp>
        <p:nvSpPr>
          <p:cNvPr id="467971" name="Rectangle 2"/>
          <p:cNvSpPr>
            <a:spLocks noGrp="1" noRot="1" noChangeAspect="1" noChangeArrowheads="1" noTextEdit="1"/>
          </p:cNvSpPr>
          <p:nvPr>
            <p:ph type="sldImg"/>
          </p:nvPr>
        </p:nvSpPr>
        <p:spPr>
          <a:ln/>
        </p:spPr>
      </p:sp>
      <p:sp>
        <p:nvSpPr>
          <p:cNvPr id="4679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7"/>
          <p:cNvSpPr>
            <a:spLocks noGrp="1" noChangeArrowheads="1"/>
          </p:cNvSpPr>
          <p:nvPr>
            <p:ph type="sldNum" sz="quarter" idx="5"/>
          </p:nvPr>
        </p:nvSpPr>
        <p:spPr>
          <a:noFill/>
        </p:spPr>
        <p:txBody>
          <a:bodyPr/>
          <a:lstStyle/>
          <a:p>
            <a:fld id="{9225E1E2-CA19-409D-8361-59EC81E21884}" type="slidenum">
              <a:rPr lang="x-none" smtClean="0"/>
              <a:pPr/>
              <a:t>169</a:t>
            </a:fld>
            <a:endParaRPr lang="en-US" dirty="0"/>
          </a:p>
        </p:txBody>
      </p:sp>
      <p:sp>
        <p:nvSpPr>
          <p:cNvPr id="468995" name="Rectangle 2"/>
          <p:cNvSpPr>
            <a:spLocks noGrp="1" noRot="1" noChangeAspect="1" noChangeArrowheads="1" noTextEdit="1"/>
          </p:cNvSpPr>
          <p:nvPr>
            <p:ph type="sldImg"/>
          </p:nvPr>
        </p:nvSpPr>
        <p:spPr>
          <a:ln/>
        </p:spPr>
      </p:sp>
      <p:sp>
        <p:nvSpPr>
          <p:cNvPr id="4689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7"/>
          <p:cNvSpPr>
            <a:spLocks noGrp="1" noChangeArrowheads="1"/>
          </p:cNvSpPr>
          <p:nvPr>
            <p:ph type="sldNum" sz="quarter" idx="5"/>
          </p:nvPr>
        </p:nvSpPr>
        <p:spPr>
          <a:noFill/>
        </p:spPr>
        <p:txBody>
          <a:bodyPr/>
          <a:lstStyle/>
          <a:p>
            <a:fld id="{2F27DEDE-B338-44B2-BBFD-F96AD1FDAD72}" type="slidenum">
              <a:rPr lang="x-none" smtClean="0"/>
              <a:pPr/>
              <a:t>170</a:t>
            </a:fld>
            <a:endParaRPr lang="en-US" dirty="0"/>
          </a:p>
        </p:txBody>
      </p:sp>
      <p:sp>
        <p:nvSpPr>
          <p:cNvPr id="470019" name="Rectangle 2"/>
          <p:cNvSpPr>
            <a:spLocks noGrp="1" noRot="1" noChangeAspect="1" noChangeArrowheads="1" noTextEdit="1"/>
          </p:cNvSpPr>
          <p:nvPr>
            <p:ph type="sldImg"/>
          </p:nvPr>
        </p:nvSpPr>
        <p:spPr>
          <a:ln/>
        </p:spPr>
      </p:sp>
      <p:sp>
        <p:nvSpPr>
          <p:cNvPr id="4700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noFill/>
        </p:spPr>
        <p:txBody>
          <a:bodyPr/>
          <a:lstStyle/>
          <a:p>
            <a:fld id="{EC55C391-E4A7-4BFE-85E3-8DC6A40D3905}" type="slidenum">
              <a:rPr lang="x-none" smtClean="0"/>
              <a:pPr/>
              <a:t>171</a:t>
            </a:fld>
            <a:endParaRPr lang="en-US" dirty="0"/>
          </a:p>
        </p:txBody>
      </p:sp>
      <p:sp>
        <p:nvSpPr>
          <p:cNvPr id="471043" name="Rectangle 2"/>
          <p:cNvSpPr>
            <a:spLocks noGrp="1" noRot="1" noChangeAspect="1" noChangeArrowheads="1" noTextEdit="1"/>
          </p:cNvSpPr>
          <p:nvPr>
            <p:ph type="sldImg"/>
          </p:nvPr>
        </p:nvSpPr>
        <p:spPr>
          <a:ln/>
        </p:spPr>
      </p:sp>
      <p:sp>
        <p:nvSpPr>
          <p:cNvPr id="4710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7"/>
          <p:cNvSpPr>
            <a:spLocks noGrp="1" noChangeArrowheads="1"/>
          </p:cNvSpPr>
          <p:nvPr>
            <p:ph type="sldNum" sz="quarter" idx="5"/>
          </p:nvPr>
        </p:nvSpPr>
        <p:spPr>
          <a:noFill/>
        </p:spPr>
        <p:txBody>
          <a:bodyPr/>
          <a:lstStyle/>
          <a:p>
            <a:fld id="{97EDC3C0-5C50-43E2-909A-96C7BCC39530}" type="slidenum">
              <a:rPr lang="x-none" smtClean="0"/>
              <a:pPr/>
              <a:t>172</a:t>
            </a:fld>
            <a:endParaRPr lang="en-US" dirty="0"/>
          </a:p>
        </p:txBody>
      </p:sp>
      <p:sp>
        <p:nvSpPr>
          <p:cNvPr id="472067" name="Rectangle 2"/>
          <p:cNvSpPr>
            <a:spLocks noGrp="1" noRot="1" noChangeAspect="1" noChangeArrowheads="1" noTextEdit="1"/>
          </p:cNvSpPr>
          <p:nvPr>
            <p:ph type="sldImg"/>
          </p:nvPr>
        </p:nvSpPr>
        <p:spPr>
          <a:ln/>
        </p:spPr>
      </p:sp>
      <p:sp>
        <p:nvSpPr>
          <p:cNvPr id="4720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fld id="{F1FA59C7-A42F-417B-B44F-8C13B2CE9674}" type="slidenum">
              <a:rPr lang="x-none" sz="1200">
                <a:latin typeface="Marlett" pitchFamily="2" charset="2"/>
              </a:rPr>
              <a:pPr/>
              <a:t>173</a:t>
            </a:fld>
            <a:endParaRPr lang="en-US" sz="1200" dirty="0">
              <a:latin typeface="Marlett" pitchFamily="2" charset="2"/>
            </a:endParaRPr>
          </a:p>
        </p:txBody>
      </p:sp>
      <p:sp>
        <p:nvSpPr>
          <p:cNvPr id="473091" name="Rectangle 2"/>
          <p:cNvSpPr>
            <a:spLocks noGrp="1" noRot="1" noChangeAspect="1" noChangeArrowheads="1" noTextEdit="1"/>
          </p:cNvSpPr>
          <p:nvPr>
            <p:ph type="sldImg"/>
          </p:nvPr>
        </p:nvSpPr>
        <p:spPr>
          <a:ln/>
        </p:spPr>
      </p:sp>
      <p:sp>
        <p:nvSpPr>
          <p:cNvPr id="4730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7"/>
          <p:cNvSpPr>
            <a:spLocks noGrp="1" noChangeArrowheads="1"/>
          </p:cNvSpPr>
          <p:nvPr>
            <p:ph type="sldNum" sz="quarter" idx="5"/>
          </p:nvPr>
        </p:nvSpPr>
        <p:spPr>
          <a:noFill/>
        </p:spPr>
        <p:txBody>
          <a:bodyPr/>
          <a:lstStyle/>
          <a:p>
            <a:fld id="{A34EC3FE-CB9A-4695-A66B-638F35FC7F4A}" type="slidenum">
              <a:rPr lang="x-none" smtClean="0"/>
              <a:pPr/>
              <a:t>174</a:t>
            </a:fld>
            <a:endParaRPr lang="en-US" dirty="0"/>
          </a:p>
        </p:txBody>
      </p:sp>
      <p:sp>
        <p:nvSpPr>
          <p:cNvPr id="474115" name="Rectangle 2"/>
          <p:cNvSpPr>
            <a:spLocks noGrp="1" noRot="1" noChangeAspect="1" noChangeArrowheads="1" noTextEdit="1"/>
          </p:cNvSpPr>
          <p:nvPr>
            <p:ph type="sldImg"/>
          </p:nvPr>
        </p:nvSpPr>
        <p:spPr>
          <a:ln/>
        </p:spPr>
      </p:sp>
      <p:sp>
        <p:nvSpPr>
          <p:cNvPr id="4741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7"/>
          <p:cNvSpPr>
            <a:spLocks noGrp="1" noChangeArrowheads="1"/>
          </p:cNvSpPr>
          <p:nvPr>
            <p:ph type="sldNum" sz="quarter" idx="5"/>
          </p:nvPr>
        </p:nvSpPr>
        <p:spPr>
          <a:noFill/>
        </p:spPr>
        <p:txBody>
          <a:bodyPr/>
          <a:lstStyle/>
          <a:p>
            <a:fld id="{64878CB8-0475-4CA7-B651-2C1DBC8CB5E4}" type="slidenum">
              <a:rPr lang="x-none" smtClean="0"/>
              <a:pPr/>
              <a:t>175</a:t>
            </a:fld>
            <a:endParaRPr lang="en-US" dirty="0"/>
          </a:p>
        </p:txBody>
      </p:sp>
      <p:sp>
        <p:nvSpPr>
          <p:cNvPr id="476163" name="Rectangle 2"/>
          <p:cNvSpPr>
            <a:spLocks noGrp="1" noRot="1" noChangeAspect="1" noChangeArrowheads="1" noTextEdit="1"/>
          </p:cNvSpPr>
          <p:nvPr>
            <p:ph type="sldImg"/>
          </p:nvPr>
        </p:nvSpPr>
        <p:spPr>
          <a:ln/>
        </p:spPr>
      </p:sp>
      <p:sp>
        <p:nvSpPr>
          <p:cNvPr id="4761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7"/>
          <p:cNvSpPr>
            <a:spLocks noGrp="1" noChangeArrowheads="1"/>
          </p:cNvSpPr>
          <p:nvPr>
            <p:ph type="sldNum" sz="quarter" idx="5"/>
          </p:nvPr>
        </p:nvSpPr>
        <p:spPr>
          <a:noFill/>
        </p:spPr>
        <p:txBody>
          <a:bodyPr/>
          <a:lstStyle/>
          <a:p>
            <a:fld id="{7FBDF0B3-9395-4734-9D71-1E1B027E2BF2}" type="slidenum">
              <a:rPr lang="x-none" smtClean="0"/>
              <a:pPr/>
              <a:t>176</a:t>
            </a:fld>
            <a:endParaRPr lang="en-US" dirty="0"/>
          </a:p>
        </p:txBody>
      </p:sp>
      <p:sp>
        <p:nvSpPr>
          <p:cNvPr id="477187" name="Rectangle 2"/>
          <p:cNvSpPr>
            <a:spLocks noGrp="1" noRot="1" noChangeAspect="1" noChangeArrowheads="1" noTextEdit="1"/>
          </p:cNvSpPr>
          <p:nvPr>
            <p:ph type="sldImg"/>
          </p:nvPr>
        </p:nvSpPr>
        <p:spPr>
          <a:ln/>
        </p:spPr>
      </p:sp>
      <p:sp>
        <p:nvSpPr>
          <p:cNvPr id="4771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7"/>
          <p:cNvSpPr>
            <a:spLocks noGrp="1" noChangeArrowheads="1"/>
          </p:cNvSpPr>
          <p:nvPr>
            <p:ph type="sldNum" sz="quarter" idx="5"/>
          </p:nvPr>
        </p:nvSpPr>
        <p:spPr>
          <a:noFill/>
        </p:spPr>
        <p:txBody>
          <a:bodyPr/>
          <a:lstStyle/>
          <a:p>
            <a:fld id="{DDDDA3FE-AD0A-46C9-8C31-F49CC6974B23}" type="slidenum">
              <a:rPr lang="x-none" smtClean="0"/>
              <a:pPr/>
              <a:t>177</a:t>
            </a:fld>
            <a:endParaRPr lang="en-US" dirty="0"/>
          </a:p>
        </p:txBody>
      </p:sp>
      <p:sp>
        <p:nvSpPr>
          <p:cNvPr id="478211" name="Rectangle 2"/>
          <p:cNvSpPr>
            <a:spLocks noGrp="1" noRot="1" noChangeAspect="1" noChangeArrowheads="1" noTextEdit="1"/>
          </p:cNvSpPr>
          <p:nvPr>
            <p:ph type="sldImg"/>
          </p:nvPr>
        </p:nvSpPr>
        <p:spPr>
          <a:ln/>
        </p:spPr>
      </p:sp>
      <p:sp>
        <p:nvSpPr>
          <p:cNvPr id="4782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7"/>
          <p:cNvSpPr>
            <a:spLocks noGrp="1" noChangeArrowheads="1"/>
          </p:cNvSpPr>
          <p:nvPr>
            <p:ph type="sldNum" sz="quarter" idx="5"/>
          </p:nvPr>
        </p:nvSpPr>
        <p:spPr>
          <a:noFill/>
        </p:spPr>
        <p:txBody>
          <a:bodyPr/>
          <a:lstStyle/>
          <a:p>
            <a:fld id="{DD058D91-2F90-4AA3-8ADE-BBAFD6A28F24}" type="slidenum">
              <a:rPr lang="x-none" smtClean="0"/>
              <a:pPr/>
              <a:t>178</a:t>
            </a:fld>
            <a:endParaRPr lang="en-US" dirty="0"/>
          </a:p>
        </p:txBody>
      </p:sp>
      <p:sp>
        <p:nvSpPr>
          <p:cNvPr id="479235" name="Rectangle 2"/>
          <p:cNvSpPr>
            <a:spLocks noGrp="1" noRot="1" noChangeAspect="1" noChangeArrowheads="1" noTextEdit="1"/>
          </p:cNvSpPr>
          <p:nvPr>
            <p:ph type="sldImg"/>
          </p:nvPr>
        </p:nvSpPr>
        <p:spPr>
          <a:ln/>
        </p:spPr>
      </p:sp>
      <p:sp>
        <p:nvSpPr>
          <p:cNvPr id="4792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7"/>
          <p:cNvSpPr>
            <a:spLocks noGrp="1" noChangeArrowheads="1"/>
          </p:cNvSpPr>
          <p:nvPr>
            <p:ph type="sldNum" sz="quarter" idx="5"/>
          </p:nvPr>
        </p:nvSpPr>
        <p:spPr>
          <a:noFill/>
        </p:spPr>
        <p:txBody>
          <a:bodyPr/>
          <a:lstStyle/>
          <a:p>
            <a:fld id="{44FD487B-2081-4F88-9A6E-DD5E247ADF6A}" type="slidenum">
              <a:rPr lang="x-none" smtClean="0"/>
              <a:pPr/>
              <a:t>179</a:t>
            </a:fld>
            <a:endParaRPr lang="en-US" dirty="0"/>
          </a:p>
        </p:txBody>
      </p:sp>
      <p:sp>
        <p:nvSpPr>
          <p:cNvPr id="480259" name="Rectangle 2"/>
          <p:cNvSpPr>
            <a:spLocks noGrp="1" noRot="1" noChangeAspect="1" noChangeArrowheads="1" noTextEdit="1"/>
          </p:cNvSpPr>
          <p:nvPr>
            <p:ph type="sldImg"/>
          </p:nvPr>
        </p:nvSpPr>
        <p:spPr>
          <a:ln/>
        </p:spPr>
      </p:sp>
      <p:sp>
        <p:nvSpPr>
          <p:cNvPr id="4802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p:spPr>
        <p:txBody>
          <a:bodyPr/>
          <a:lstStyle/>
          <a:p>
            <a:fld id="{EE552F32-2605-4086-8F84-32E211961B02}" type="slidenum">
              <a:rPr lang="x-none" smtClean="0"/>
              <a:pPr/>
              <a:t>180</a:t>
            </a:fld>
            <a:endParaRPr lang="en-US" dirty="0"/>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p:spPr>
        <p:txBody>
          <a:bodyPr/>
          <a:lstStyle/>
          <a:p>
            <a:fld id="{EE552F32-2605-4086-8F84-32E211961B02}" type="slidenum">
              <a:rPr lang="x-none" smtClean="0"/>
              <a:pPr/>
              <a:t>181</a:t>
            </a:fld>
            <a:endParaRPr lang="en-US" dirty="0"/>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3246833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p:spPr>
        <p:txBody>
          <a:bodyPr/>
          <a:lstStyle/>
          <a:p>
            <a:fld id="{EE552F32-2605-4086-8F84-32E211961B02}" type="slidenum">
              <a:rPr lang="x-none" smtClean="0"/>
              <a:pPr/>
              <a:t>182</a:t>
            </a:fld>
            <a:endParaRPr lang="en-US" dirty="0"/>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02972838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p:spPr>
        <p:txBody>
          <a:bodyPr/>
          <a:lstStyle/>
          <a:p>
            <a:fld id="{EE552F32-2605-4086-8F84-32E211961B02}" type="slidenum">
              <a:rPr lang="x-none" smtClean="0"/>
              <a:pPr/>
              <a:t>183</a:t>
            </a:fld>
            <a:endParaRPr lang="en-US" dirty="0"/>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17441952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p:spPr>
        <p:txBody>
          <a:bodyPr/>
          <a:lstStyle/>
          <a:p>
            <a:fld id="{EE552F32-2605-4086-8F84-32E211961B02}" type="slidenum">
              <a:rPr lang="x-none" smtClean="0"/>
              <a:pPr/>
              <a:t>184</a:t>
            </a:fld>
            <a:endParaRPr lang="en-US" dirty="0"/>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578464720"/>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p:spPr>
        <p:txBody>
          <a:bodyPr/>
          <a:lstStyle/>
          <a:p>
            <a:fld id="{EE552F32-2605-4086-8F84-32E211961B02}" type="slidenum">
              <a:rPr lang="x-none" smtClean="0"/>
              <a:pPr/>
              <a:t>185</a:t>
            </a:fld>
            <a:endParaRPr lang="en-US" dirty="0"/>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865105097"/>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7"/>
          <p:cNvSpPr>
            <a:spLocks noGrp="1" noChangeArrowheads="1"/>
          </p:cNvSpPr>
          <p:nvPr>
            <p:ph type="sldNum" sz="quarter" idx="5"/>
          </p:nvPr>
        </p:nvSpPr>
        <p:spPr>
          <a:noFill/>
        </p:spPr>
        <p:txBody>
          <a:bodyPr/>
          <a:lstStyle/>
          <a:p>
            <a:fld id="{BECD3B3F-49C0-41E4-ABF2-3CB8CC83AF67}" type="slidenum">
              <a:rPr lang="x-none" smtClean="0"/>
              <a:pPr/>
              <a:t>186</a:t>
            </a:fld>
            <a:endParaRPr lang="en-US" dirty="0"/>
          </a:p>
        </p:txBody>
      </p:sp>
      <p:sp>
        <p:nvSpPr>
          <p:cNvPr id="487427" name="Rectangle 2"/>
          <p:cNvSpPr>
            <a:spLocks noGrp="1" noRot="1" noChangeAspect="1" noChangeArrowheads="1" noTextEdit="1"/>
          </p:cNvSpPr>
          <p:nvPr>
            <p:ph type="sldImg"/>
          </p:nvPr>
        </p:nvSpPr>
        <p:spPr>
          <a:ln/>
        </p:spPr>
      </p:sp>
      <p:sp>
        <p:nvSpPr>
          <p:cNvPr id="4874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7"/>
          <p:cNvSpPr>
            <a:spLocks noGrp="1" noChangeArrowheads="1"/>
          </p:cNvSpPr>
          <p:nvPr>
            <p:ph type="sldNum" sz="quarter" idx="5"/>
          </p:nvPr>
        </p:nvSpPr>
        <p:spPr>
          <a:noFill/>
        </p:spPr>
        <p:txBody>
          <a:bodyPr/>
          <a:lstStyle/>
          <a:p>
            <a:fld id="{9E050BAF-80C0-4F72-91BC-537BE044D32A}" type="slidenum">
              <a:rPr lang="x-none" smtClean="0"/>
              <a:pPr/>
              <a:t>187</a:t>
            </a:fld>
            <a:endParaRPr lang="en-US" dirty="0"/>
          </a:p>
        </p:txBody>
      </p:sp>
      <p:sp>
        <p:nvSpPr>
          <p:cNvPr id="488451" name="Rectangle 2"/>
          <p:cNvSpPr>
            <a:spLocks noGrp="1" noRot="1" noChangeAspect="1" noChangeArrowheads="1" noTextEdit="1"/>
          </p:cNvSpPr>
          <p:nvPr>
            <p:ph type="sldImg"/>
          </p:nvPr>
        </p:nvSpPr>
        <p:spPr>
          <a:ln/>
        </p:spPr>
      </p:sp>
      <p:sp>
        <p:nvSpPr>
          <p:cNvPr id="4884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7"/>
          <p:cNvSpPr>
            <a:spLocks noGrp="1" noChangeArrowheads="1"/>
          </p:cNvSpPr>
          <p:nvPr>
            <p:ph type="sldNum" sz="quarter" idx="5"/>
          </p:nvPr>
        </p:nvSpPr>
        <p:spPr>
          <a:noFill/>
        </p:spPr>
        <p:txBody>
          <a:bodyPr/>
          <a:lstStyle/>
          <a:p>
            <a:fld id="{B80FBF22-850D-4EC7-BF7B-43BFFD540CA7}" type="slidenum">
              <a:rPr lang="x-none" smtClean="0"/>
              <a:pPr/>
              <a:t>188</a:t>
            </a:fld>
            <a:endParaRPr lang="en-US" dirty="0"/>
          </a:p>
        </p:txBody>
      </p:sp>
      <p:sp>
        <p:nvSpPr>
          <p:cNvPr id="489475" name="Rectangle 2"/>
          <p:cNvSpPr>
            <a:spLocks noGrp="1" noRot="1" noChangeAspect="1" noChangeArrowheads="1" noTextEdit="1"/>
          </p:cNvSpPr>
          <p:nvPr>
            <p:ph type="sldImg"/>
          </p:nvPr>
        </p:nvSpPr>
        <p:spPr>
          <a:ln/>
        </p:spPr>
      </p:sp>
      <p:sp>
        <p:nvSpPr>
          <p:cNvPr id="4894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7"/>
          <p:cNvSpPr>
            <a:spLocks noGrp="1" noChangeArrowheads="1"/>
          </p:cNvSpPr>
          <p:nvPr>
            <p:ph type="sldNum" sz="quarter" idx="5"/>
          </p:nvPr>
        </p:nvSpPr>
        <p:spPr>
          <a:noFill/>
        </p:spPr>
        <p:txBody>
          <a:bodyPr/>
          <a:lstStyle/>
          <a:p>
            <a:fld id="{5FD08DCD-8411-4575-B489-91BF2644502A}" type="slidenum">
              <a:rPr lang="x-none" smtClean="0"/>
              <a:pPr/>
              <a:t>189</a:t>
            </a:fld>
            <a:endParaRPr lang="en-US" dirty="0"/>
          </a:p>
        </p:txBody>
      </p:sp>
      <p:sp>
        <p:nvSpPr>
          <p:cNvPr id="490499" name="Rectangle 2"/>
          <p:cNvSpPr>
            <a:spLocks noGrp="1" noRot="1" noChangeAspect="1" noChangeArrowheads="1" noTextEdit="1"/>
          </p:cNvSpPr>
          <p:nvPr>
            <p:ph type="sldImg"/>
          </p:nvPr>
        </p:nvSpPr>
        <p:spPr>
          <a:ln/>
        </p:spPr>
      </p:sp>
      <p:sp>
        <p:nvSpPr>
          <p:cNvPr id="4905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7"/>
          <p:cNvSpPr>
            <a:spLocks noGrp="1" noChangeArrowheads="1"/>
          </p:cNvSpPr>
          <p:nvPr>
            <p:ph type="sldNum" sz="quarter" idx="5"/>
          </p:nvPr>
        </p:nvSpPr>
        <p:spPr>
          <a:noFill/>
        </p:spPr>
        <p:txBody>
          <a:bodyPr/>
          <a:lstStyle/>
          <a:p>
            <a:fld id="{93051A13-CBB3-41F0-B04E-67449930C538}" type="slidenum">
              <a:rPr lang="x-none" smtClean="0"/>
              <a:pPr/>
              <a:t>190</a:t>
            </a:fld>
            <a:endParaRPr lang="en-US" dirty="0"/>
          </a:p>
        </p:txBody>
      </p:sp>
      <p:sp>
        <p:nvSpPr>
          <p:cNvPr id="491523" name="Rectangle 2"/>
          <p:cNvSpPr>
            <a:spLocks noGrp="1" noRot="1" noChangeAspect="1" noChangeArrowheads="1" noTextEdit="1"/>
          </p:cNvSpPr>
          <p:nvPr>
            <p:ph type="sldImg"/>
          </p:nvPr>
        </p:nvSpPr>
        <p:spPr>
          <a:ln/>
        </p:spPr>
      </p:sp>
      <p:sp>
        <p:nvSpPr>
          <p:cNvPr id="4915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7"/>
          <p:cNvSpPr>
            <a:spLocks noGrp="1" noChangeArrowheads="1"/>
          </p:cNvSpPr>
          <p:nvPr>
            <p:ph type="sldNum" sz="quarter" idx="5"/>
          </p:nvPr>
        </p:nvSpPr>
        <p:spPr>
          <a:noFill/>
        </p:spPr>
        <p:txBody>
          <a:bodyPr/>
          <a:lstStyle/>
          <a:p>
            <a:fld id="{A9637142-8491-4368-8084-C2F6415EE33E}" type="slidenum">
              <a:rPr lang="x-none" smtClean="0"/>
              <a:pPr/>
              <a:t>191</a:t>
            </a:fld>
            <a:endParaRPr lang="en-US" dirty="0"/>
          </a:p>
        </p:txBody>
      </p:sp>
      <p:sp>
        <p:nvSpPr>
          <p:cNvPr id="492547" name="Rectangle 2"/>
          <p:cNvSpPr>
            <a:spLocks noGrp="1" noRot="1" noChangeAspect="1" noChangeArrowheads="1" noTextEdit="1"/>
          </p:cNvSpPr>
          <p:nvPr>
            <p:ph type="sldImg"/>
          </p:nvPr>
        </p:nvSpPr>
        <p:spPr>
          <a:ln/>
        </p:spPr>
      </p:sp>
      <p:sp>
        <p:nvSpPr>
          <p:cNvPr id="4925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7"/>
          <p:cNvSpPr>
            <a:spLocks noGrp="1" noChangeArrowheads="1"/>
          </p:cNvSpPr>
          <p:nvPr>
            <p:ph type="sldNum" sz="quarter" idx="5"/>
          </p:nvPr>
        </p:nvSpPr>
        <p:spPr>
          <a:noFill/>
        </p:spPr>
        <p:txBody>
          <a:bodyPr/>
          <a:lstStyle/>
          <a:p>
            <a:fld id="{8341C763-E021-44A7-AC62-8828116A4BF4}" type="slidenum">
              <a:rPr lang="x-none" smtClean="0"/>
              <a:pPr/>
              <a:t>192</a:t>
            </a:fld>
            <a:endParaRPr lang="en-US" dirty="0"/>
          </a:p>
        </p:txBody>
      </p:sp>
      <p:sp>
        <p:nvSpPr>
          <p:cNvPr id="493571" name="Rectangle 2"/>
          <p:cNvSpPr>
            <a:spLocks noGrp="1" noRot="1" noChangeAspect="1" noChangeArrowheads="1" noTextEdit="1"/>
          </p:cNvSpPr>
          <p:nvPr>
            <p:ph type="sldImg"/>
          </p:nvPr>
        </p:nvSpPr>
        <p:spPr>
          <a:ln/>
        </p:spPr>
      </p:sp>
      <p:sp>
        <p:nvSpPr>
          <p:cNvPr id="4935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7"/>
          <p:cNvSpPr>
            <a:spLocks noGrp="1" noChangeArrowheads="1"/>
          </p:cNvSpPr>
          <p:nvPr>
            <p:ph type="sldNum" sz="quarter" idx="5"/>
          </p:nvPr>
        </p:nvSpPr>
        <p:spPr>
          <a:noFill/>
        </p:spPr>
        <p:txBody>
          <a:bodyPr/>
          <a:lstStyle/>
          <a:p>
            <a:fld id="{14196D42-72E5-4B8B-B42B-3253F35B1989}" type="slidenum">
              <a:rPr lang="x-none" smtClean="0"/>
              <a:pPr/>
              <a:t>193</a:t>
            </a:fld>
            <a:endParaRPr lang="en-US" dirty="0"/>
          </a:p>
        </p:txBody>
      </p:sp>
      <p:sp>
        <p:nvSpPr>
          <p:cNvPr id="494595" name="Rectangle 2"/>
          <p:cNvSpPr>
            <a:spLocks noGrp="1" noRot="1" noChangeAspect="1" noChangeArrowheads="1" noTextEdit="1"/>
          </p:cNvSpPr>
          <p:nvPr>
            <p:ph type="sldImg"/>
          </p:nvPr>
        </p:nvSpPr>
        <p:spPr>
          <a:ln/>
        </p:spPr>
      </p:sp>
      <p:sp>
        <p:nvSpPr>
          <p:cNvPr id="4945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7"/>
          <p:cNvSpPr>
            <a:spLocks noGrp="1" noChangeArrowheads="1"/>
          </p:cNvSpPr>
          <p:nvPr>
            <p:ph type="sldNum" sz="quarter" idx="5"/>
          </p:nvPr>
        </p:nvSpPr>
        <p:spPr>
          <a:noFill/>
        </p:spPr>
        <p:txBody>
          <a:bodyPr/>
          <a:lstStyle/>
          <a:p>
            <a:fld id="{0145C27C-609F-480D-B4FA-59701C20F3B9}" type="slidenum">
              <a:rPr lang="x-none" smtClean="0"/>
              <a:pPr/>
              <a:t>194</a:t>
            </a:fld>
            <a:endParaRPr lang="en-US" dirty="0"/>
          </a:p>
        </p:txBody>
      </p:sp>
      <p:sp>
        <p:nvSpPr>
          <p:cNvPr id="495619" name="Rectangle 2"/>
          <p:cNvSpPr>
            <a:spLocks noGrp="1" noRot="1" noChangeAspect="1" noChangeArrowheads="1" noTextEdit="1"/>
          </p:cNvSpPr>
          <p:nvPr>
            <p:ph type="sldImg"/>
          </p:nvPr>
        </p:nvSpPr>
        <p:spPr>
          <a:ln/>
        </p:spPr>
      </p:sp>
      <p:sp>
        <p:nvSpPr>
          <p:cNvPr id="4956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7"/>
          <p:cNvSpPr>
            <a:spLocks noGrp="1" noChangeArrowheads="1"/>
          </p:cNvSpPr>
          <p:nvPr>
            <p:ph type="sldNum" sz="quarter" idx="5"/>
          </p:nvPr>
        </p:nvSpPr>
        <p:spPr>
          <a:noFill/>
        </p:spPr>
        <p:txBody>
          <a:bodyPr/>
          <a:lstStyle/>
          <a:p>
            <a:fld id="{00036AB1-464F-4B36-989C-B5C6AED2D92B}" type="slidenum">
              <a:rPr lang="x-none" smtClean="0"/>
              <a:pPr/>
              <a:t>195</a:t>
            </a:fld>
            <a:endParaRPr lang="en-US" dirty="0"/>
          </a:p>
        </p:txBody>
      </p:sp>
      <p:sp>
        <p:nvSpPr>
          <p:cNvPr id="496643" name="Rectangle 2"/>
          <p:cNvSpPr>
            <a:spLocks noGrp="1" noRot="1" noChangeAspect="1" noChangeArrowheads="1" noTextEdit="1"/>
          </p:cNvSpPr>
          <p:nvPr>
            <p:ph type="sldImg"/>
          </p:nvPr>
        </p:nvSpPr>
        <p:spPr>
          <a:ln/>
        </p:spPr>
      </p:sp>
      <p:sp>
        <p:nvSpPr>
          <p:cNvPr id="4966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7"/>
          <p:cNvSpPr>
            <a:spLocks noGrp="1" noChangeArrowheads="1"/>
          </p:cNvSpPr>
          <p:nvPr>
            <p:ph type="sldNum" sz="quarter" idx="5"/>
          </p:nvPr>
        </p:nvSpPr>
        <p:spPr>
          <a:noFill/>
        </p:spPr>
        <p:txBody>
          <a:bodyPr/>
          <a:lstStyle/>
          <a:p>
            <a:fld id="{9A90FECB-2BD9-45F5-90A8-06386323D6B4}" type="slidenum">
              <a:rPr lang="x-none" smtClean="0"/>
              <a:pPr/>
              <a:t>196</a:t>
            </a:fld>
            <a:endParaRPr lang="en-US" dirty="0"/>
          </a:p>
        </p:txBody>
      </p:sp>
      <p:sp>
        <p:nvSpPr>
          <p:cNvPr id="497667" name="Rectangle 2"/>
          <p:cNvSpPr>
            <a:spLocks noGrp="1" noRot="1" noChangeAspect="1" noChangeArrowheads="1" noTextEdit="1"/>
          </p:cNvSpPr>
          <p:nvPr>
            <p:ph type="sldImg"/>
          </p:nvPr>
        </p:nvSpPr>
        <p:spPr>
          <a:ln/>
        </p:spPr>
      </p:sp>
      <p:sp>
        <p:nvSpPr>
          <p:cNvPr id="4976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7"/>
          <p:cNvSpPr>
            <a:spLocks noGrp="1" noChangeArrowheads="1"/>
          </p:cNvSpPr>
          <p:nvPr>
            <p:ph type="sldNum" sz="quarter" idx="5"/>
          </p:nvPr>
        </p:nvSpPr>
        <p:spPr>
          <a:noFill/>
        </p:spPr>
        <p:txBody>
          <a:bodyPr/>
          <a:lstStyle/>
          <a:p>
            <a:fld id="{C4412F5A-89CF-4B4B-A799-35AB3851015F}" type="slidenum">
              <a:rPr lang="x-none" smtClean="0"/>
              <a:pPr/>
              <a:t>197</a:t>
            </a:fld>
            <a:endParaRPr lang="en-US" dirty="0"/>
          </a:p>
        </p:txBody>
      </p:sp>
      <p:sp>
        <p:nvSpPr>
          <p:cNvPr id="498691" name="Rectangle 2"/>
          <p:cNvSpPr>
            <a:spLocks noGrp="1" noRot="1" noChangeAspect="1" noChangeArrowheads="1" noTextEdit="1"/>
          </p:cNvSpPr>
          <p:nvPr>
            <p:ph type="sldImg"/>
          </p:nvPr>
        </p:nvSpPr>
        <p:spPr>
          <a:ln/>
        </p:spPr>
      </p:sp>
      <p:sp>
        <p:nvSpPr>
          <p:cNvPr id="49869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7"/>
          <p:cNvSpPr>
            <a:spLocks noGrp="1" noChangeArrowheads="1"/>
          </p:cNvSpPr>
          <p:nvPr>
            <p:ph type="sldNum" sz="quarter" idx="5"/>
          </p:nvPr>
        </p:nvSpPr>
        <p:spPr>
          <a:noFill/>
        </p:spPr>
        <p:txBody>
          <a:bodyPr/>
          <a:lstStyle/>
          <a:p>
            <a:fld id="{66D23C41-DE07-48B2-AF27-FC7D0506B673}" type="slidenum">
              <a:rPr lang="x-none" smtClean="0"/>
              <a:pPr/>
              <a:t>198</a:t>
            </a:fld>
            <a:endParaRPr lang="en-US" dirty="0"/>
          </a:p>
        </p:txBody>
      </p:sp>
      <p:sp>
        <p:nvSpPr>
          <p:cNvPr id="499715" name="Rectangle 2"/>
          <p:cNvSpPr>
            <a:spLocks noGrp="1" noRot="1" noChangeAspect="1" noChangeArrowheads="1" noTextEdit="1"/>
          </p:cNvSpPr>
          <p:nvPr>
            <p:ph type="sldImg"/>
          </p:nvPr>
        </p:nvSpPr>
        <p:spPr>
          <a:ln/>
        </p:spPr>
      </p:sp>
      <p:sp>
        <p:nvSpPr>
          <p:cNvPr id="4997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7"/>
          <p:cNvSpPr>
            <a:spLocks noGrp="1" noChangeArrowheads="1"/>
          </p:cNvSpPr>
          <p:nvPr>
            <p:ph type="sldNum" sz="quarter" idx="5"/>
          </p:nvPr>
        </p:nvSpPr>
        <p:spPr>
          <a:noFill/>
        </p:spPr>
        <p:txBody>
          <a:bodyPr/>
          <a:lstStyle/>
          <a:p>
            <a:fld id="{05FC323C-35AC-41DE-BF53-2B8356734035}" type="slidenum">
              <a:rPr lang="x-none" smtClean="0"/>
              <a:pPr/>
              <a:t>199</a:t>
            </a:fld>
            <a:endParaRPr lang="en-US" dirty="0"/>
          </a:p>
        </p:txBody>
      </p:sp>
      <p:sp>
        <p:nvSpPr>
          <p:cNvPr id="500739" name="Rectangle 2"/>
          <p:cNvSpPr>
            <a:spLocks noGrp="1" noRot="1" noChangeAspect="1" noChangeArrowheads="1" noTextEdit="1"/>
          </p:cNvSpPr>
          <p:nvPr>
            <p:ph type="sldImg"/>
          </p:nvPr>
        </p:nvSpPr>
        <p:spPr>
          <a:ln/>
        </p:spPr>
      </p:sp>
      <p:sp>
        <p:nvSpPr>
          <p:cNvPr id="5007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7"/>
          <p:cNvSpPr>
            <a:spLocks noGrp="1" noChangeArrowheads="1"/>
          </p:cNvSpPr>
          <p:nvPr>
            <p:ph type="sldNum" sz="quarter" idx="5"/>
          </p:nvPr>
        </p:nvSpPr>
        <p:spPr>
          <a:noFill/>
        </p:spPr>
        <p:txBody>
          <a:bodyPr/>
          <a:lstStyle/>
          <a:p>
            <a:fld id="{2E3ED70D-20DC-4C47-84C1-CD2F91097775}" type="slidenum">
              <a:rPr lang="x-none" smtClean="0"/>
              <a:pPr/>
              <a:t>200</a:t>
            </a:fld>
            <a:endParaRPr lang="en-US" dirty="0"/>
          </a:p>
        </p:txBody>
      </p:sp>
      <p:sp>
        <p:nvSpPr>
          <p:cNvPr id="501763" name="Rectangle 2"/>
          <p:cNvSpPr>
            <a:spLocks noGrp="1" noRot="1" noChangeAspect="1" noChangeArrowheads="1" noTextEdit="1"/>
          </p:cNvSpPr>
          <p:nvPr>
            <p:ph type="sldImg"/>
          </p:nvPr>
        </p:nvSpPr>
        <p:spPr>
          <a:ln/>
        </p:spPr>
      </p:sp>
      <p:sp>
        <p:nvSpPr>
          <p:cNvPr id="5017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7"/>
          <p:cNvSpPr>
            <a:spLocks noGrp="1" noChangeArrowheads="1"/>
          </p:cNvSpPr>
          <p:nvPr>
            <p:ph type="sldNum" sz="quarter" idx="5"/>
          </p:nvPr>
        </p:nvSpPr>
        <p:spPr>
          <a:noFill/>
        </p:spPr>
        <p:txBody>
          <a:bodyPr/>
          <a:lstStyle/>
          <a:p>
            <a:fld id="{530F4751-8939-4661-BD9E-23B2485211E6}" type="slidenum">
              <a:rPr lang="x-none" smtClean="0"/>
              <a:pPr/>
              <a:t>201</a:t>
            </a:fld>
            <a:endParaRPr lang="en-US" dirty="0"/>
          </a:p>
        </p:txBody>
      </p:sp>
      <p:sp>
        <p:nvSpPr>
          <p:cNvPr id="502787" name="Rectangle 2"/>
          <p:cNvSpPr>
            <a:spLocks noGrp="1" noRot="1" noChangeAspect="1" noChangeArrowheads="1" noTextEdit="1"/>
          </p:cNvSpPr>
          <p:nvPr>
            <p:ph type="sldImg"/>
          </p:nvPr>
        </p:nvSpPr>
        <p:spPr>
          <a:ln/>
        </p:spPr>
      </p:sp>
      <p:sp>
        <p:nvSpPr>
          <p:cNvPr id="5027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7"/>
          <p:cNvSpPr>
            <a:spLocks noGrp="1" noChangeArrowheads="1"/>
          </p:cNvSpPr>
          <p:nvPr>
            <p:ph type="sldNum" sz="quarter" idx="5"/>
          </p:nvPr>
        </p:nvSpPr>
        <p:spPr>
          <a:noFill/>
        </p:spPr>
        <p:txBody>
          <a:bodyPr/>
          <a:lstStyle/>
          <a:p>
            <a:fld id="{62C15B98-9F37-4A1D-8AC8-E82E30B660D1}" type="slidenum">
              <a:rPr lang="x-none" smtClean="0"/>
              <a:pPr/>
              <a:t>202</a:t>
            </a:fld>
            <a:endParaRPr lang="en-US" dirty="0"/>
          </a:p>
        </p:txBody>
      </p:sp>
      <p:sp>
        <p:nvSpPr>
          <p:cNvPr id="503811" name="Rectangle 2"/>
          <p:cNvSpPr>
            <a:spLocks noGrp="1" noRot="1" noChangeAspect="1" noChangeArrowheads="1" noTextEdit="1"/>
          </p:cNvSpPr>
          <p:nvPr>
            <p:ph type="sldImg"/>
          </p:nvPr>
        </p:nvSpPr>
        <p:spPr>
          <a:ln/>
        </p:spPr>
      </p:sp>
      <p:sp>
        <p:nvSpPr>
          <p:cNvPr id="50381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78215570"/>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7"/>
          <p:cNvSpPr>
            <a:spLocks noGrp="1" noChangeArrowheads="1"/>
          </p:cNvSpPr>
          <p:nvPr>
            <p:ph type="sldNum" sz="quarter" idx="5"/>
          </p:nvPr>
        </p:nvSpPr>
        <p:spPr>
          <a:noFill/>
        </p:spPr>
        <p:txBody>
          <a:bodyPr/>
          <a:lstStyle/>
          <a:p>
            <a:fld id="{B34D8DE0-1F53-418E-B2E9-DB601E9FA803}" type="slidenum">
              <a:rPr lang="x-none" smtClean="0"/>
              <a:pPr/>
              <a:t>203</a:t>
            </a:fld>
            <a:endParaRPr lang="en-US" dirty="0"/>
          </a:p>
        </p:txBody>
      </p:sp>
      <p:sp>
        <p:nvSpPr>
          <p:cNvPr id="504835" name="Rectangle 2"/>
          <p:cNvSpPr>
            <a:spLocks noGrp="1" noRot="1" noChangeAspect="1" noChangeArrowheads="1" noTextEdit="1"/>
          </p:cNvSpPr>
          <p:nvPr>
            <p:ph type="sldImg"/>
          </p:nvPr>
        </p:nvSpPr>
        <p:spPr>
          <a:ln/>
        </p:spPr>
      </p:sp>
      <p:sp>
        <p:nvSpPr>
          <p:cNvPr id="5048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7"/>
          <p:cNvSpPr>
            <a:spLocks noGrp="1" noChangeArrowheads="1"/>
          </p:cNvSpPr>
          <p:nvPr>
            <p:ph type="sldNum" sz="quarter" idx="5"/>
          </p:nvPr>
        </p:nvSpPr>
        <p:spPr>
          <a:noFill/>
        </p:spPr>
        <p:txBody>
          <a:bodyPr/>
          <a:lstStyle/>
          <a:p>
            <a:fld id="{7F9127E2-5599-4966-A250-9BFF0F1DEA55}" type="slidenum">
              <a:rPr lang="x-none" smtClean="0"/>
              <a:pPr/>
              <a:t>204</a:t>
            </a:fld>
            <a:endParaRPr lang="en-US" dirty="0"/>
          </a:p>
        </p:txBody>
      </p:sp>
      <p:sp>
        <p:nvSpPr>
          <p:cNvPr id="505859" name="Rectangle 2"/>
          <p:cNvSpPr>
            <a:spLocks noGrp="1" noRot="1" noChangeAspect="1" noChangeArrowheads="1" noTextEdit="1"/>
          </p:cNvSpPr>
          <p:nvPr>
            <p:ph type="sldImg"/>
          </p:nvPr>
        </p:nvSpPr>
        <p:spPr>
          <a:ln/>
        </p:spPr>
      </p:sp>
      <p:sp>
        <p:nvSpPr>
          <p:cNvPr id="5058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7"/>
          <p:cNvSpPr>
            <a:spLocks noGrp="1" noChangeArrowheads="1"/>
          </p:cNvSpPr>
          <p:nvPr>
            <p:ph type="sldNum" sz="quarter" idx="5"/>
          </p:nvPr>
        </p:nvSpPr>
        <p:spPr>
          <a:noFill/>
        </p:spPr>
        <p:txBody>
          <a:bodyPr/>
          <a:lstStyle/>
          <a:p>
            <a:fld id="{048A7D6D-FE98-4F2B-9502-9DB275015966}" type="slidenum">
              <a:rPr lang="x-none" smtClean="0"/>
              <a:pPr/>
              <a:t>205</a:t>
            </a:fld>
            <a:endParaRPr lang="en-US" dirty="0"/>
          </a:p>
        </p:txBody>
      </p:sp>
      <p:sp>
        <p:nvSpPr>
          <p:cNvPr id="506883" name="Rectangle 2"/>
          <p:cNvSpPr>
            <a:spLocks noGrp="1" noRot="1" noChangeAspect="1" noChangeArrowheads="1" noTextEdit="1"/>
          </p:cNvSpPr>
          <p:nvPr>
            <p:ph type="sldImg"/>
          </p:nvPr>
        </p:nvSpPr>
        <p:spPr>
          <a:ln/>
        </p:spPr>
      </p:sp>
      <p:sp>
        <p:nvSpPr>
          <p:cNvPr id="5068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7"/>
          <p:cNvSpPr>
            <a:spLocks noGrp="1" noChangeArrowheads="1"/>
          </p:cNvSpPr>
          <p:nvPr>
            <p:ph type="sldNum" sz="quarter" idx="5"/>
          </p:nvPr>
        </p:nvSpPr>
        <p:spPr>
          <a:noFill/>
        </p:spPr>
        <p:txBody>
          <a:bodyPr/>
          <a:lstStyle/>
          <a:p>
            <a:fld id="{028F6D67-E396-4716-BDD9-7CFA702A848E}" type="slidenum">
              <a:rPr lang="x-none" smtClean="0"/>
              <a:pPr/>
              <a:t>206</a:t>
            </a:fld>
            <a:endParaRPr lang="en-US" dirty="0"/>
          </a:p>
        </p:txBody>
      </p:sp>
      <p:sp>
        <p:nvSpPr>
          <p:cNvPr id="507907" name="Rectangle 2"/>
          <p:cNvSpPr>
            <a:spLocks noGrp="1" noRot="1" noChangeAspect="1" noChangeArrowheads="1" noTextEdit="1"/>
          </p:cNvSpPr>
          <p:nvPr>
            <p:ph type="sldImg"/>
          </p:nvPr>
        </p:nvSpPr>
        <p:spPr>
          <a:ln/>
        </p:spPr>
      </p:sp>
      <p:sp>
        <p:nvSpPr>
          <p:cNvPr id="5079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7"/>
          <p:cNvSpPr>
            <a:spLocks noGrp="1" noChangeArrowheads="1"/>
          </p:cNvSpPr>
          <p:nvPr>
            <p:ph type="sldNum" sz="quarter" idx="5"/>
          </p:nvPr>
        </p:nvSpPr>
        <p:spPr>
          <a:noFill/>
        </p:spPr>
        <p:txBody>
          <a:bodyPr/>
          <a:lstStyle/>
          <a:p>
            <a:fld id="{2F993BE3-0FD3-441E-B04D-2E894EB2442B}" type="slidenum">
              <a:rPr lang="x-none" smtClean="0"/>
              <a:pPr/>
              <a:t>207</a:t>
            </a:fld>
            <a:endParaRPr lang="en-US" dirty="0"/>
          </a:p>
        </p:txBody>
      </p:sp>
      <p:sp>
        <p:nvSpPr>
          <p:cNvPr id="508931" name="Rectangle 2"/>
          <p:cNvSpPr>
            <a:spLocks noGrp="1" noRot="1" noChangeAspect="1" noChangeArrowheads="1" noTextEdit="1"/>
          </p:cNvSpPr>
          <p:nvPr>
            <p:ph type="sldImg"/>
          </p:nvPr>
        </p:nvSpPr>
        <p:spPr>
          <a:ln/>
        </p:spPr>
      </p:sp>
      <p:sp>
        <p:nvSpPr>
          <p:cNvPr id="5089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p:spPr>
        <p:txBody>
          <a:bodyPr/>
          <a:lstStyle/>
          <a:p>
            <a:fld id="{B95EB572-92EE-46CC-AD0A-C35D8A1E690F}" type="slidenum">
              <a:rPr lang="x-none" smtClean="0"/>
              <a:pPr/>
              <a:t>208</a:t>
            </a:fld>
            <a:endParaRPr lang="en-US" dirty="0"/>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p:spPr>
        <p:txBody>
          <a:bodyPr/>
          <a:lstStyle/>
          <a:p>
            <a:fld id="{9DE485AD-6759-412C-BE8F-0BBBA24BD0C2}" type="slidenum">
              <a:rPr lang="x-none" smtClean="0"/>
              <a:pPr/>
              <a:t>209</a:t>
            </a:fld>
            <a:endParaRPr lang="en-US" dirty="0"/>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p>
            <a:fld id="{3439B187-0251-4911-BEB7-AD7EA7EF76A8}" type="slidenum">
              <a:rPr lang="x-none" smtClean="0"/>
              <a:pPr/>
              <a:t>210</a:t>
            </a:fld>
            <a:endParaRPr lang="en-US" dirty="0"/>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p:spPr>
        <p:txBody>
          <a:bodyPr/>
          <a:lstStyle/>
          <a:p>
            <a:fld id="{2A91E4D9-8CDD-4F92-AFC9-2676D8C6FE55}" type="slidenum">
              <a:rPr lang="x-none" smtClean="0"/>
              <a:pPr/>
              <a:t>211</a:t>
            </a:fld>
            <a:endParaRPr lang="en-US" dirty="0"/>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p:spPr>
        <p:txBody>
          <a:bodyPr/>
          <a:lstStyle/>
          <a:p>
            <a:fld id="{60C5694A-ABC5-4B76-A996-8F44F68FF423}" type="slidenum">
              <a:rPr lang="x-none" smtClean="0"/>
              <a:pPr/>
              <a:t>212</a:t>
            </a:fld>
            <a:endParaRPr lang="en-US" dirty="0"/>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p:spPr>
        <p:txBody>
          <a:bodyPr/>
          <a:lstStyle/>
          <a:p>
            <a:fld id="{901EA9D0-E9D3-4853-B728-3080CBFD475E}" type="slidenum">
              <a:rPr lang="x-none" smtClean="0"/>
              <a:pPr/>
              <a:t>213</a:t>
            </a:fld>
            <a:endParaRPr lang="en-US" dirty="0"/>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9918516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p:spPr>
        <p:txBody>
          <a:bodyPr/>
          <a:lstStyle/>
          <a:p>
            <a:fld id="{901EA9D0-E9D3-4853-B728-3080CBFD475E}" type="slidenum">
              <a:rPr lang="x-none" smtClean="0"/>
              <a:pPr/>
              <a:t>214</a:t>
            </a:fld>
            <a:endParaRPr lang="en-US" dirty="0"/>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23809635"/>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p:spPr>
        <p:txBody>
          <a:bodyPr/>
          <a:lstStyle/>
          <a:p>
            <a:fld id="{901EA9D0-E9D3-4853-B728-3080CBFD475E}" type="slidenum">
              <a:rPr lang="x-none" smtClean="0"/>
              <a:pPr/>
              <a:t>215</a:t>
            </a:fld>
            <a:endParaRPr lang="en-US" dirty="0"/>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831815780"/>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p:spPr>
        <p:txBody>
          <a:bodyPr/>
          <a:lstStyle/>
          <a:p>
            <a:fld id="{901EA9D0-E9D3-4853-B728-3080CBFD475E}" type="slidenum">
              <a:rPr lang="x-none" smtClean="0"/>
              <a:pPr/>
              <a:t>216</a:t>
            </a:fld>
            <a:endParaRPr lang="en-US" dirty="0"/>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237523800"/>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p:spPr>
        <p:txBody>
          <a:bodyPr/>
          <a:lstStyle/>
          <a:p>
            <a:fld id="{901EA9D0-E9D3-4853-B728-3080CBFD475E}" type="slidenum">
              <a:rPr lang="x-none" smtClean="0"/>
              <a:pPr/>
              <a:t>217</a:t>
            </a:fld>
            <a:endParaRPr lang="en-US" dirty="0"/>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29686163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p:spPr>
        <p:txBody>
          <a:bodyPr/>
          <a:lstStyle/>
          <a:p>
            <a:fld id="{901EA9D0-E9D3-4853-B728-3080CBFD475E}" type="slidenum">
              <a:rPr lang="x-none" smtClean="0"/>
              <a:pPr/>
              <a:t>218</a:t>
            </a:fld>
            <a:endParaRPr lang="en-US" dirty="0"/>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09052574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p:spPr>
        <p:txBody>
          <a:bodyPr/>
          <a:lstStyle/>
          <a:p>
            <a:fld id="{901EA9D0-E9D3-4853-B728-3080CBFD475E}" type="slidenum">
              <a:rPr lang="x-none" smtClean="0"/>
              <a:pPr/>
              <a:t>219</a:t>
            </a:fld>
            <a:endParaRPr lang="en-US" dirty="0"/>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690971165"/>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p:spPr>
        <p:txBody>
          <a:bodyPr/>
          <a:lstStyle/>
          <a:p>
            <a:fld id="{901EA9D0-E9D3-4853-B728-3080CBFD475E}" type="slidenum">
              <a:rPr lang="x-none" smtClean="0"/>
              <a:pPr/>
              <a:t>220</a:t>
            </a:fld>
            <a:endParaRPr lang="en-US" dirty="0"/>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6477266"/>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7"/>
          <p:cNvSpPr>
            <a:spLocks noGrp="1" noChangeArrowheads="1"/>
          </p:cNvSpPr>
          <p:nvPr>
            <p:ph type="sldNum" sz="quarter" idx="5"/>
          </p:nvPr>
        </p:nvSpPr>
        <p:spPr>
          <a:noFill/>
        </p:spPr>
        <p:txBody>
          <a:bodyPr/>
          <a:lstStyle/>
          <a:p>
            <a:fld id="{8F0AD383-4FEB-4030-8042-D2A4C62B629E}" type="slidenum">
              <a:rPr lang="x-none" smtClean="0"/>
              <a:pPr/>
              <a:t>221</a:t>
            </a:fld>
            <a:endParaRPr lang="en-US" dirty="0"/>
          </a:p>
        </p:txBody>
      </p:sp>
      <p:sp>
        <p:nvSpPr>
          <p:cNvPr id="513027" name="Rectangle 2"/>
          <p:cNvSpPr>
            <a:spLocks noGrp="1" noRot="1" noChangeAspect="1" noChangeArrowheads="1" noTextEdit="1"/>
          </p:cNvSpPr>
          <p:nvPr>
            <p:ph type="sldImg"/>
          </p:nvPr>
        </p:nvSpPr>
        <p:spPr>
          <a:ln/>
        </p:spPr>
      </p:sp>
      <p:sp>
        <p:nvSpPr>
          <p:cNvPr id="5130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7"/>
          <p:cNvSpPr>
            <a:spLocks noGrp="1" noChangeArrowheads="1"/>
          </p:cNvSpPr>
          <p:nvPr>
            <p:ph type="sldNum" sz="quarter" idx="5"/>
          </p:nvPr>
        </p:nvSpPr>
        <p:spPr>
          <a:noFill/>
        </p:spPr>
        <p:txBody>
          <a:bodyPr/>
          <a:lstStyle/>
          <a:p>
            <a:fld id="{D5E3ED33-4ADB-4F12-93D1-3B8FD416EAC0}" type="slidenum">
              <a:rPr lang="x-none" smtClean="0"/>
              <a:pPr/>
              <a:t>222</a:t>
            </a:fld>
            <a:endParaRPr lang="en-US" dirty="0"/>
          </a:p>
        </p:txBody>
      </p:sp>
      <p:sp>
        <p:nvSpPr>
          <p:cNvPr id="514051" name="Rectangle 2"/>
          <p:cNvSpPr>
            <a:spLocks noGrp="1" noRot="1" noChangeAspect="1" noChangeArrowheads="1" noTextEdit="1"/>
          </p:cNvSpPr>
          <p:nvPr>
            <p:ph type="sldImg"/>
          </p:nvPr>
        </p:nvSpPr>
        <p:spPr>
          <a:ln/>
        </p:spPr>
      </p:sp>
      <p:sp>
        <p:nvSpPr>
          <p:cNvPr id="5140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7"/>
          <p:cNvSpPr>
            <a:spLocks noGrp="1" noChangeArrowheads="1"/>
          </p:cNvSpPr>
          <p:nvPr>
            <p:ph type="sldNum" sz="quarter" idx="5"/>
          </p:nvPr>
        </p:nvSpPr>
        <p:spPr>
          <a:noFill/>
        </p:spPr>
        <p:txBody>
          <a:bodyPr/>
          <a:lstStyle/>
          <a:p>
            <a:fld id="{F7F79693-2AA7-40F2-9A69-F78416C3986C}" type="slidenum">
              <a:rPr lang="x-none" smtClean="0"/>
              <a:pPr/>
              <a:t>223</a:t>
            </a:fld>
            <a:endParaRPr lang="en-US" dirty="0"/>
          </a:p>
        </p:txBody>
      </p:sp>
      <p:sp>
        <p:nvSpPr>
          <p:cNvPr id="516099" name="Rectangle 2"/>
          <p:cNvSpPr>
            <a:spLocks noGrp="1" noRot="1" noChangeAspect="1" noChangeArrowheads="1" noTextEdit="1"/>
          </p:cNvSpPr>
          <p:nvPr>
            <p:ph type="sldImg"/>
          </p:nvPr>
        </p:nvSpPr>
        <p:spPr>
          <a:ln/>
        </p:spPr>
      </p:sp>
      <p:sp>
        <p:nvSpPr>
          <p:cNvPr id="5161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7"/>
          <p:cNvSpPr>
            <a:spLocks noGrp="1" noChangeArrowheads="1"/>
          </p:cNvSpPr>
          <p:nvPr>
            <p:ph type="sldNum" sz="quarter" idx="5"/>
          </p:nvPr>
        </p:nvSpPr>
        <p:spPr>
          <a:noFill/>
        </p:spPr>
        <p:txBody>
          <a:bodyPr/>
          <a:lstStyle/>
          <a:p>
            <a:fld id="{726F96E8-19B3-4F96-A50E-CC4BD1930F69}" type="slidenum">
              <a:rPr lang="x-none" smtClean="0"/>
              <a:pPr/>
              <a:t>224</a:t>
            </a:fld>
            <a:endParaRPr lang="en-US" dirty="0"/>
          </a:p>
        </p:txBody>
      </p:sp>
      <p:sp>
        <p:nvSpPr>
          <p:cNvPr id="517123" name="Rectangle 2"/>
          <p:cNvSpPr>
            <a:spLocks noGrp="1" noRot="1" noChangeAspect="1" noChangeArrowheads="1" noTextEdit="1"/>
          </p:cNvSpPr>
          <p:nvPr>
            <p:ph type="sldImg"/>
          </p:nvPr>
        </p:nvSpPr>
        <p:spPr>
          <a:ln/>
        </p:spPr>
      </p:sp>
      <p:sp>
        <p:nvSpPr>
          <p:cNvPr id="5171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7"/>
          <p:cNvSpPr>
            <a:spLocks noGrp="1" noChangeArrowheads="1"/>
          </p:cNvSpPr>
          <p:nvPr>
            <p:ph type="sldNum" sz="quarter" idx="5"/>
          </p:nvPr>
        </p:nvSpPr>
        <p:spPr>
          <a:noFill/>
        </p:spPr>
        <p:txBody>
          <a:bodyPr/>
          <a:lstStyle/>
          <a:p>
            <a:fld id="{88E3E560-3418-4E3E-A4FC-062977F2A73F}" type="slidenum">
              <a:rPr lang="x-none" smtClean="0"/>
              <a:pPr/>
              <a:t>225</a:t>
            </a:fld>
            <a:endParaRPr lang="en-US" dirty="0"/>
          </a:p>
        </p:txBody>
      </p:sp>
      <p:sp>
        <p:nvSpPr>
          <p:cNvPr id="518147" name="Rectangle 2"/>
          <p:cNvSpPr>
            <a:spLocks noGrp="1" noRot="1" noChangeAspect="1" noChangeArrowheads="1" noTextEdit="1"/>
          </p:cNvSpPr>
          <p:nvPr>
            <p:ph type="sldImg"/>
          </p:nvPr>
        </p:nvSpPr>
        <p:spPr>
          <a:ln/>
        </p:spPr>
      </p:sp>
      <p:sp>
        <p:nvSpPr>
          <p:cNvPr id="5181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7"/>
          <p:cNvSpPr>
            <a:spLocks noGrp="1" noChangeArrowheads="1"/>
          </p:cNvSpPr>
          <p:nvPr>
            <p:ph type="sldNum" sz="quarter" idx="5"/>
          </p:nvPr>
        </p:nvSpPr>
        <p:spPr>
          <a:noFill/>
        </p:spPr>
        <p:txBody>
          <a:bodyPr/>
          <a:lstStyle/>
          <a:p>
            <a:fld id="{E3BED578-413A-43E8-9099-32E0EDBEF2C5}" type="slidenum">
              <a:rPr lang="x-none" smtClean="0"/>
              <a:pPr/>
              <a:t>226</a:t>
            </a:fld>
            <a:endParaRPr lang="en-US" dirty="0"/>
          </a:p>
        </p:txBody>
      </p:sp>
      <p:sp>
        <p:nvSpPr>
          <p:cNvPr id="519171" name="Rectangle 2"/>
          <p:cNvSpPr>
            <a:spLocks noGrp="1" noRot="1" noChangeAspect="1" noChangeArrowheads="1" noTextEdit="1"/>
          </p:cNvSpPr>
          <p:nvPr>
            <p:ph type="sldImg"/>
          </p:nvPr>
        </p:nvSpPr>
        <p:spPr>
          <a:ln/>
        </p:spPr>
      </p:sp>
      <p:sp>
        <p:nvSpPr>
          <p:cNvPr id="5191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7"/>
          <p:cNvSpPr>
            <a:spLocks noGrp="1" noChangeArrowheads="1"/>
          </p:cNvSpPr>
          <p:nvPr>
            <p:ph type="sldNum" sz="quarter" idx="5"/>
          </p:nvPr>
        </p:nvSpPr>
        <p:spPr>
          <a:noFill/>
        </p:spPr>
        <p:txBody>
          <a:bodyPr/>
          <a:lstStyle/>
          <a:p>
            <a:fld id="{6535A142-A99B-4FE5-8357-C8AB02D611D3}" type="slidenum">
              <a:rPr lang="x-none" smtClean="0"/>
              <a:pPr/>
              <a:t>227</a:t>
            </a:fld>
            <a:endParaRPr lang="en-US" dirty="0"/>
          </a:p>
        </p:txBody>
      </p:sp>
      <p:sp>
        <p:nvSpPr>
          <p:cNvPr id="520195" name="Rectangle 2"/>
          <p:cNvSpPr>
            <a:spLocks noGrp="1" noRot="1" noChangeAspect="1" noChangeArrowheads="1" noTextEdit="1"/>
          </p:cNvSpPr>
          <p:nvPr>
            <p:ph type="sldImg"/>
          </p:nvPr>
        </p:nvSpPr>
        <p:spPr>
          <a:ln/>
        </p:spPr>
      </p:sp>
      <p:sp>
        <p:nvSpPr>
          <p:cNvPr id="5201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7"/>
          <p:cNvSpPr>
            <a:spLocks noGrp="1" noChangeArrowheads="1"/>
          </p:cNvSpPr>
          <p:nvPr>
            <p:ph type="sldNum" sz="quarter" idx="5"/>
          </p:nvPr>
        </p:nvSpPr>
        <p:spPr>
          <a:noFill/>
        </p:spPr>
        <p:txBody>
          <a:bodyPr/>
          <a:lstStyle/>
          <a:p>
            <a:fld id="{7E914DF5-27C9-4DD6-8F45-F8C77E4809BA}" type="slidenum">
              <a:rPr lang="x-none" smtClean="0"/>
              <a:pPr/>
              <a:t>228</a:t>
            </a:fld>
            <a:endParaRPr lang="en-US" dirty="0"/>
          </a:p>
        </p:txBody>
      </p:sp>
      <p:sp>
        <p:nvSpPr>
          <p:cNvPr id="522243" name="Rectangle 2"/>
          <p:cNvSpPr>
            <a:spLocks noGrp="1" noRot="1" noChangeAspect="1" noChangeArrowheads="1" noTextEdit="1"/>
          </p:cNvSpPr>
          <p:nvPr>
            <p:ph type="sldImg"/>
          </p:nvPr>
        </p:nvSpPr>
        <p:spPr>
          <a:ln/>
        </p:spPr>
      </p:sp>
      <p:sp>
        <p:nvSpPr>
          <p:cNvPr id="5222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noFill/>
        </p:spPr>
        <p:txBody>
          <a:bodyPr/>
          <a:lstStyle/>
          <a:p>
            <a:fld id="{3799846F-459E-4914-B6F7-60E763E8AF51}" type="slidenum">
              <a:rPr lang="x-none" smtClean="0"/>
              <a:pPr/>
              <a:t>229</a:t>
            </a:fld>
            <a:endParaRPr lang="en-US" dirty="0"/>
          </a:p>
        </p:txBody>
      </p:sp>
      <p:sp>
        <p:nvSpPr>
          <p:cNvPr id="523267" name="Rectangle 2"/>
          <p:cNvSpPr>
            <a:spLocks noGrp="1" noRot="1" noChangeAspect="1" noChangeArrowheads="1" noTextEdit="1"/>
          </p:cNvSpPr>
          <p:nvPr>
            <p:ph type="sldImg"/>
          </p:nvPr>
        </p:nvSpPr>
        <p:spPr>
          <a:ln/>
        </p:spPr>
      </p:sp>
      <p:sp>
        <p:nvSpPr>
          <p:cNvPr id="52326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7"/>
          <p:cNvSpPr>
            <a:spLocks noGrp="1" noChangeArrowheads="1"/>
          </p:cNvSpPr>
          <p:nvPr>
            <p:ph type="sldNum" sz="quarter" idx="5"/>
          </p:nvPr>
        </p:nvSpPr>
        <p:spPr>
          <a:noFill/>
        </p:spPr>
        <p:txBody>
          <a:bodyPr/>
          <a:lstStyle/>
          <a:p>
            <a:fld id="{AEBE52F9-376B-4A32-94CB-421C84A660DE}" type="slidenum">
              <a:rPr lang="x-none" smtClean="0"/>
              <a:pPr/>
              <a:t>230</a:t>
            </a:fld>
            <a:endParaRPr lang="en-US" dirty="0"/>
          </a:p>
        </p:txBody>
      </p:sp>
      <p:sp>
        <p:nvSpPr>
          <p:cNvPr id="524291" name="Rectangle 2"/>
          <p:cNvSpPr>
            <a:spLocks noGrp="1" noRot="1" noChangeAspect="1" noChangeArrowheads="1" noTextEdit="1"/>
          </p:cNvSpPr>
          <p:nvPr>
            <p:ph type="sldImg"/>
          </p:nvPr>
        </p:nvSpPr>
        <p:spPr>
          <a:ln/>
        </p:spPr>
      </p:sp>
      <p:sp>
        <p:nvSpPr>
          <p:cNvPr id="52429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59138148"/>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7"/>
          <p:cNvSpPr>
            <a:spLocks noGrp="1" noChangeArrowheads="1"/>
          </p:cNvSpPr>
          <p:nvPr>
            <p:ph type="sldNum" sz="quarter" idx="5"/>
          </p:nvPr>
        </p:nvSpPr>
        <p:spPr>
          <a:noFill/>
        </p:spPr>
        <p:txBody>
          <a:bodyPr/>
          <a:lstStyle/>
          <a:p>
            <a:fld id="{77D32E70-29A8-4953-A68D-571096DBDD80}" type="slidenum">
              <a:rPr lang="x-none" smtClean="0"/>
              <a:pPr/>
              <a:t>231</a:t>
            </a:fld>
            <a:endParaRPr lang="en-US" dirty="0"/>
          </a:p>
        </p:txBody>
      </p:sp>
      <p:sp>
        <p:nvSpPr>
          <p:cNvPr id="525315" name="Rectangle 2"/>
          <p:cNvSpPr>
            <a:spLocks noGrp="1" noRot="1" noChangeAspect="1" noChangeArrowheads="1" noTextEdit="1"/>
          </p:cNvSpPr>
          <p:nvPr>
            <p:ph type="sldImg"/>
          </p:nvPr>
        </p:nvSpPr>
        <p:spPr>
          <a:ln/>
        </p:spPr>
      </p:sp>
      <p:sp>
        <p:nvSpPr>
          <p:cNvPr id="5253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7"/>
          <p:cNvSpPr>
            <a:spLocks noGrp="1" noChangeArrowheads="1"/>
          </p:cNvSpPr>
          <p:nvPr>
            <p:ph type="sldNum" sz="quarter" idx="5"/>
          </p:nvPr>
        </p:nvSpPr>
        <p:spPr>
          <a:noFill/>
        </p:spPr>
        <p:txBody>
          <a:bodyPr/>
          <a:lstStyle/>
          <a:p>
            <a:fld id="{77D32E70-29A8-4953-A68D-571096DBDD80}" type="slidenum">
              <a:rPr lang="x-none" smtClean="0"/>
              <a:pPr/>
              <a:t>232</a:t>
            </a:fld>
            <a:endParaRPr lang="en-US" dirty="0"/>
          </a:p>
        </p:txBody>
      </p:sp>
      <p:sp>
        <p:nvSpPr>
          <p:cNvPr id="525315" name="Rectangle 2"/>
          <p:cNvSpPr>
            <a:spLocks noGrp="1" noRot="1" noChangeAspect="1" noChangeArrowheads="1" noTextEdit="1"/>
          </p:cNvSpPr>
          <p:nvPr>
            <p:ph type="sldImg"/>
          </p:nvPr>
        </p:nvSpPr>
        <p:spPr>
          <a:ln/>
        </p:spPr>
      </p:sp>
      <p:sp>
        <p:nvSpPr>
          <p:cNvPr id="52531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522267642"/>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7"/>
          <p:cNvSpPr>
            <a:spLocks noGrp="1" noChangeArrowheads="1"/>
          </p:cNvSpPr>
          <p:nvPr>
            <p:ph type="sldNum" sz="quarter" idx="5"/>
          </p:nvPr>
        </p:nvSpPr>
        <p:spPr>
          <a:noFill/>
        </p:spPr>
        <p:txBody>
          <a:bodyPr/>
          <a:lstStyle/>
          <a:p>
            <a:fld id="{C7823C6B-884F-4A2D-A66E-5A22DCCFB5F8}" type="slidenum">
              <a:rPr lang="x-none" smtClean="0"/>
              <a:pPr/>
              <a:t>233</a:t>
            </a:fld>
            <a:endParaRPr lang="en-US" dirty="0"/>
          </a:p>
        </p:txBody>
      </p:sp>
      <p:sp>
        <p:nvSpPr>
          <p:cNvPr id="527363" name="Rectangle 2"/>
          <p:cNvSpPr>
            <a:spLocks noGrp="1" noRot="1" noChangeAspect="1" noChangeArrowheads="1" noTextEdit="1"/>
          </p:cNvSpPr>
          <p:nvPr>
            <p:ph type="sldImg"/>
          </p:nvPr>
        </p:nvSpPr>
        <p:spPr>
          <a:ln/>
        </p:spPr>
      </p:sp>
      <p:sp>
        <p:nvSpPr>
          <p:cNvPr id="5273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7"/>
          <p:cNvSpPr>
            <a:spLocks noGrp="1" noChangeArrowheads="1"/>
          </p:cNvSpPr>
          <p:nvPr>
            <p:ph type="sldNum" sz="quarter" idx="5"/>
          </p:nvPr>
        </p:nvSpPr>
        <p:spPr>
          <a:noFill/>
        </p:spPr>
        <p:txBody>
          <a:bodyPr/>
          <a:lstStyle/>
          <a:p>
            <a:fld id="{974316CC-355D-48B7-B59A-D8960BB89D1A}" type="slidenum">
              <a:rPr lang="x-none" smtClean="0"/>
              <a:pPr/>
              <a:t>234</a:t>
            </a:fld>
            <a:endParaRPr lang="en-US" dirty="0"/>
          </a:p>
        </p:txBody>
      </p:sp>
      <p:sp>
        <p:nvSpPr>
          <p:cNvPr id="528387" name="Rectangle 2"/>
          <p:cNvSpPr>
            <a:spLocks noGrp="1" noRot="1" noChangeAspect="1" noChangeArrowheads="1" noTextEdit="1"/>
          </p:cNvSpPr>
          <p:nvPr>
            <p:ph type="sldImg"/>
          </p:nvPr>
        </p:nvSpPr>
        <p:spPr>
          <a:ln/>
        </p:spPr>
      </p:sp>
      <p:sp>
        <p:nvSpPr>
          <p:cNvPr id="5283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7"/>
          <p:cNvSpPr>
            <a:spLocks noGrp="1" noChangeArrowheads="1"/>
          </p:cNvSpPr>
          <p:nvPr>
            <p:ph type="sldNum" sz="quarter" idx="5"/>
          </p:nvPr>
        </p:nvSpPr>
        <p:spPr>
          <a:noFill/>
        </p:spPr>
        <p:txBody>
          <a:bodyPr/>
          <a:lstStyle/>
          <a:p>
            <a:fld id="{C40B8CDE-8E1A-4613-99E3-8B676D28EEB4}" type="slidenum">
              <a:rPr lang="x-none" smtClean="0"/>
              <a:pPr/>
              <a:t>235</a:t>
            </a:fld>
            <a:endParaRPr lang="en-US" dirty="0"/>
          </a:p>
        </p:txBody>
      </p:sp>
      <p:sp>
        <p:nvSpPr>
          <p:cNvPr id="529411" name="Rectangle 2"/>
          <p:cNvSpPr>
            <a:spLocks noGrp="1" noRot="1" noChangeAspect="1" noChangeArrowheads="1" noTextEdit="1"/>
          </p:cNvSpPr>
          <p:nvPr>
            <p:ph type="sldImg"/>
          </p:nvPr>
        </p:nvSpPr>
        <p:spPr>
          <a:ln/>
        </p:spPr>
      </p:sp>
      <p:sp>
        <p:nvSpPr>
          <p:cNvPr id="5294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7"/>
          <p:cNvSpPr>
            <a:spLocks noGrp="1" noChangeArrowheads="1"/>
          </p:cNvSpPr>
          <p:nvPr>
            <p:ph type="sldNum" sz="quarter" idx="5"/>
          </p:nvPr>
        </p:nvSpPr>
        <p:spPr>
          <a:noFill/>
        </p:spPr>
        <p:txBody>
          <a:bodyPr/>
          <a:lstStyle/>
          <a:p>
            <a:fld id="{A7CA412D-1228-4F95-B3F2-DF12A2BBC994}" type="slidenum">
              <a:rPr lang="x-none" smtClean="0"/>
              <a:pPr/>
              <a:t>236</a:t>
            </a:fld>
            <a:endParaRPr lang="en-US" dirty="0"/>
          </a:p>
        </p:txBody>
      </p:sp>
      <p:sp>
        <p:nvSpPr>
          <p:cNvPr id="530435" name="Rectangle 2"/>
          <p:cNvSpPr>
            <a:spLocks noGrp="1" noRot="1" noChangeAspect="1" noChangeArrowheads="1" noTextEdit="1"/>
          </p:cNvSpPr>
          <p:nvPr>
            <p:ph type="sldImg"/>
          </p:nvPr>
        </p:nvSpPr>
        <p:spPr>
          <a:ln/>
        </p:spPr>
      </p:sp>
      <p:sp>
        <p:nvSpPr>
          <p:cNvPr id="5304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7"/>
          <p:cNvSpPr>
            <a:spLocks noGrp="1" noChangeArrowheads="1"/>
          </p:cNvSpPr>
          <p:nvPr>
            <p:ph type="sldNum" sz="quarter" idx="5"/>
          </p:nvPr>
        </p:nvSpPr>
        <p:spPr>
          <a:noFill/>
        </p:spPr>
        <p:txBody>
          <a:bodyPr/>
          <a:lstStyle/>
          <a:p>
            <a:fld id="{728735B9-DDC6-453E-8624-229E356076AD}" type="slidenum">
              <a:rPr lang="x-none" smtClean="0"/>
              <a:pPr/>
              <a:t>237</a:t>
            </a:fld>
            <a:endParaRPr lang="en-US" dirty="0"/>
          </a:p>
        </p:txBody>
      </p:sp>
      <p:sp>
        <p:nvSpPr>
          <p:cNvPr id="531459" name="Rectangle 2"/>
          <p:cNvSpPr>
            <a:spLocks noGrp="1" noRot="1" noChangeAspect="1" noChangeArrowheads="1" noTextEdit="1"/>
          </p:cNvSpPr>
          <p:nvPr>
            <p:ph type="sldImg"/>
          </p:nvPr>
        </p:nvSpPr>
        <p:spPr>
          <a:ln/>
        </p:spPr>
      </p:sp>
      <p:sp>
        <p:nvSpPr>
          <p:cNvPr id="5314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7"/>
          <p:cNvSpPr>
            <a:spLocks noGrp="1" noChangeArrowheads="1"/>
          </p:cNvSpPr>
          <p:nvPr>
            <p:ph type="sldNum" sz="quarter" idx="5"/>
          </p:nvPr>
        </p:nvSpPr>
        <p:spPr>
          <a:noFill/>
        </p:spPr>
        <p:txBody>
          <a:bodyPr/>
          <a:lstStyle/>
          <a:p>
            <a:fld id="{7D1C6C7F-0055-4948-92B6-4EFDF6FA63BD}" type="slidenum">
              <a:rPr lang="x-none" smtClean="0"/>
              <a:pPr/>
              <a:t>238</a:t>
            </a:fld>
            <a:endParaRPr lang="en-US" dirty="0"/>
          </a:p>
        </p:txBody>
      </p:sp>
      <p:sp>
        <p:nvSpPr>
          <p:cNvPr id="532483" name="Rectangle 2"/>
          <p:cNvSpPr>
            <a:spLocks noGrp="1" noRot="1" noChangeAspect="1" noChangeArrowheads="1" noTextEdit="1"/>
          </p:cNvSpPr>
          <p:nvPr>
            <p:ph type="sldImg"/>
          </p:nvPr>
        </p:nvSpPr>
        <p:spPr>
          <a:ln/>
        </p:spPr>
      </p:sp>
      <p:sp>
        <p:nvSpPr>
          <p:cNvPr id="5324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7"/>
          <p:cNvSpPr>
            <a:spLocks noGrp="1" noChangeArrowheads="1"/>
          </p:cNvSpPr>
          <p:nvPr>
            <p:ph type="sldNum" sz="quarter" idx="5"/>
          </p:nvPr>
        </p:nvSpPr>
        <p:spPr>
          <a:noFill/>
        </p:spPr>
        <p:txBody>
          <a:bodyPr/>
          <a:lstStyle/>
          <a:p>
            <a:fld id="{6BFC924A-E021-409A-BBDC-7D1953F3074A}" type="slidenum">
              <a:rPr lang="x-none" smtClean="0"/>
              <a:pPr/>
              <a:t>239</a:t>
            </a:fld>
            <a:endParaRPr lang="en-US" dirty="0"/>
          </a:p>
        </p:txBody>
      </p:sp>
      <p:sp>
        <p:nvSpPr>
          <p:cNvPr id="533507" name="Rectangle 2"/>
          <p:cNvSpPr>
            <a:spLocks noGrp="1" noRot="1" noChangeAspect="1" noChangeArrowheads="1" noTextEdit="1"/>
          </p:cNvSpPr>
          <p:nvPr>
            <p:ph type="sldImg"/>
          </p:nvPr>
        </p:nvSpPr>
        <p:spPr>
          <a:ln/>
        </p:spPr>
      </p:sp>
      <p:sp>
        <p:nvSpPr>
          <p:cNvPr id="5335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7"/>
          <p:cNvSpPr>
            <a:spLocks noGrp="1" noChangeArrowheads="1"/>
          </p:cNvSpPr>
          <p:nvPr>
            <p:ph type="sldNum" sz="quarter" idx="5"/>
          </p:nvPr>
        </p:nvSpPr>
        <p:spPr>
          <a:noFill/>
        </p:spPr>
        <p:txBody>
          <a:bodyPr/>
          <a:lstStyle/>
          <a:p>
            <a:fld id="{D38A2146-764C-4450-8137-F6F3FECBF917}" type="slidenum">
              <a:rPr lang="x-none" smtClean="0"/>
              <a:pPr/>
              <a:t>240</a:t>
            </a:fld>
            <a:endParaRPr lang="en-US" dirty="0"/>
          </a:p>
        </p:txBody>
      </p:sp>
      <p:sp>
        <p:nvSpPr>
          <p:cNvPr id="534531" name="Rectangle 2"/>
          <p:cNvSpPr>
            <a:spLocks noGrp="1" noRot="1" noChangeAspect="1" noChangeArrowheads="1" noTextEdit="1"/>
          </p:cNvSpPr>
          <p:nvPr>
            <p:ph type="sldImg"/>
          </p:nvPr>
        </p:nvSpPr>
        <p:spPr>
          <a:ln/>
        </p:spPr>
      </p:sp>
      <p:sp>
        <p:nvSpPr>
          <p:cNvPr id="5345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7"/>
          <p:cNvSpPr>
            <a:spLocks noGrp="1" noChangeArrowheads="1"/>
          </p:cNvSpPr>
          <p:nvPr>
            <p:ph type="sldNum" sz="quarter" idx="5"/>
          </p:nvPr>
        </p:nvSpPr>
        <p:spPr>
          <a:noFill/>
        </p:spPr>
        <p:txBody>
          <a:bodyPr/>
          <a:lstStyle/>
          <a:p>
            <a:fld id="{683865A4-E33E-44A9-A465-531E177D7338}" type="slidenum">
              <a:rPr lang="x-none" smtClean="0"/>
              <a:pPr/>
              <a:t>241</a:t>
            </a:fld>
            <a:endParaRPr lang="en-US" dirty="0"/>
          </a:p>
        </p:txBody>
      </p:sp>
      <p:sp>
        <p:nvSpPr>
          <p:cNvPr id="535555" name="Rectangle 2"/>
          <p:cNvSpPr>
            <a:spLocks noGrp="1" noRot="1" noChangeAspect="1" noChangeArrowheads="1" noTextEdit="1"/>
          </p:cNvSpPr>
          <p:nvPr>
            <p:ph type="sldImg"/>
          </p:nvPr>
        </p:nvSpPr>
        <p:spPr>
          <a:ln/>
        </p:spPr>
      </p:sp>
      <p:sp>
        <p:nvSpPr>
          <p:cNvPr id="5355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7"/>
          <p:cNvSpPr>
            <a:spLocks noGrp="1" noChangeArrowheads="1"/>
          </p:cNvSpPr>
          <p:nvPr>
            <p:ph type="sldNum" sz="quarter" idx="5"/>
          </p:nvPr>
        </p:nvSpPr>
        <p:spPr>
          <a:noFill/>
        </p:spPr>
        <p:txBody>
          <a:bodyPr/>
          <a:lstStyle/>
          <a:p>
            <a:fld id="{ABF4F760-F8E3-46C5-BD00-938582623A85}" type="slidenum">
              <a:rPr lang="x-none" smtClean="0"/>
              <a:pPr/>
              <a:t>242</a:t>
            </a:fld>
            <a:endParaRPr lang="en-US" dirty="0"/>
          </a:p>
        </p:txBody>
      </p:sp>
      <p:sp>
        <p:nvSpPr>
          <p:cNvPr id="536579" name="Rectangle 2"/>
          <p:cNvSpPr>
            <a:spLocks noGrp="1" noRot="1" noChangeAspect="1" noChangeArrowheads="1" noTextEdit="1"/>
          </p:cNvSpPr>
          <p:nvPr>
            <p:ph type="sldImg"/>
          </p:nvPr>
        </p:nvSpPr>
        <p:spPr>
          <a:ln/>
        </p:spPr>
      </p:sp>
      <p:sp>
        <p:nvSpPr>
          <p:cNvPr id="5365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7"/>
          <p:cNvSpPr>
            <a:spLocks noGrp="1" noChangeArrowheads="1"/>
          </p:cNvSpPr>
          <p:nvPr>
            <p:ph type="sldNum" sz="quarter" idx="5"/>
          </p:nvPr>
        </p:nvSpPr>
        <p:spPr>
          <a:noFill/>
        </p:spPr>
        <p:txBody>
          <a:bodyPr/>
          <a:lstStyle/>
          <a:p>
            <a:fld id="{22A989D4-B3A1-4496-B40A-1610F7A61499}" type="slidenum">
              <a:rPr lang="x-none" smtClean="0"/>
              <a:pPr/>
              <a:t>243</a:t>
            </a:fld>
            <a:endParaRPr lang="en-US" dirty="0"/>
          </a:p>
        </p:txBody>
      </p:sp>
      <p:sp>
        <p:nvSpPr>
          <p:cNvPr id="537603" name="Rectangle 2"/>
          <p:cNvSpPr>
            <a:spLocks noGrp="1" noRot="1" noChangeAspect="1" noChangeArrowheads="1" noTextEdit="1"/>
          </p:cNvSpPr>
          <p:nvPr>
            <p:ph type="sldImg"/>
          </p:nvPr>
        </p:nvSpPr>
        <p:spPr>
          <a:ln/>
        </p:spPr>
      </p:sp>
      <p:sp>
        <p:nvSpPr>
          <p:cNvPr id="5376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7"/>
          <p:cNvSpPr>
            <a:spLocks noGrp="1" noChangeArrowheads="1"/>
          </p:cNvSpPr>
          <p:nvPr>
            <p:ph type="sldNum" sz="quarter" idx="5"/>
          </p:nvPr>
        </p:nvSpPr>
        <p:spPr>
          <a:noFill/>
        </p:spPr>
        <p:txBody>
          <a:bodyPr/>
          <a:lstStyle/>
          <a:p>
            <a:fld id="{DC11BB68-759B-4158-BC74-DAEBF2178FA6}" type="slidenum">
              <a:rPr lang="x-none" smtClean="0"/>
              <a:pPr/>
              <a:t>244</a:t>
            </a:fld>
            <a:endParaRPr lang="en-US" dirty="0"/>
          </a:p>
        </p:txBody>
      </p:sp>
      <p:sp>
        <p:nvSpPr>
          <p:cNvPr id="538627" name="Rectangle 2"/>
          <p:cNvSpPr>
            <a:spLocks noGrp="1" noRot="1" noChangeAspect="1" noChangeArrowheads="1" noTextEdit="1"/>
          </p:cNvSpPr>
          <p:nvPr>
            <p:ph type="sldImg"/>
          </p:nvPr>
        </p:nvSpPr>
        <p:spPr>
          <a:ln/>
        </p:spPr>
      </p:sp>
      <p:sp>
        <p:nvSpPr>
          <p:cNvPr id="5386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7"/>
          <p:cNvSpPr>
            <a:spLocks noGrp="1" noChangeArrowheads="1"/>
          </p:cNvSpPr>
          <p:nvPr>
            <p:ph type="sldNum" sz="quarter" idx="5"/>
          </p:nvPr>
        </p:nvSpPr>
        <p:spPr>
          <a:noFill/>
        </p:spPr>
        <p:txBody>
          <a:bodyPr/>
          <a:lstStyle/>
          <a:p>
            <a:fld id="{64241367-1E6A-445B-A3F2-2351A21AE380}" type="slidenum">
              <a:rPr lang="x-none" smtClean="0"/>
              <a:pPr/>
              <a:t>245</a:t>
            </a:fld>
            <a:endParaRPr lang="en-US" dirty="0"/>
          </a:p>
        </p:txBody>
      </p:sp>
      <p:sp>
        <p:nvSpPr>
          <p:cNvPr id="539651" name="Rectangle 2"/>
          <p:cNvSpPr>
            <a:spLocks noGrp="1" noRot="1" noChangeAspect="1" noChangeArrowheads="1" noTextEdit="1"/>
          </p:cNvSpPr>
          <p:nvPr>
            <p:ph type="sldImg"/>
          </p:nvPr>
        </p:nvSpPr>
        <p:spPr>
          <a:ln/>
        </p:spPr>
      </p:sp>
      <p:sp>
        <p:nvSpPr>
          <p:cNvPr id="5396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7"/>
          <p:cNvSpPr>
            <a:spLocks noGrp="1" noChangeArrowheads="1"/>
          </p:cNvSpPr>
          <p:nvPr>
            <p:ph type="sldNum" sz="quarter" idx="5"/>
          </p:nvPr>
        </p:nvSpPr>
        <p:spPr>
          <a:noFill/>
        </p:spPr>
        <p:txBody>
          <a:bodyPr/>
          <a:lstStyle/>
          <a:p>
            <a:fld id="{9CE4619C-916B-474A-A5C8-307AF49DAE2C}" type="slidenum">
              <a:rPr lang="x-none" smtClean="0"/>
              <a:pPr/>
              <a:t>246</a:t>
            </a:fld>
            <a:endParaRPr lang="en-US" dirty="0"/>
          </a:p>
        </p:txBody>
      </p:sp>
      <p:sp>
        <p:nvSpPr>
          <p:cNvPr id="540675" name="Rectangle 2"/>
          <p:cNvSpPr>
            <a:spLocks noGrp="1" noRot="1" noChangeAspect="1" noChangeArrowheads="1" noTextEdit="1"/>
          </p:cNvSpPr>
          <p:nvPr>
            <p:ph type="sldImg"/>
          </p:nvPr>
        </p:nvSpPr>
        <p:spPr>
          <a:ln/>
        </p:spPr>
      </p:sp>
      <p:sp>
        <p:nvSpPr>
          <p:cNvPr id="5406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7"/>
          <p:cNvSpPr>
            <a:spLocks noGrp="1" noChangeArrowheads="1"/>
          </p:cNvSpPr>
          <p:nvPr>
            <p:ph type="sldNum" sz="quarter" idx="5"/>
          </p:nvPr>
        </p:nvSpPr>
        <p:spPr>
          <a:noFill/>
        </p:spPr>
        <p:txBody>
          <a:bodyPr/>
          <a:lstStyle/>
          <a:p>
            <a:fld id="{4595EACB-7AF1-47B0-8D1D-A31A5A1124F9}" type="slidenum">
              <a:rPr lang="x-none" smtClean="0"/>
              <a:pPr/>
              <a:t>247</a:t>
            </a:fld>
            <a:endParaRPr lang="en-US" dirty="0"/>
          </a:p>
        </p:txBody>
      </p:sp>
      <p:sp>
        <p:nvSpPr>
          <p:cNvPr id="541699" name="Rectangle 2"/>
          <p:cNvSpPr>
            <a:spLocks noGrp="1" noRot="1" noChangeAspect="1" noChangeArrowheads="1" noTextEdit="1"/>
          </p:cNvSpPr>
          <p:nvPr>
            <p:ph type="sldImg"/>
          </p:nvPr>
        </p:nvSpPr>
        <p:spPr>
          <a:ln/>
        </p:spPr>
      </p:sp>
      <p:sp>
        <p:nvSpPr>
          <p:cNvPr id="54170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7"/>
          <p:cNvSpPr>
            <a:spLocks noGrp="1" noChangeArrowheads="1"/>
          </p:cNvSpPr>
          <p:nvPr>
            <p:ph type="sldNum" sz="quarter" idx="5"/>
          </p:nvPr>
        </p:nvSpPr>
        <p:spPr>
          <a:noFill/>
        </p:spPr>
        <p:txBody>
          <a:bodyPr/>
          <a:lstStyle/>
          <a:p>
            <a:fld id="{B5AED85B-3B0E-4B12-98F4-63AD1FD24C13}" type="slidenum">
              <a:rPr lang="x-none" smtClean="0"/>
              <a:pPr/>
              <a:t>248</a:t>
            </a:fld>
            <a:endParaRPr lang="en-US" dirty="0"/>
          </a:p>
        </p:txBody>
      </p:sp>
      <p:sp>
        <p:nvSpPr>
          <p:cNvPr id="542723" name="Rectangle 2"/>
          <p:cNvSpPr>
            <a:spLocks noGrp="1" noRot="1" noChangeAspect="1" noChangeArrowheads="1" noTextEdit="1"/>
          </p:cNvSpPr>
          <p:nvPr>
            <p:ph type="sldImg"/>
          </p:nvPr>
        </p:nvSpPr>
        <p:spPr>
          <a:ln/>
        </p:spPr>
      </p:sp>
      <p:sp>
        <p:nvSpPr>
          <p:cNvPr id="54272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7"/>
          <p:cNvSpPr>
            <a:spLocks noGrp="1" noChangeArrowheads="1"/>
          </p:cNvSpPr>
          <p:nvPr>
            <p:ph type="sldNum" sz="quarter" idx="5"/>
          </p:nvPr>
        </p:nvSpPr>
        <p:spPr>
          <a:noFill/>
        </p:spPr>
        <p:txBody>
          <a:bodyPr/>
          <a:lstStyle/>
          <a:p>
            <a:fld id="{F6F02E5E-D13A-4B84-9F0E-C7E86BF03890}" type="slidenum">
              <a:rPr lang="x-none" smtClean="0"/>
              <a:pPr/>
              <a:t>249</a:t>
            </a:fld>
            <a:endParaRPr lang="en-US" dirty="0"/>
          </a:p>
        </p:txBody>
      </p:sp>
      <p:sp>
        <p:nvSpPr>
          <p:cNvPr id="543747" name="Rectangle 2"/>
          <p:cNvSpPr>
            <a:spLocks noGrp="1" noRot="1" noChangeAspect="1" noChangeArrowheads="1" noTextEdit="1"/>
          </p:cNvSpPr>
          <p:nvPr>
            <p:ph type="sldImg"/>
          </p:nvPr>
        </p:nvSpPr>
        <p:spPr>
          <a:ln/>
        </p:spPr>
      </p:sp>
      <p:sp>
        <p:nvSpPr>
          <p:cNvPr id="543748" name="Rectangle 3"/>
          <p:cNvSpPr>
            <a:spLocks noGrp="1" noChangeArrowheads="1"/>
          </p:cNvSpPr>
          <p:nvPr>
            <p:ph type="body" idx="1"/>
          </p:nvPr>
        </p:nvSpPr>
        <p:spPr>
          <a:noFill/>
          <a:ln/>
        </p:spPr>
        <p:txBody>
          <a:bodyPr/>
          <a:lstStyle/>
          <a:p>
            <a:r>
              <a:rPr lang="en-US" dirty="0"/>
              <a:t>If we don’t succeed then either someone already removed curr, or someone modified pred, for example, by inserting another node as pred’s successor, in which case we need not worry since some other later thread that will attempt to traverse the list will remove the marked curr node before traversing beyond it.</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7"/>
          <p:cNvSpPr>
            <a:spLocks noGrp="1" noChangeArrowheads="1"/>
          </p:cNvSpPr>
          <p:nvPr>
            <p:ph type="sldNum" sz="quarter" idx="5"/>
          </p:nvPr>
        </p:nvSpPr>
        <p:spPr>
          <a:noFill/>
        </p:spPr>
        <p:txBody>
          <a:bodyPr/>
          <a:lstStyle/>
          <a:p>
            <a:fld id="{D6DB9097-F6F2-4271-A2AF-07B5E6930F2F}" type="slidenum">
              <a:rPr lang="x-none" smtClean="0"/>
              <a:pPr/>
              <a:t>250</a:t>
            </a:fld>
            <a:endParaRPr lang="en-US" dirty="0"/>
          </a:p>
        </p:txBody>
      </p:sp>
      <p:sp>
        <p:nvSpPr>
          <p:cNvPr id="544771" name="Rectangle 2"/>
          <p:cNvSpPr>
            <a:spLocks noGrp="1" noRot="1" noChangeAspect="1" noChangeArrowheads="1" noTextEdit="1"/>
          </p:cNvSpPr>
          <p:nvPr>
            <p:ph type="sldImg"/>
          </p:nvPr>
        </p:nvSpPr>
        <p:spPr>
          <a:ln/>
        </p:spPr>
      </p:sp>
      <p:sp>
        <p:nvSpPr>
          <p:cNvPr id="54477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7"/>
          <p:cNvSpPr>
            <a:spLocks noGrp="1" noChangeArrowheads="1"/>
          </p:cNvSpPr>
          <p:nvPr>
            <p:ph type="sldNum" sz="quarter" idx="5"/>
          </p:nvPr>
        </p:nvSpPr>
        <p:spPr>
          <a:noFill/>
        </p:spPr>
        <p:txBody>
          <a:bodyPr/>
          <a:lstStyle/>
          <a:p>
            <a:fld id="{792F51DA-AD14-448B-9663-74C8EA277145}" type="slidenum">
              <a:rPr lang="x-none" smtClean="0"/>
              <a:pPr/>
              <a:t>251</a:t>
            </a:fld>
            <a:endParaRPr lang="en-US" dirty="0"/>
          </a:p>
        </p:txBody>
      </p:sp>
      <p:sp>
        <p:nvSpPr>
          <p:cNvPr id="545795" name="Rectangle 2"/>
          <p:cNvSpPr>
            <a:spLocks noGrp="1" noRot="1" noChangeAspect="1" noChangeArrowheads="1" noTextEdit="1"/>
          </p:cNvSpPr>
          <p:nvPr>
            <p:ph type="sldImg"/>
          </p:nvPr>
        </p:nvSpPr>
        <p:spPr>
          <a:ln/>
        </p:spPr>
      </p:sp>
      <p:sp>
        <p:nvSpPr>
          <p:cNvPr id="54579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7"/>
          <p:cNvSpPr>
            <a:spLocks noGrp="1" noChangeArrowheads="1"/>
          </p:cNvSpPr>
          <p:nvPr>
            <p:ph type="sldNum" sz="quarter" idx="5"/>
          </p:nvPr>
        </p:nvSpPr>
        <p:spPr>
          <a:noFill/>
        </p:spPr>
        <p:txBody>
          <a:bodyPr/>
          <a:lstStyle/>
          <a:p>
            <a:fld id="{E7C33716-FCC2-4B2A-B665-25669AA4445D}" type="slidenum">
              <a:rPr lang="x-none" smtClean="0"/>
              <a:pPr/>
              <a:t>252</a:t>
            </a:fld>
            <a:endParaRPr lang="en-US" dirty="0"/>
          </a:p>
        </p:txBody>
      </p:sp>
      <p:sp>
        <p:nvSpPr>
          <p:cNvPr id="546819" name="Rectangle 2"/>
          <p:cNvSpPr>
            <a:spLocks noGrp="1" noRot="1" noChangeAspect="1" noChangeArrowheads="1" noTextEdit="1"/>
          </p:cNvSpPr>
          <p:nvPr>
            <p:ph type="sldImg"/>
          </p:nvPr>
        </p:nvSpPr>
        <p:spPr>
          <a:ln/>
        </p:spPr>
      </p:sp>
      <p:sp>
        <p:nvSpPr>
          <p:cNvPr id="54682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7"/>
          <p:cNvSpPr>
            <a:spLocks noGrp="1" noChangeArrowheads="1"/>
          </p:cNvSpPr>
          <p:nvPr>
            <p:ph type="sldNum" sz="quarter" idx="5"/>
          </p:nvPr>
        </p:nvSpPr>
        <p:spPr>
          <a:noFill/>
        </p:spPr>
        <p:txBody>
          <a:bodyPr/>
          <a:lstStyle/>
          <a:p>
            <a:fld id="{9AF0DA05-15E5-41C1-832D-F18858335120}" type="slidenum">
              <a:rPr lang="x-none" smtClean="0"/>
              <a:pPr/>
              <a:t>253</a:t>
            </a:fld>
            <a:endParaRPr lang="en-US" dirty="0"/>
          </a:p>
        </p:txBody>
      </p:sp>
      <p:sp>
        <p:nvSpPr>
          <p:cNvPr id="547843" name="Rectangle 2"/>
          <p:cNvSpPr>
            <a:spLocks noGrp="1" noRot="1" noChangeAspect="1" noChangeArrowheads="1" noTextEdit="1"/>
          </p:cNvSpPr>
          <p:nvPr>
            <p:ph type="sldImg"/>
          </p:nvPr>
        </p:nvSpPr>
        <p:spPr>
          <a:ln/>
        </p:spPr>
      </p:sp>
      <p:sp>
        <p:nvSpPr>
          <p:cNvPr id="5478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7"/>
          <p:cNvSpPr>
            <a:spLocks noGrp="1" noChangeArrowheads="1"/>
          </p:cNvSpPr>
          <p:nvPr>
            <p:ph type="sldNum" sz="quarter" idx="5"/>
          </p:nvPr>
        </p:nvSpPr>
        <p:spPr>
          <a:noFill/>
        </p:spPr>
        <p:txBody>
          <a:bodyPr/>
          <a:lstStyle/>
          <a:p>
            <a:fld id="{6A807D99-CE9A-4994-88A2-3E6F4D76CDEB}" type="slidenum">
              <a:rPr lang="x-none" smtClean="0"/>
              <a:pPr/>
              <a:t>254</a:t>
            </a:fld>
            <a:endParaRPr lang="en-US" dirty="0"/>
          </a:p>
        </p:txBody>
      </p:sp>
      <p:sp>
        <p:nvSpPr>
          <p:cNvPr id="548867" name="Rectangle 2"/>
          <p:cNvSpPr>
            <a:spLocks noGrp="1" noRot="1" noChangeAspect="1" noChangeArrowheads="1" noTextEdit="1"/>
          </p:cNvSpPr>
          <p:nvPr>
            <p:ph type="sldImg"/>
          </p:nvPr>
        </p:nvSpPr>
        <p:spPr>
          <a:ln/>
        </p:spPr>
      </p:sp>
      <p:sp>
        <p:nvSpPr>
          <p:cNvPr id="548868" name="Rectangle 3"/>
          <p:cNvSpPr>
            <a:spLocks noGrp="1" noChangeArrowheads="1"/>
          </p:cNvSpPr>
          <p:nvPr>
            <p:ph type="body" idx="1"/>
          </p:nvPr>
        </p:nvSpPr>
        <p:spPr>
          <a:noFill/>
          <a:ln/>
        </p:spPr>
        <p:txBody>
          <a:bodyPr/>
          <a:lstStyle/>
          <a:p>
            <a:r>
              <a:rPr lang="en-US" dirty="0"/>
              <a:t>The wait-free \mContains{} method of the \cLockFreeList{} is  </a:t>
            </a:r>
          </a:p>
          <a:p>
            <a:r>
              <a:rPr lang="en-US" dirty="0"/>
              <a:t>the same as that of the \cLazyList{} with one small change: to test if</a:t>
            </a:r>
          </a:p>
          <a:p>
            <a:r>
              <a:rPr lang="en-US" dirty="0"/>
              <a:t>\fCurr{} is marked we apply \lstinline+curr.next.get(marked)+</a:t>
            </a:r>
          </a:p>
          <a:p>
            <a:r>
              <a:rPr lang="en-US" dirty="0"/>
              <a:t>and check that \aMarked{0} is true.</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7"/>
          <p:cNvSpPr>
            <a:spLocks noGrp="1" noChangeArrowheads="1"/>
          </p:cNvSpPr>
          <p:nvPr>
            <p:ph type="sldNum" sz="quarter" idx="5"/>
          </p:nvPr>
        </p:nvSpPr>
        <p:spPr>
          <a:noFill/>
        </p:spPr>
        <p:txBody>
          <a:bodyPr/>
          <a:lstStyle/>
          <a:p>
            <a:fld id="{43090797-D05C-48D1-AA42-7BB472479AD1}" type="slidenum">
              <a:rPr lang="x-none" smtClean="0"/>
              <a:pPr/>
              <a:t>255</a:t>
            </a:fld>
            <a:endParaRPr lang="en-US" dirty="0"/>
          </a:p>
        </p:txBody>
      </p:sp>
      <p:sp>
        <p:nvSpPr>
          <p:cNvPr id="549891" name="Rectangle 2"/>
          <p:cNvSpPr>
            <a:spLocks noGrp="1" noRot="1" noChangeAspect="1" noChangeArrowheads="1" noTextEdit="1"/>
          </p:cNvSpPr>
          <p:nvPr>
            <p:ph type="sldImg"/>
          </p:nvPr>
        </p:nvSpPr>
        <p:spPr>
          <a:ln/>
        </p:spPr>
      </p:sp>
      <p:sp>
        <p:nvSpPr>
          <p:cNvPr id="549892" name="Rectangle 3"/>
          <p:cNvSpPr>
            <a:spLocks noGrp="1" noChangeArrowheads="1"/>
          </p:cNvSpPr>
          <p:nvPr>
            <p:ph type="body" idx="1"/>
          </p:nvPr>
        </p:nvSpPr>
        <p:spPr>
          <a:noFill/>
          <a:ln/>
        </p:spPr>
        <p:txBody>
          <a:bodyPr/>
          <a:lstStyle/>
          <a:p>
            <a:r>
              <a:rPr lang="en-US" dirty="0"/>
              <a:t>The wait-free \mContains{} method of the \cLockFreeList{} is  </a:t>
            </a:r>
          </a:p>
          <a:p>
            <a:r>
              <a:rPr lang="en-US" dirty="0"/>
              <a:t>the same as that of the \cLazyList{} with one small change: to test if</a:t>
            </a:r>
          </a:p>
          <a:p>
            <a:r>
              <a:rPr lang="en-US" dirty="0"/>
              <a:t>\fCurr{} is marked we apply \lstinline+curr.next.get(marked)+</a:t>
            </a:r>
          </a:p>
          <a:p>
            <a:r>
              <a:rPr lang="en-US" dirty="0"/>
              <a:t>and check that \aMarked{0} is true.</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7"/>
          <p:cNvSpPr>
            <a:spLocks noGrp="1" noChangeArrowheads="1"/>
          </p:cNvSpPr>
          <p:nvPr>
            <p:ph type="sldNum" sz="quarter" idx="5"/>
          </p:nvPr>
        </p:nvSpPr>
        <p:spPr>
          <a:noFill/>
        </p:spPr>
        <p:txBody>
          <a:bodyPr/>
          <a:lstStyle/>
          <a:p>
            <a:fld id="{BA6058C1-71CF-44D7-A1EA-A278F7CF138B}" type="slidenum">
              <a:rPr lang="x-none" smtClean="0"/>
              <a:pPr/>
              <a:t>256</a:t>
            </a:fld>
            <a:endParaRPr lang="en-US" dirty="0"/>
          </a:p>
        </p:txBody>
      </p:sp>
      <p:sp>
        <p:nvSpPr>
          <p:cNvPr id="550915" name="Rectangle 2"/>
          <p:cNvSpPr>
            <a:spLocks noGrp="1" noRot="1" noChangeAspect="1" noChangeArrowheads="1" noTextEdit="1"/>
          </p:cNvSpPr>
          <p:nvPr>
            <p:ph type="sldImg"/>
          </p:nvPr>
        </p:nvSpPr>
        <p:spPr>
          <a:ln/>
        </p:spPr>
      </p:sp>
      <p:sp>
        <p:nvSpPr>
          <p:cNvPr id="5509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7"/>
          <p:cNvSpPr>
            <a:spLocks noGrp="1" noChangeArrowheads="1"/>
          </p:cNvSpPr>
          <p:nvPr>
            <p:ph type="sldNum" sz="quarter" idx="5"/>
          </p:nvPr>
        </p:nvSpPr>
        <p:spPr>
          <a:noFill/>
        </p:spPr>
        <p:txBody>
          <a:bodyPr/>
          <a:lstStyle/>
          <a:p>
            <a:fld id="{FE760E58-575A-46B0-9E58-4B88314F3B18}" type="slidenum">
              <a:rPr lang="x-none" smtClean="0"/>
              <a:pPr/>
              <a:t>257</a:t>
            </a:fld>
            <a:endParaRPr lang="en-US" dirty="0"/>
          </a:p>
        </p:txBody>
      </p:sp>
      <p:sp>
        <p:nvSpPr>
          <p:cNvPr id="551939" name="Rectangle 2"/>
          <p:cNvSpPr>
            <a:spLocks noGrp="1" noRot="1" noChangeAspect="1" noChangeArrowheads="1" noTextEdit="1"/>
          </p:cNvSpPr>
          <p:nvPr>
            <p:ph type="sldImg"/>
          </p:nvPr>
        </p:nvSpPr>
        <p:spPr>
          <a:ln/>
        </p:spPr>
      </p:sp>
      <p:sp>
        <p:nvSpPr>
          <p:cNvPr id="5519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7"/>
          <p:cNvSpPr>
            <a:spLocks noGrp="1" noChangeArrowheads="1"/>
          </p:cNvSpPr>
          <p:nvPr>
            <p:ph type="sldNum" sz="quarter" idx="5"/>
          </p:nvPr>
        </p:nvSpPr>
        <p:spPr>
          <a:noFill/>
        </p:spPr>
        <p:txBody>
          <a:bodyPr/>
          <a:lstStyle/>
          <a:p>
            <a:fld id="{284881C8-7CC8-4CE3-B293-C10BFD50EF5C}" type="slidenum">
              <a:rPr lang="x-none" smtClean="0"/>
              <a:pPr/>
              <a:t>258</a:t>
            </a:fld>
            <a:endParaRPr lang="en-US" dirty="0"/>
          </a:p>
        </p:txBody>
      </p:sp>
      <p:sp>
        <p:nvSpPr>
          <p:cNvPr id="552963" name="Rectangle 2"/>
          <p:cNvSpPr>
            <a:spLocks noGrp="1" noRot="1" noChangeAspect="1" noChangeArrowheads="1" noTextEdit="1"/>
          </p:cNvSpPr>
          <p:nvPr>
            <p:ph type="sldImg"/>
          </p:nvPr>
        </p:nvSpPr>
        <p:spPr>
          <a:ln/>
        </p:spPr>
      </p:sp>
      <p:sp>
        <p:nvSpPr>
          <p:cNvPr id="55296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7"/>
          <p:cNvSpPr>
            <a:spLocks noGrp="1" noChangeArrowheads="1"/>
          </p:cNvSpPr>
          <p:nvPr>
            <p:ph type="sldNum" sz="quarter" idx="5"/>
          </p:nvPr>
        </p:nvSpPr>
        <p:spPr>
          <a:noFill/>
        </p:spPr>
        <p:txBody>
          <a:bodyPr/>
          <a:lstStyle/>
          <a:p>
            <a:fld id="{BD531E5C-D08D-42EE-B60E-C66D0DBDB508}" type="slidenum">
              <a:rPr lang="x-none" smtClean="0"/>
              <a:pPr/>
              <a:t>259</a:t>
            </a:fld>
            <a:endParaRPr lang="en-US" dirty="0"/>
          </a:p>
        </p:txBody>
      </p:sp>
      <p:sp>
        <p:nvSpPr>
          <p:cNvPr id="553987" name="Rectangle 2"/>
          <p:cNvSpPr>
            <a:spLocks noGrp="1" noRot="1" noChangeAspect="1" noChangeArrowheads="1" noTextEdit="1"/>
          </p:cNvSpPr>
          <p:nvPr>
            <p:ph type="sldImg"/>
          </p:nvPr>
        </p:nvSpPr>
        <p:spPr>
          <a:ln/>
        </p:spPr>
      </p:sp>
      <p:sp>
        <p:nvSpPr>
          <p:cNvPr id="55398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7"/>
          <p:cNvSpPr>
            <a:spLocks noGrp="1" noChangeArrowheads="1"/>
          </p:cNvSpPr>
          <p:nvPr>
            <p:ph type="sldNum" sz="quarter" idx="5"/>
          </p:nvPr>
        </p:nvSpPr>
        <p:spPr>
          <a:noFill/>
        </p:spPr>
        <p:txBody>
          <a:bodyPr/>
          <a:lstStyle/>
          <a:p>
            <a:fld id="{357A7D3B-92E9-4DA0-8B78-849296413617}" type="slidenum">
              <a:rPr lang="x-none" smtClean="0"/>
              <a:pPr/>
              <a:t>260</a:t>
            </a:fld>
            <a:endParaRPr lang="en-US" dirty="0"/>
          </a:p>
        </p:txBody>
      </p:sp>
      <p:sp>
        <p:nvSpPr>
          <p:cNvPr id="555011" name="Rectangle 2"/>
          <p:cNvSpPr>
            <a:spLocks noGrp="1" noRot="1" noChangeAspect="1" noChangeArrowheads="1" noTextEdit="1"/>
          </p:cNvSpPr>
          <p:nvPr>
            <p:ph type="sldImg"/>
          </p:nvPr>
        </p:nvSpPr>
        <p:spPr>
          <a:ln/>
        </p:spPr>
      </p:sp>
      <p:sp>
        <p:nvSpPr>
          <p:cNvPr id="5550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7"/>
          <p:cNvSpPr>
            <a:spLocks noGrp="1" noChangeArrowheads="1"/>
          </p:cNvSpPr>
          <p:nvPr>
            <p:ph type="sldNum" sz="quarter" idx="5"/>
          </p:nvPr>
        </p:nvSpPr>
        <p:spPr>
          <a:noFill/>
        </p:spPr>
        <p:txBody>
          <a:bodyPr/>
          <a:lstStyle/>
          <a:p>
            <a:fld id="{16709AF2-798C-4B65-9B63-49A2811A2883}" type="slidenum">
              <a:rPr lang="x-none" smtClean="0"/>
              <a:pPr/>
              <a:t>261</a:t>
            </a:fld>
            <a:endParaRPr lang="en-US" dirty="0"/>
          </a:p>
        </p:txBody>
      </p:sp>
      <p:sp>
        <p:nvSpPr>
          <p:cNvPr id="556035" name="Rectangle 2"/>
          <p:cNvSpPr>
            <a:spLocks noGrp="1" noRot="1" noChangeAspect="1" noChangeArrowheads="1" noTextEdit="1"/>
          </p:cNvSpPr>
          <p:nvPr>
            <p:ph type="sldImg"/>
          </p:nvPr>
        </p:nvSpPr>
        <p:spPr>
          <a:ln/>
        </p:spPr>
      </p:sp>
      <p:sp>
        <p:nvSpPr>
          <p:cNvPr id="5560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7"/>
          <p:cNvSpPr>
            <a:spLocks noGrp="1" noChangeArrowheads="1"/>
          </p:cNvSpPr>
          <p:nvPr>
            <p:ph type="sldNum" sz="quarter" idx="5"/>
          </p:nvPr>
        </p:nvSpPr>
        <p:spPr>
          <a:noFill/>
        </p:spPr>
        <p:txBody>
          <a:bodyPr/>
          <a:lstStyle/>
          <a:p>
            <a:fld id="{2823F257-097C-4EEE-AAC4-EBFCC5470561}" type="slidenum">
              <a:rPr lang="x-none" smtClean="0"/>
              <a:pPr/>
              <a:t>262</a:t>
            </a:fld>
            <a:endParaRPr lang="en-US" dirty="0"/>
          </a:p>
        </p:txBody>
      </p:sp>
      <p:sp>
        <p:nvSpPr>
          <p:cNvPr id="557059" name="Rectangle 2"/>
          <p:cNvSpPr>
            <a:spLocks noGrp="1" noRot="1" noChangeAspect="1" noChangeArrowheads="1" noTextEdit="1"/>
          </p:cNvSpPr>
          <p:nvPr>
            <p:ph type="sldImg"/>
          </p:nvPr>
        </p:nvSpPr>
        <p:spPr>
          <a:ln/>
        </p:spPr>
      </p:sp>
      <p:sp>
        <p:nvSpPr>
          <p:cNvPr id="55706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7"/>
          <p:cNvSpPr>
            <a:spLocks noGrp="1" noChangeArrowheads="1"/>
          </p:cNvSpPr>
          <p:nvPr>
            <p:ph type="sldNum" sz="quarter" idx="5"/>
          </p:nvPr>
        </p:nvSpPr>
        <p:spPr>
          <a:noFill/>
        </p:spPr>
        <p:txBody>
          <a:bodyPr/>
          <a:lstStyle/>
          <a:p>
            <a:fld id="{BE20D17C-9928-4D13-B882-FFA7FECC9C18}" type="slidenum">
              <a:rPr lang="x-none" smtClean="0"/>
              <a:pPr/>
              <a:t>263</a:t>
            </a:fld>
            <a:endParaRPr lang="en-US" dirty="0"/>
          </a:p>
        </p:txBody>
      </p:sp>
      <p:sp>
        <p:nvSpPr>
          <p:cNvPr id="558083" name="Rectangle 2"/>
          <p:cNvSpPr>
            <a:spLocks noGrp="1" noRot="1" noChangeAspect="1" noChangeArrowheads="1" noTextEdit="1"/>
          </p:cNvSpPr>
          <p:nvPr>
            <p:ph type="sldImg"/>
          </p:nvPr>
        </p:nvSpPr>
        <p:spPr>
          <a:ln/>
        </p:spPr>
      </p:sp>
      <p:sp>
        <p:nvSpPr>
          <p:cNvPr id="55808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7"/>
          <p:cNvSpPr>
            <a:spLocks noGrp="1" noChangeArrowheads="1"/>
          </p:cNvSpPr>
          <p:nvPr>
            <p:ph type="sldNum" sz="quarter" idx="5"/>
          </p:nvPr>
        </p:nvSpPr>
        <p:spPr>
          <a:noFill/>
        </p:spPr>
        <p:txBody>
          <a:bodyPr/>
          <a:lstStyle/>
          <a:p>
            <a:fld id="{19FC7A17-6244-43CC-894B-9741C82D5CD8}" type="slidenum">
              <a:rPr lang="x-none" smtClean="0"/>
              <a:pPr/>
              <a:t>264</a:t>
            </a:fld>
            <a:endParaRPr lang="en-US" dirty="0"/>
          </a:p>
        </p:txBody>
      </p:sp>
      <p:sp>
        <p:nvSpPr>
          <p:cNvPr id="559107" name="Rectangle 2"/>
          <p:cNvSpPr>
            <a:spLocks noGrp="1" noRot="1" noChangeAspect="1" noChangeArrowheads="1" noTextEdit="1"/>
          </p:cNvSpPr>
          <p:nvPr>
            <p:ph type="sldImg"/>
          </p:nvPr>
        </p:nvSpPr>
        <p:spPr>
          <a:ln/>
        </p:spPr>
      </p:sp>
      <p:sp>
        <p:nvSpPr>
          <p:cNvPr id="55910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7"/>
          <p:cNvSpPr>
            <a:spLocks noGrp="1" noChangeArrowheads="1"/>
          </p:cNvSpPr>
          <p:nvPr>
            <p:ph type="sldNum" sz="quarter" idx="5"/>
          </p:nvPr>
        </p:nvSpPr>
        <p:spPr>
          <a:noFill/>
        </p:spPr>
        <p:txBody>
          <a:bodyPr/>
          <a:lstStyle/>
          <a:p>
            <a:fld id="{633D1EE5-982C-41BB-A3B0-73121D7B1E0D}" type="slidenum">
              <a:rPr lang="x-none" smtClean="0"/>
              <a:pPr/>
              <a:t>265</a:t>
            </a:fld>
            <a:endParaRPr lang="en-US" dirty="0"/>
          </a:p>
        </p:txBody>
      </p:sp>
      <p:sp>
        <p:nvSpPr>
          <p:cNvPr id="560131" name="Rectangle 2"/>
          <p:cNvSpPr>
            <a:spLocks noGrp="1" noRot="1" noChangeAspect="1" noChangeArrowheads="1" noTextEdit="1"/>
          </p:cNvSpPr>
          <p:nvPr>
            <p:ph type="sldImg"/>
          </p:nvPr>
        </p:nvSpPr>
        <p:spPr>
          <a:ln/>
        </p:spPr>
      </p:sp>
      <p:sp>
        <p:nvSpPr>
          <p:cNvPr id="56013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7"/>
          <p:cNvSpPr>
            <a:spLocks noGrp="1" noChangeArrowheads="1"/>
          </p:cNvSpPr>
          <p:nvPr>
            <p:ph type="sldNum" sz="quarter" idx="5"/>
          </p:nvPr>
        </p:nvSpPr>
        <p:spPr>
          <a:noFill/>
        </p:spPr>
        <p:txBody>
          <a:bodyPr/>
          <a:lstStyle/>
          <a:p>
            <a:fld id="{F872C948-502C-41FF-BE6F-487BBE809332}" type="slidenum">
              <a:rPr lang="x-none" smtClean="0"/>
              <a:pPr/>
              <a:t>266</a:t>
            </a:fld>
            <a:endParaRPr lang="en-US" dirty="0"/>
          </a:p>
        </p:txBody>
      </p:sp>
      <p:sp>
        <p:nvSpPr>
          <p:cNvPr id="561155" name="Rectangle 2"/>
          <p:cNvSpPr>
            <a:spLocks noGrp="1" noRot="1" noChangeAspect="1" noChangeArrowheads="1" noTextEdit="1"/>
          </p:cNvSpPr>
          <p:nvPr>
            <p:ph type="sldImg"/>
          </p:nvPr>
        </p:nvSpPr>
        <p:spPr>
          <a:ln/>
        </p:spPr>
      </p:sp>
      <p:sp>
        <p:nvSpPr>
          <p:cNvPr id="56115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7"/>
          <p:cNvSpPr>
            <a:spLocks noGrp="1" noChangeArrowheads="1"/>
          </p:cNvSpPr>
          <p:nvPr>
            <p:ph type="sldNum" sz="quarter" idx="5"/>
          </p:nvPr>
        </p:nvSpPr>
        <p:spPr>
          <a:noFill/>
        </p:spPr>
        <p:txBody>
          <a:bodyPr/>
          <a:lstStyle/>
          <a:p>
            <a:fld id="{04CED63E-70D2-4A9C-9E7C-2FC0B7E234D6}" type="slidenum">
              <a:rPr lang="x-none" smtClean="0"/>
              <a:pPr/>
              <a:t>267</a:t>
            </a:fld>
            <a:endParaRPr lang="en-US" dirty="0"/>
          </a:p>
        </p:txBody>
      </p:sp>
      <p:sp>
        <p:nvSpPr>
          <p:cNvPr id="562179" name="Rectangle 2"/>
          <p:cNvSpPr>
            <a:spLocks noGrp="1" noRot="1" noChangeAspect="1" noChangeArrowheads="1" noTextEdit="1"/>
          </p:cNvSpPr>
          <p:nvPr>
            <p:ph type="sldImg"/>
          </p:nvPr>
        </p:nvSpPr>
        <p:spPr>
          <a:ln/>
        </p:spPr>
      </p:sp>
      <p:sp>
        <p:nvSpPr>
          <p:cNvPr id="56218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7"/>
          <p:cNvSpPr>
            <a:spLocks noGrp="1" noChangeArrowheads="1"/>
          </p:cNvSpPr>
          <p:nvPr>
            <p:ph type="sldNum" sz="quarter" idx="5"/>
          </p:nvPr>
        </p:nvSpPr>
        <p:spPr>
          <a:noFill/>
        </p:spPr>
        <p:txBody>
          <a:bodyPr/>
          <a:lstStyle/>
          <a:p>
            <a:fld id="{1C1FD9EF-3090-448B-B73B-553250108195}" type="slidenum">
              <a:rPr lang="x-none" smtClean="0"/>
              <a:pPr/>
              <a:t>268</a:t>
            </a:fld>
            <a:endParaRPr lang="en-US" dirty="0"/>
          </a:p>
        </p:txBody>
      </p:sp>
      <p:sp>
        <p:nvSpPr>
          <p:cNvPr id="563203" name="Rectangle 2"/>
          <p:cNvSpPr>
            <a:spLocks noGrp="1" noRot="1" noChangeAspect="1" noChangeArrowheads="1" noTextEdit="1"/>
          </p:cNvSpPr>
          <p:nvPr>
            <p:ph type="sldImg"/>
          </p:nvPr>
        </p:nvSpPr>
        <p:spPr>
          <a:ln/>
        </p:spPr>
      </p:sp>
      <p:sp>
        <p:nvSpPr>
          <p:cNvPr id="56320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7"/>
          <p:cNvSpPr>
            <a:spLocks noGrp="1" noChangeArrowheads="1"/>
          </p:cNvSpPr>
          <p:nvPr>
            <p:ph type="sldNum" sz="quarter" idx="5"/>
          </p:nvPr>
        </p:nvSpPr>
        <p:spPr>
          <a:noFill/>
        </p:spPr>
        <p:txBody>
          <a:bodyPr/>
          <a:lstStyle/>
          <a:p>
            <a:fld id="{5B847588-A531-49D7-83CB-0B931B481D59}" type="slidenum">
              <a:rPr lang="x-none" smtClean="0"/>
              <a:pPr/>
              <a:t>269</a:t>
            </a:fld>
            <a:endParaRPr lang="en-US" dirty="0"/>
          </a:p>
        </p:txBody>
      </p:sp>
      <p:sp>
        <p:nvSpPr>
          <p:cNvPr id="564227" name="Rectangle 2"/>
          <p:cNvSpPr>
            <a:spLocks noGrp="1" noRot="1" noChangeAspect="1" noChangeArrowheads="1" noTextEdit="1"/>
          </p:cNvSpPr>
          <p:nvPr>
            <p:ph type="sldImg"/>
          </p:nvPr>
        </p:nvSpPr>
        <p:spPr>
          <a:ln/>
        </p:spPr>
      </p:sp>
      <p:sp>
        <p:nvSpPr>
          <p:cNvPr id="56422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7"/>
          <p:cNvSpPr>
            <a:spLocks noGrp="1" noChangeArrowheads="1"/>
          </p:cNvSpPr>
          <p:nvPr>
            <p:ph type="sldNum" sz="quarter" idx="5"/>
          </p:nvPr>
        </p:nvSpPr>
        <p:spPr>
          <a:noFill/>
        </p:spPr>
        <p:txBody>
          <a:bodyPr/>
          <a:lstStyle/>
          <a:p>
            <a:fld id="{07D98EB3-885A-4110-9043-7561B0B92585}" type="slidenum">
              <a:rPr lang="x-none" smtClean="0"/>
              <a:pPr/>
              <a:t>270</a:t>
            </a:fld>
            <a:endParaRPr lang="en-US" dirty="0"/>
          </a:p>
        </p:txBody>
      </p:sp>
      <p:sp>
        <p:nvSpPr>
          <p:cNvPr id="565251" name="Rectangle 2"/>
          <p:cNvSpPr>
            <a:spLocks noGrp="1" noRot="1" noChangeAspect="1" noChangeArrowheads="1" noTextEdit="1"/>
          </p:cNvSpPr>
          <p:nvPr>
            <p:ph type="sldImg"/>
          </p:nvPr>
        </p:nvSpPr>
        <p:spPr>
          <a:ln/>
        </p:spPr>
      </p:sp>
      <p:sp>
        <p:nvSpPr>
          <p:cNvPr id="56525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7"/>
          <p:cNvSpPr>
            <a:spLocks noGrp="1" noChangeArrowheads="1"/>
          </p:cNvSpPr>
          <p:nvPr>
            <p:ph type="sldNum" sz="quarter" idx="5"/>
          </p:nvPr>
        </p:nvSpPr>
        <p:spPr>
          <a:noFill/>
        </p:spPr>
        <p:txBody>
          <a:bodyPr/>
          <a:lstStyle/>
          <a:p>
            <a:fld id="{23BB03FD-A062-4CC3-9C3D-8E6968CC9F1C}" type="slidenum">
              <a:rPr lang="x-none" smtClean="0"/>
              <a:pPr/>
              <a:t>271</a:t>
            </a:fld>
            <a:endParaRPr lang="en-US" dirty="0"/>
          </a:p>
        </p:txBody>
      </p:sp>
      <p:sp>
        <p:nvSpPr>
          <p:cNvPr id="566275" name="Rectangle 2"/>
          <p:cNvSpPr>
            <a:spLocks noGrp="1" noRot="1" noChangeAspect="1" noChangeArrowheads="1" noTextEdit="1"/>
          </p:cNvSpPr>
          <p:nvPr>
            <p:ph type="sldImg"/>
          </p:nvPr>
        </p:nvSpPr>
        <p:spPr>
          <a:ln/>
        </p:spPr>
      </p:sp>
      <p:sp>
        <p:nvSpPr>
          <p:cNvPr id="56627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7"/>
          <p:cNvSpPr>
            <a:spLocks noGrp="1" noChangeArrowheads="1"/>
          </p:cNvSpPr>
          <p:nvPr>
            <p:ph type="sldNum" sz="quarter" idx="5"/>
          </p:nvPr>
        </p:nvSpPr>
        <p:spPr>
          <a:noFill/>
        </p:spPr>
        <p:txBody>
          <a:bodyPr/>
          <a:lstStyle/>
          <a:p>
            <a:fld id="{67D62F5A-BE80-4A6A-8BDA-57914195069D}" type="slidenum">
              <a:rPr lang="x-none" smtClean="0"/>
              <a:pPr/>
              <a:t>272</a:t>
            </a:fld>
            <a:endParaRPr lang="en-US" dirty="0"/>
          </a:p>
        </p:txBody>
      </p:sp>
      <p:sp>
        <p:nvSpPr>
          <p:cNvPr id="567299" name="Rectangle 2"/>
          <p:cNvSpPr>
            <a:spLocks noGrp="1" noRot="1" noChangeAspect="1" noChangeArrowheads="1" noTextEdit="1"/>
          </p:cNvSpPr>
          <p:nvPr>
            <p:ph type="sldImg"/>
          </p:nvPr>
        </p:nvSpPr>
        <p:spPr>
          <a:ln/>
        </p:spPr>
      </p:sp>
      <p:sp>
        <p:nvSpPr>
          <p:cNvPr id="567300" name="Rectangle 3"/>
          <p:cNvSpPr>
            <a:spLocks noGrp="1" noChangeArrowheads="1"/>
          </p:cNvSpPr>
          <p:nvPr>
            <p:ph type="body" idx="1"/>
          </p:nvPr>
        </p:nvSpPr>
        <p:spPr>
          <a:noFill/>
          <a:ln/>
        </p:spPr>
        <p:txBody>
          <a:bodyPr/>
          <a:lstStyle/>
          <a:p>
            <a:r>
              <a:rPr lang="en-US" dirty="0"/>
              <a:t>We saw 4 approaches to concurrent data structure design. </a:t>
            </a: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7"/>
          <p:cNvSpPr>
            <a:spLocks noGrp="1" noChangeArrowheads="1"/>
          </p:cNvSpPr>
          <p:nvPr>
            <p:ph type="sldNum" sz="quarter" idx="5"/>
          </p:nvPr>
        </p:nvSpPr>
        <p:spPr>
          <a:noFill/>
        </p:spPr>
        <p:txBody>
          <a:bodyPr/>
          <a:lstStyle/>
          <a:p>
            <a:fld id="{319C148B-9576-4871-BCF6-46B2D9913B9D}" type="slidenum">
              <a:rPr lang="x-none" smtClean="0"/>
              <a:pPr/>
              <a:t>273</a:t>
            </a:fld>
            <a:endParaRPr lang="en-US" dirty="0"/>
          </a:p>
        </p:txBody>
      </p:sp>
      <p:sp>
        <p:nvSpPr>
          <p:cNvPr id="568323" name="Rectangle 2"/>
          <p:cNvSpPr>
            <a:spLocks noGrp="1" noRot="1" noChangeAspect="1" noChangeArrowheads="1" noTextEdit="1"/>
          </p:cNvSpPr>
          <p:nvPr>
            <p:ph type="sldImg"/>
          </p:nvPr>
        </p:nvSpPr>
        <p:spPr>
          <a:ln/>
        </p:spPr>
      </p:sp>
      <p:sp>
        <p:nvSpPr>
          <p:cNvPr id="568324" name="Rectangle 3"/>
          <p:cNvSpPr>
            <a:spLocks noGrp="1" noChangeArrowheads="1"/>
          </p:cNvSpPr>
          <p:nvPr>
            <p:ph type="body" idx="1"/>
          </p:nvPr>
        </p:nvSpPr>
        <p:spPr>
          <a:noFill/>
          <a:ln/>
        </p:spPr>
        <p:txBody>
          <a:bodyPr/>
          <a:lstStyle/>
          <a:p>
            <a:r>
              <a:rPr lang="en-US" dirty="0"/>
              <a:t>We should make sure to notice that being blocking or lock-free or wait-free is a property of a method, and that individual methods of a given item implementation don’t necessarily provide the same properties (as in the lazy list). </a:t>
            </a: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7"/>
          <p:cNvSpPr>
            <a:spLocks noGrp="1" noChangeArrowheads="1"/>
          </p:cNvSpPr>
          <p:nvPr>
            <p:ph type="sldNum" sz="quarter" idx="5"/>
          </p:nvPr>
        </p:nvSpPr>
        <p:spPr>
          <a:noFill/>
        </p:spPr>
        <p:txBody>
          <a:bodyPr/>
          <a:lstStyle/>
          <a:p>
            <a:fld id="{2E3BBB1A-E37F-4082-95FC-FB765ACAA8A7}" type="slidenum">
              <a:rPr lang="x-none" smtClean="0"/>
              <a:pPr/>
              <a:t>274</a:t>
            </a:fld>
            <a:endParaRPr lang="en-US" dirty="0"/>
          </a:p>
        </p:txBody>
      </p:sp>
      <p:sp>
        <p:nvSpPr>
          <p:cNvPr id="569347" name="Rectangle 2"/>
          <p:cNvSpPr>
            <a:spLocks noGrp="1" noRot="1" noChangeAspect="1" noChangeArrowheads="1" noTextEdit="1"/>
          </p:cNvSpPr>
          <p:nvPr>
            <p:ph type="sldImg"/>
          </p:nvPr>
        </p:nvSpPr>
        <p:spPr>
          <a:ln/>
        </p:spPr>
      </p:sp>
      <p:sp>
        <p:nvSpPr>
          <p:cNvPr id="569348"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itchFamily="34" charset="0"/>
                <a:cs typeface="Arial"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Arial" pitchFamily="34" charset="0"/>
                <a:cs typeface="Arial"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atin typeface="Arial" pitchFamily="34" charset="0"/>
                <a:cs typeface="Arial" pitchFamily="34" charset="0"/>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atin typeface="Arial" pitchFamily="34" charset="0"/>
                <a:cs typeface="Arial" pitchFamily="34" charset="0"/>
              </a:defRPr>
            </a:lvl1pPr>
          </a:lstStyle>
          <a:p>
            <a:pPr>
              <a:defRPr/>
            </a:pPr>
            <a:fld id="{C7B52C5F-E2F2-4C8A-AFD1-9591801048AB}" type="slidenum">
              <a:rPr lang="x-none"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FA8C595A-3CE5-48A7-A55E-633D7D1DD01A}" type="slidenum">
              <a:rPr lang="x-none"/>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9F7A7703-53B5-460B-9677-4399C5E1B4B0}" type="slidenum">
              <a:rPr lang="x-none"/>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28230822-17CC-4E98-B781-A8BB5709CDF3}" type="slidenum">
              <a:rPr lang="x-none"/>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solidFill>
                  <a:srgbClr val="FFFF00"/>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FFFF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FFFF00"/>
                </a:solidFill>
              </a:defRPr>
            </a:lvl1pPr>
            <a:lvl2pPr>
              <a:defRPr sz="2000">
                <a:solidFill>
                  <a:srgbClr val="FFFF00"/>
                </a:solidFill>
              </a:defRPr>
            </a:lvl2pPr>
            <a:lvl3pPr>
              <a:defRPr sz="1800">
                <a:solidFill>
                  <a:srgbClr val="FFFF00"/>
                </a:solidFill>
              </a:defRPr>
            </a:lvl3pPr>
            <a:lvl4pPr>
              <a:defRPr sz="1600">
                <a:solidFill>
                  <a:srgbClr val="FFFF00"/>
                </a:solidFill>
              </a:defRPr>
            </a:lvl4pPr>
            <a:lvl5pPr>
              <a:defRPr sz="1600">
                <a:solidFill>
                  <a:srgbClr val="FFFF00"/>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FFFF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FFFF00"/>
                </a:solidFill>
              </a:defRPr>
            </a:lvl1pPr>
            <a:lvl2pPr>
              <a:defRPr sz="2000">
                <a:solidFill>
                  <a:srgbClr val="FFFF00"/>
                </a:solidFill>
              </a:defRPr>
            </a:lvl2pPr>
            <a:lvl3pPr>
              <a:defRPr sz="1800">
                <a:solidFill>
                  <a:srgbClr val="FFFF00"/>
                </a:solidFill>
              </a:defRPr>
            </a:lvl3pPr>
            <a:lvl4pPr>
              <a:defRPr sz="1600">
                <a:solidFill>
                  <a:srgbClr val="FFFF00"/>
                </a:solidFill>
              </a:defRPr>
            </a:lvl4pPr>
            <a:lvl5pPr>
              <a:defRPr sz="1600">
                <a:solidFill>
                  <a:srgbClr val="FFFF00"/>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5"/>
          <p:cNvSpPr>
            <a:spLocks noGrp="1" noChangeArrowheads="1"/>
          </p:cNvSpPr>
          <p:nvPr>
            <p:ph type="ftr" sz="quarter" idx="10"/>
          </p:nvPr>
        </p:nvSpPr>
        <p:spPr>
          <a:ln/>
        </p:spPr>
        <p:txBody>
          <a:bodyPr/>
          <a:lstStyle>
            <a:lvl1pPr>
              <a:defRPr>
                <a:solidFill>
                  <a:srgbClr val="FFFF00"/>
                </a:solidFill>
              </a:defRPr>
            </a:lvl1pPr>
          </a:lstStyle>
          <a:p>
            <a:pPr>
              <a:defRPr/>
            </a:pPr>
            <a:r>
              <a:rPr lang="en-US" dirty="0"/>
              <a:t>Art of Multiprocessor Programming</a:t>
            </a:r>
          </a:p>
        </p:txBody>
      </p:sp>
      <p:sp>
        <p:nvSpPr>
          <p:cNvPr id="8" name="Rectangle 6"/>
          <p:cNvSpPr>
            <a:spLocks noGrp="1" noChangeArrowheads="1"/>
          </p:cNvSpPr>
          <p:nvPr>
            <p:ph type="sldNum" sz="quarter" idx="11"/>
          </p:nvPr>
        </p:nvSpPr>
        <p:spPr>
          <a:ln/>
        </p:spPr>
        <p:txBody>
          <a:bodyPr/>
          <a:lstStyle>
            <a:lvl1pPr>
              <a:defRPr>
                <a:solidFill>
                  <a:srgbClr val="FFFF00"/>
                </a:solidFill>
              </a:defRPr>
            </a:lvl1pPr>
          </a:lstStyle>
          <a:p>
            <a:pPr>
              <a:defRPr/>
            </a:pPr>
            <a:fld id="{BEDCFF82-CB55-4025-9EA7-48B41C50499F}" type="slidenum">
              <a:rPr lang="x-none"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4" name="Rectangle 6"/>
          <p:cNvSpPr>
            <a:spLocks noGrp="1" noChangeArrowheads="1"/>
          </p:cNvSpPr>
          <p:nvPr>
            <p:ph type="sldNum" sz="quarter" idx="11"/>
          </p:nvPr>
        </p:nvSpPr>
        <p:spPr>
          <a:ln/>
        </p:spPr>
        <p:txBody>
          <a:bodyPr/>
          <a:lstStyle>
            <a:lvl1pPr>
              <a:defRPr/>
            </a:lvl1pPr>
          </a:lstStyle>
          <a:p>
            <a:pPr>
              <a:defRPr/>
            </a:pPr>
            <a:fld id="{D65C4E5D-DA99-460E-9E68-E8A28959880C}" type="slidenum">
              <a:rPr lang="x-none"/>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3" name="Rectangle 6"/>
          <p:cNvSpPr>
            <a:spLocks noGrp="1" noChangeArrowheads="1"/>
          </p:cNvSpPr>
          <p:nvPr>
            <p:ph type="sldNum" sz="quarter" idx="11"/>
          </p:nvPr>
        </p:nvSpPr>
        <p:spPr>
          <a:ln/>
        </p:spPr>
        <p:txBody>
          <a:bodyPr/>
          <a:lstStyle>
            <a:lvl1pPr>
              <a:defRPr/>
            </a:lvl1pPr>
          </a:lstStyle>
          <a:p>
            <a:pPr>
              <a:defRPr/>
            </a:pPr>
            <a:fld id="{FE25F947-77F5-4CA6-8472-B4B2967773ED}" type="slidenum">
              <a:rPr lang="x-none"/>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B14E24EC-BF2A-41C3-A04C-BEBCAB3F3B52}" type="slidenum">
              <a:rPr lang="x-none"/>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6" name="Rectangle 6"/>
          <p:cNvSpPr>
            <a:spLocks noGrp="1" noChangeArrowheads="1"/>
          </p:cNvSpPr>
          <p:nvPr>
            <p:ph type="sldNum" sz="quarter" idx="11"/>
          </p:nvPr>
        </p:nvSpPr>
        <p:spPr>
          <a:ln/>
        </p:spPr>
        <p:txBody>
          <a:bodyPr/>
          <a:lstStyle>
            <a:lvl1pPr>
              <a:defRPr/>
            </a:lvl1pPr>
          </a:lstStyle>
          <a:p>
            <a:pPr>
              <a:defRPr/>
            </a:pPr>
            <a:fld id="{47CF6DD7-D8BB-4A04-A265-F259B52B817E}" type="slidenum">
              <a:rPr lang="x-none"/>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BF80FD05-A2A2-49C2-965F-F8B1EF26C2B8}" type="slidenum">
              <a:rPr lang="x-none"/>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a:t>Art of Multiprocessor Programming</a:t>
            </a:r>
          </a:p>
        </p:txBody>
      </p:sp>
      <p:sp>
        <p:nvSpPr>
          <p:cNvPr id="5" name="Rectangle 6"/>
          <p:cNvSpPr>
            <a:spLocks noGrp="1" noChangeArrowheads="1"/>
          </p:cNvSpPr>
          <p:nvPr>
            <p:ph type="sldNum" sz="quarter" idx="11"/>
          </p:nvPr>
        </p:nvSpPr>
        <p:spPr>
          <a:ln/>
        </p:spPr>
        <p:txBody>
          <a:bodyPr/>
          <a:lstStyle>
            <a:lvl1pPr>
              <a:defRPr/>
            </a:lvl1pPr>
          </a:lstStyle>
          <a:p>
            <a:pPr>
              <a:defRPr/>
            </a:pPr>
            <a:fld id="{157EACED-43FC-460F-AA91-0F85D2BFC560}" type="slidenum">
              <a:rPr lang="x-none"/>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2832100" y="6248400"/>
            <a:ext cx="3429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00"/>
                </a:solidFill>
                <a:latin typeface="Arial" pitchFamily="34" charset="0"/>
                <a:cs typeface="Arial" pitchFamily="34" charset="0"/>
              </a:defRPr>
            </a:lvl1pPr>
          </a:lstStyle>
          <a:p>
            <a:pPr>
              <a:defRPr/>
            </a:pPr>
            <a:r>
              <a:rPr lang="en-US" dirty="0"/>
              <a:t>Art of Multiprocessor Programming</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FF00"/>
                </a:solidFill>
                <a:latin typeface="Arial" pitchFamily="34" charset="0"/>
                <a:cs typeface="Arial" pitchFamily="34" charset="0"/>
              </a:defRPr>
            </a:lvl1pPr>
          </a:lstStyle>
          <a:p>
            <a:pPr>
              <a:defRPr/>
            </a:pPr>
            <a:fld id="{4DB96C79-D440-44D4-82C0-3C5F2204A7EA}" type="slidenum">
              <a:rPr lang="x-none" smtClean="0"/>
              <a:pPr>
                <a:defRPr/>
              </a:pPr>
              <a:t>‹#›</a:t>
            </a:fld>
            <a:endParaRPr lang="en-US" dirty="0"/>
          </a:p>
        </p:txBody>
      </p:sp>
      <p:pic>
        <p:nvPicPr>
          <p:cNvPr id="2" name="Picture 6"/>
          <p:cNvPicPr>
            <a:picLocks noChangeAspect="1" noChangeArrowheads="1"/>
          </p:cNvPicPr>
          <p:nvPr userDrawn="1"/>
        </p:nvPicPr>
        <p:blipFill>
          <a:blip r:embed="rId13" cstate="print"/>
          <a:srcRect/>
          <a:stretch>
            <a:fillRect/>
          </a:stretch>
        </p:blipFill>
        <p:spPr bwMode="auto">
          <a:xfrm>
            <a:off x="655638" y="6157913"/>
            <a:ext cx="587375" cy="587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a:solidFill>
            <a:srgbClr val="FFFF00"/>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eaLnBrk="0" fontAlgn="base" hangingPunct="0">
        <a:spcBef>
          <a:spcPct val="0"/>
        </a:spcBef>
        <a:spcAft>
          <a:spcPct val="0"/>
        </a:spcAft>
        <a:defRPr sz="4400">
          <a:solidFill>
            <a:schemeClr val="tx2"/>
          </a:solidFill>
          <a:latin typeface="Comic Sans MS" pitchFamily="66" charset="0"/>
        </a:defRPr>
      </a:lvl6pPr>
      <a:lvl7pPr marL="914400" algn="ctr" rtl="0" eaLnBrk="0" fontAlgn="base" hangingPunct="0">
        <a:spcBef>
          <a:spcPct val="0"/>
        </a:spcBef>
        <a:spcAft>
          <a:spcPct val="0"/>
        </a:spcAft>
        <a:defRPr sz="4400">
          <a:solidFill>
            <a:schemeClr val="tx2"/>
          </a:solidFill>
          <a:latin typeface="Comic Sans MS" pitchFamily="66" charset="0"/>
        </a:defRPr>
      </a:lvl7pPr>
      <a:lvl8pPr marL="1371600" algn="ctr" rtl="0" eaLnBrk="0" fontAlgn="base" hangingPunct="0">
        <a:spcBef>
          <a:spcPct val="0"/>
        </a:spcBef>
        <a:spcAft>
          <a:spcPct val="0"/>
        </a:spcAft>
        <a:defRPr sz="4400">
          <a:solidFill>
            <a:schemeClr val="tx2"/>
          </a:solidFill>
          <a:latin typeface="Comic Sans MS" pitchFamily="66" charset="0"/>
        </a:defRPr>
      </a:lvl8pPr>
      <a:lvl9pPr marL="1828800" algn="ctr" rtl="0" eaLnBrk="0" fontAlgn="base" hangingPunct="0">
        <a:spcBef>
          <a:spcPct val="0"/>
        </a:spcBef>
        <a:spcAft>
          <a:spcPct val="0"/>
        </a:spcAft>
        <a:defRPr sz="44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rgbClr val="FFFF00"/>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rgbClr val="FFFF00"/>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rgbClr val="FFFF00"/>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rgbClr val="FFFF00"/>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rgbClr val="0000FF"/>
          </a:solidFill>
          <a:latin typeface="+mn-lt"/>
        </a:defRPr>
      </a:lvl6pPr>
      <a:lvl7pPr marL="2971800" indent="-228600" algn="l" rtl="0" eaLnBrk="0" fontAlgn="base" hangingPunct="0">
        <a:spcBef>
          <a:spcPct val="20000"/>
        </a:spcBef>
        <a:spcAft>
          <a:spcPct val="0"/>
        </a:spcAft>
        <a:buChar char="»"/>
        <a:defRPr sz="2000">
          <a:solidFill>
            <a:srgbClr val="0000FF"/>
          </a:solidFill>
          <a:latin typeface="+mn-lt"/>
        </a:defRPr>
      </a:lvl7pPr>
      <a:lvl8pPr marL="3429000" indent="-228600" algn="l" rtl="0" eaLnBrk="0" fontAlgn="base" hangingPunct="0">
        <a:spcBef>
          <a:spcPct val="20000"/>
        </a:spcBef>
        <a:spcAft>
          <a:spcPct val="0"/>
        </a:spcAft>
        <a:buChar char="»"/>
        <a:defRPr sz="2000">
          <a:solidFill>
            <a:srgbClr val="0000FF"/>
          </a:solidFill>
          <a:latin typeface="+mn-lt"/>
        </a:defRPr>
      </a:lvl8pPr>
      <a:lvl9pPr marL="3886200" indent="-228600" algn="l" rtl="0" eaLnBrk="0" fontAlgn="base" hangingPunct="0">
        <a:spcBef>
          <a:spcPct val="20000"/>
        </a:spcBef>
        <a:spcAft>
          <a:spcPct val="0"/>
        </a:spcAft>
        <a:buChar char="»"/>
        <a:defRPr sz="2000">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0.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1.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2.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3.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8.svg"/></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6.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svg"/></Relationships>
</file>

<file path=ppt/slides/_rels/slide1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9.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8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0.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svg"/></Relationships>
</file>

<file path=ppt/slides/_rels/slide18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1.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svg"/></Relationships>
</file>

<file path=ppt/slides/_rels/slide18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3.png"/><Relationship Id="rId7" Type="http://schemas.openxmlformats.org/officeDocument/2006/relationships/image" Target="../media/image9.png"/><Relationship Id="rId2" Type="http://schemas.openxmlformats.org/officeDocument/2006/relationships/notesSlide" Target="../notesSlides/notesSlide182.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svg"/></Relationships>
</file>

<file path=ppt/slides/_rels/slide18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3.png"/><Relationship Id="rId7" Type="http://schemas.openxmlformats.org/officeDocument/2006/relationships/image" Target="../media/image9.png"/><Relationship Id="rId2" Type="http://schemas.openxmlformats.org/officeDocument/2006/relationships/notesSlide" Target="../notesSlides/notesSlide183.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svg"/></Relationships>
</file>

<file path=ppt/slides/_rels/slide18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3.png"/><Relationship Id="rId7" Type="http://schemas.openxmlformats.org/officeDocument/2006/relationships/image" Target="../media/image9.png"/><Relationship Id="rId2" Type="http://schemas.openxmlformats.org/officeDocument/2006/relationships/notesSlide" Target="../notesSlides/notesSlide184.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svg"/></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1.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4.svg"/></Relationships>
</file>

<file path=ppt/slides/_rels/slide20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2.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4.svg"/></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1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213.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1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214.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1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215.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8.svg"/></Relationships>
</file>

<file path=ppt/slides/_rels/slide2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6.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7.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8.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9.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9.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0.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1.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4.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2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5.xml"/><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6.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2.xml"/><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9.xml"/><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6.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6.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6.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6.xml"/></Relationships>
</file>

<file path=ppt/slides/_rels/slide2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5.xml"/><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6.xml"/><Relationship Id="rId1" Type="http://schemas.openxmlformats.org/officeDocument/2006/relationships/slideLayout" Target="../slideLayouts/slideLayout6.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6.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6.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6.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6.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6.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6.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6.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4.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3" Type="http://schemas.openxmlformats.org/officeDocument/2006/relationships/hyperlink" Target="http://creativecommons.org/licenses/by-sa/2.5/" TargetMode="External"/><Relationship Id="rId2" Type="http://schemas.openxmlformats.org/officeDocument/2006/relationships/notesSlide" Target="../notesSlides/notesSlide273.xml"/><Relationship Id="rId1" Type="http://schemas.openxmlformats.org/officeDocument/2006/relationships/slideLayout" Target="../slideLayouts/slideLayout7.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D88D1855-450A-44E2-86B4-834778E84FB5}"/>
              </a:ext>
            </a:extLst>
          </p:cNvPr>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38100" algn="ctr">
            <a:noFill/>
            <a:miter lim="800000"/>
            <a:headEnd/>
            <a:tailEnd/>
          </a:ln>
        </p:spPr>
      </p:pic>
      <p:grpSp>
        <p:nvGrpSpPr>
          <p:cNvPr id="2" name="Group 1">
            <a:extLst>
              <a:ext uri="{FF2B5EF4-FFF2-40B4-BE49-F238E27FC236}">
                <a16:creationId xmlns:a16="http://schemas.microsoft.com/office/drawing/2014/main" id="{1880B68F-EB43-42DE-B78E-EAF76F43D680}"/>
              </a:ext>
            </a:extLst>
          </p:cNvPr>
          <p:cNvGrpSpPr/>
          <p:nvPr/>
        </p:nvGrpSpPr>
        <p:grpSpPr>
          <a:xfrm>
            <a:off x="2364824" y="776089"/>
            <a:ext cx="4414352" cy="4978816"/>
            <a:chOff x="3507823" y="776089"/>
            <a:chExt cx="4414352" cy="4978816"/>
          </a:xfrm>
        </p:grpSpPr>
        <p:sp>
          <p:nvSpPr>
            <p:cNvPr id="5" name="TextBox 4"/>
            <p:cNvSpPr txBox="1"/>
            <p:nvPr/>
          </p:nvSpPr>
          <p:spPr bwMode="auto">
            <a:xfrm>
              <a:off x="3594885" y="2404917"/>
              <a:ext cx="4240263" cy="954107"/>
            </a:xfrm>
            <a:prstGeom prst="rect">
              <a:avLst/>
            </a:prstGeom>
            <a:solidFill>
              <a:schemeClr val="tx1"/>
            </a:solidFill>
            <a:ln w="76200">
              <a:solidFill>
                <a:srgbClr val="FFFF00"/>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FFFF00"/>
                  </a:solidFill>
                  <a:latin typeface="Arial" panose="020B0604020202020204" pitchFamily="34" charset="0"/>
                </a:rPr>
                <a:t>Linked Lists: Locking, </a:t>
              </a:r>
            </a:p>
            <a:p>
              <a:pPr algn="ctr"/>
              <a:r>
                <a:rPr lang="en-US" sz="2800" b="1" dirty="0">
                  <a:solidFill>
                    <a:srgbClr val="FFFF00"/>
                  </a:solidFill>
                  <a:latin typeface="Arial" panose="020B0604020202020204" pitchFamily="34" charset="0"/>
                </a:rPr>
                <a:t>Lock-Free, &amp; Beyond …</a:t>
              </a:r>
            </a:p>
          </p:txBody>
        </p:sp>
        <p:sp>
          <p:nvSpPr>
            <p:cNvPr id="8" name="TextBox 7"/>
            <p:cNvSpPr txBox="1"/>
            <p:nvPr/>
          </p:nvSpPr>
          <p:spPr bwMode="auto">
            <a:xfrm>
              <a:off x="4144698" y="4800798"/>
              <a:ext cx="3140603"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rgbClr val="00CC99"/>
                  </a:solidFill>
                  <a:latin typeface="Arial" panose="020B0604020202020204" pitchFamily="34" charset="0"/>
                </a:rPr>
                <a:t>Maurice Herlihy</a:t>
              </a:r>
            </a:p>
            <a:p>
              <a:pPr algn="ctr"/>
              <a:r>
                <a:rPr lang="en-US" sz="2800" b="1" dirty="0">
                  <a:solidFill>
                    <a:srgbClr val="00CC99"/>
                  </a:solidFill>
                  <a:latin typeface="Arial" panose="020B0604020202020204" pitchFamily="34" charset="0"/>
                </a:rPr>
                <a:t>Brown University</a:t>
              </a:r>
            </a:p>
          </p:txBody>
        </p:sp>
        <p:sp>
          <p:nvSpPr>
            <p:cNvPr id="7" name="TextBox 6">
              <a:extLst>
                <a:ext uri="{FF2B5EF4-FFF2-40B4-BE49-F238E27FC236}">
                  <a16:creationId xmlns:a16="http://schemas.microsoft.com/office/drawing/2014/main" id="{8CE1E450-522C-4ED7-AB7E-684A183EC8DF}"/>
                </a:ext>
              </a:extLst>
            </p:cNvPr>
            <p:cNvSpPr txBox="1"/>
            <p:nvPr/>
          </p:nvSpPr>
          <p:spPr bwMode="auto">
            <a:xfrm>
              <a:off x="4472514" y="3602857"/>
              <a:ext cx="2484975" cy="954107"/>
            </a:xfrm>
            <a:prstGeom prst="rect">
              <a:avLst/>
            </a:prstGeom>
            <a:solidFill>
              <a:schemeClr val="tx1"/>
            </a:solidFill>
            <a:ln w="76200">
              <a:solidFill>
                <a:schemeClr val="bg2">
                  <a:lumMod val="20000"/>
                  <a:lumOff val="80000"/>
                </a:schemeClr>
              </a:solidFill>
              <a:miter lim="800000"/>
              <a:headEnd/>
              <a:tailEnd/>
            </a:ln>
            <a:effectLst>
              <a:outerShdw blurRad="50800" dist="38100" dir="2700000" algn="tl" rotWithShape="0">
                <a:prstClr val="black">
                  <a:alpha val="40000"/>
                </a:prstClr>
              </a:outerShdw>
            </a:effectLst>
          </p:spPr>
          <p:txBody>
            <a:bodyPr wrap="none" rtlCol="0">
              <a:spAutoFit/>
            </a:bodyPr>
            <a:lstStyle/>
            <a:p>
              <a:pPr algn="ctr"/>
              <a:r>
                <a:rPr lang="en-US" sz="2800" b="1" dirty="0">
                  <a:solidFill>
                    <a:schemeClr val="bg2">
                      <a:lumMod val="20000"/>
                      <a:lumOff val="80000"/>
                    </a:schemeClr>
                  </a:solidFill>
                  <a:latin typeface="Arial" panose="020B0604020202020204" pitchFamily="34" charset="0"/>
                </a:rPr>
                <a:t>Lecture 13,14</a:t>
              </a:r>
            </a:p>
            <a:p>
              <a:pPr algn="ctr"/>
              <a:r>
                <a:rPr lang="en-US" sz="2800" b="1" dirty="0">
                  <a:solidFill>
                    <a:schemeClr val="bg2">
                      <a:lumMod val="20000"/>
                      <a:lumOff val="80000"/>
                    </a:schemeClr>
                  </a:solidFill>
                  <a:latin typeface="Arial" panose="020B0604020202020204" pitchFamily="34" charset="0"/>
                </a:rPr>
                <a:t>October 2024</a:t>
              </a:r>
            </a:p>
          </p:txBody>
        </p:sp>
        <p:sp>
          <p:nvSpPr>
            <p:cNvPr id="11" name="TextBox 10">
              <a:extLst>
                <a:ext uri="{FF2B5EF4-FFF2-40B4-BE49-F238E27FC236}">
                  <a16:creationId xmlns:a16="http://schemas.microsoft.com/office/drawing/2014/main" id="{CEE63A60-4CD4-4FC8-8F0A-AA1A29C429A6}"/>
                </a:ext>
              </a:extLst>
            </p:cNvPr>
            <p:cNvSpPr txBox="1"/>
            <p:nvPr/>
          </p:nvSpPr>
          <p:spPr bwMode="auto">
            <a:xfrm>
              <a:off x="3507823" y="776089"/>
              <a:ext cx="4414352" cy="1384995"/>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p>
              <a:pPr algn="ctr" eaLnBrk="1" hangingPunct="1"/>
              <a:r>
                <a:rPr lang="en-US" sz="2800" b="1" kern="0" dirty="0">
                  <a:solidFill>
                    <a:srgbClr val="FFFF00"/>
                  </a:solidFill>
                  <a:latin typeface="Arial" panose="020B0604020202020204" pitchFamily="34" charset="0"/>
                </a:rPr>
                <a:t>Multiprocessor Synchronization</a:t>
              </a:r>
            </a:p>
            <a:p>
              <a:pPr algn="ctr" eaLnBrk="1" hangingPunct="1"/>
              <a:r>
                <a:rPr lang="en-US" sz="2800" b="1" kern="0" dirty="0">
                  <a:solidFill>
                    <a:srgbClr val="FFFF00"/>
                  </a:solidFill>
                  <a:latin typeface="Arial" panose="020B0604020202020204" pitchFamily="34" charset="0"/>
                </a:rPr>
                <a:t>CSCI 1760</a:t>
              </a:r>
              <a:endParaRPr lang="en-US" sz="2800" kern="0" dirty="0">
                <a:solidFill>
                  <a:srgbClr val="FFFF00"/>
                </a:solidFill>
                <a:latin typeface="Arial" panose="020B0604020202020204" pitchFamily="34" charset="0"/>
              </a:endParaRPr>
            </a:p>
          </p:txBody>
        </p:sp>
      </p:grpSp>
    </p:spTree>
    <p:extLst>
      <p:ext uri="{BB962C8B-B14F-4D97-AF65-F5344CB8AC3E}">
        <p14:creationId xmlns:p14="http://schemas.microsoft.com/office/powerpoint/2010/main" val="411637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14"/>
          <p:cNvSpPr>
            <a:spLocks noGrp="1" noChangeArrowheads="1"/>
          </p:cNvSpPr>
          <p:nvPr>
            <p:ph type="title"/>
          </p:nvPr>
        </p:nvSpPr>
        <p:spPr>
          <a:xfrm>
            <a:off x="738188" y="587375"/>
            <a:ext cx="7772400" cy="1143000"/>
          </a:xfrm>
        </p:spPr>
        <p:txBody>
          <a:bodyPr/>
          <a:lstStyle/>
          <a:p>
            <a:r>
              <a:rPr lang="en-US" dirty="0"/>
              <a:t>Last Lecture: Spin-Locks</a:t>
            </a:r>
          </a:p>
        </p:txBody>
      </p:sp>
      <p:sp>
        <p:nvSpPr>
          <p:cNvPr id="11266" name="Footer Placeholder 3"/>
          <p:cNvSpPr>
            <a:spLocks noGrp="1"/>
          </p:cNvSpPr>
          <p:nvPr>
            <p:ph type="ftr" sz="quarter" idx="10"/>
          </p:nvPr>
        </p:nvSpPr>
        <p:spPr>
          <a:noFill/>
        </p:spPr>
        <p:txBody>
          <a:bodyPr/>
          <a:lstStyle/>
          <a:p>
            <a:r>
              <a:rPr lang="en-US" dirty="0"/>
              <a:t>Art of Multiprocessor Programming</a:t>
            </a:r>
          </a:p>
        </p:txBody>
      </p:sp>
      <p:sp>
        <p:nvSpPr>
          <p:cNvPr id="11267" name="Slide Number Placeholder 4"/>
          <p:cNvSpPr>
            <a:spLocks noGrp="1"/>
          </p:cNvSpPr>
          <p:nvPr>
            <p:ph type="sldNum" sz="quarter" idx="11"/>
          </p:nvPr>
        </p:nvSpPr>
        <p:spPr>
          <a:noFill/>
        </p:spPr>
        <p:txBody>
          <a:bodyPr/>
          <a:lstStyle/>
          <a:p>
            <a:fld id="{D7406B60-1712-4B8F-BBAE-9D218C7B2D00}" type="slidenum">
              <a:rPr lang="x-none" smtClean="0">
                <a:cs typeface="Arial" pitchFamily="34" charset="0"/>
              </a:rPr>
              <a:pPr/>
              <a:t>2</a:t>
            </a:fld>
            <a:endParaRPr lang="en-US" dirty="0">
              <a:cs typeface="Arial" pitchFamily="34" charset="0"/>
            </a:endParaRPr>
          </a:p>
        </p:txBody>
      </p:sp>
      <p:grpSp>
        <p:nvGrpSpPr>
          <p:cNvPr id="11269" name="Group 3"/>
          <p:cNvGrpSpPr>
            <a:grpSpLocks/>
          </p:cNvGrpSpPr>
          <p:nvPr/>
        </p:nvGrpSpPr>
        <p:grpSpPr bwMode="auto">
          <a:xfrm flipH="1">
            <a:off x="5891213" y="3640138"/>
            <a:ext cx="725487" cy="765175"/>
            <a:chOff x="1008" y="2720"/>
            <a:chExt cx="856" cy="808"/>
          </a:xfrm>
          <a:effectLst>
            <a:glow rad="101600">
              <a:schemeClr val="accent3">
                <a:satMod val="175000"/>
                <a:alpha val="40000"/>
              </a:schemeClr>
            </a:glow>
          </a:effectLst>
        </p:grpSpPr>
        <p:sp>
          <p:nvSpPr>
            <p:cNvPr id="11361" name="Rectangle 4"/>
            <p:cNvSpPr>
              <a:spLocks noChangeArrowheads="1"/>
            </p:cNvSpPr>
            <p:nvPr/>
          </p:nvSpPr>
          <p:spPr bwMode="auto">
            <a:xfrm>
              <a:off x="1032" y="3304"/>
              <a:ext cx="488" cy="160"/>
            </a:xfrm>
            <a:prstGeom prst="rect">
              <a:avLst/>
            </a:prstGeom>
            <a:solidFill>
              <a:srgbClr val="0099FF"/>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62" name="Freeform 5"/>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3" name="Freeform 6"/>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4" name="Freeform 7"/>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5" name="Freeform 8"/>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66" name="Freeform 9"/>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67" name="Freeform 10"/>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8" name="Freeform 11"/>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69" name="Freeform 12"/>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sp>
        <p:nvSpPr>
          <p:cNvPr id="1097741" name="Rectangle 13"/>
          <p:cNvSpPr>
            <a:spLocks noChangeArrowheads="1"/>
          </p:cNvSpPr>
          <p:nvPr/>
        </p:nvSpPr>
        <p:spPr bwMode="auto">
          <a:xfrm>
            <a:off x="4467225" y="3478213"/>
            <a:ext cx="665163" cy="874712"/>
          </a:xfrm>
          <a:prstGeom prst="rect">
            <a:avLst/>
          </a:prstGeom>
          <a:solidFill>
            <a:srgbClr val="FFFF00"/>
          </a:solidFill>
          <a:ln w="28575">
            <a:solidFill>
              <a:schemeClr val="tx1"/>
            </a:solidFill>
            <a:miter lim="800000"/>
            <a:headEnd/>
            <a:tailEnd/>
          </a:ln>
          <a:effectLst>
            <a:glow rad="101600">
              <a:schemeClr val="accent3">
                <a:satMod val="175000"/>
                <a:alpha val="40000"/>
              </a:schemeClr>
            </a:glow>
          </a:effectLst>
        </p:spPr>
        <p:txBody>
          <a:bodyPr wrap="none" anchor="ctr"/>
          <a:lstStyle/>
          <a:p>
            <a:pPr algn="ctr" eaLnBrk="1" hangingPunct="1">
              <a:defRPr/>
            </a:pPr>
            <a:endParaRPr lang="en-US" sz="2400" dirty="0">
              <a:solidFill>
                <a:schemeClr val="tx2"/>
              </a:solidFill>
              <a:latin typeface="Times New Roman" pitchFamily="18" charset="0"/>
            </a:endParaRPr>
          </a:p>
        </p:txBody>
      </p:sp>
      <p:sp>
        <p:nvSpPr>
          <p:cNvPr id="11272" name="Line 15"/>
          <p:cNvSpPr>
            <a:spLocks noChangeShapeType="1"/>
          </p:cNvSpPr>
          <p:nvPr/>
        </p:nvSpPr>
        <p:spPr bwMode="auto">
          <a:xfrm>
            <a:off x="2424113" y="3305175"/>
            <a:ext cx="489433" cy="202760"/>
          </a:xfrm>
          <a:prstGeom prst="line">
            <a:avLst/>
          </a:prstGeom>
          <a:noFill/>
          <a:ln w="38100">
            <a:solidFill>
              <a:schemeClr val="bg1"/>
            </a:solidFill>
            <a:round/>
            <a:headEnd/>
            <a:tailEnd type="triangle" w="med" len="med"/>
          </a:ln>
        </p:spPr>
        <p:txBody>
          <a:bodyPr/>
          <a:lstStyle/>
          <a:p>
            <a:endParaRPr lang="en-US" dirty="0">
              <a:latin typeface="Arial" pitchFamily="34" charset="0"/>
            </a:endParaRPr>
          </a:p>
        </p:txBody>
      </p:sp>
      <p:sp>
        <p:nvSpPr>
          <p:cNvPr id="11273" name="Line 16"/>
          <p:cNvSpPr>
            <a:spLocks noChangeShapeType="1"/>
          </p:cNvSpPr>
          <p:nvPr/>
        </p:nvSpPr>
        <p:spPr bwMode="auto">
          <a:xfrm flipV="1">
            <a:off x="2368550" y="4652963"/>
            <a:ext cx="636588" cy="333375"/>
          </a:xfrm>
          <a:prstGeom prst="line">
            <a:avLst/>
          </a:prstGeom>
          <a:noFill/>
          <a:ln w="38100">
            <a:solidFill>
              <a:schemeClr val="bg1"/>
            </a:solidFill>
            <a:round/>
            <a:headEnd/>
            <a:tailEnd type="triangle" w="med" len="med"/>
          </a:ln>
        </p:spPr>
        <p:txBody>
          <a:bodyPr/>
          <a:lstStyle/>
          <a:p>
            <a:endParaRPr lang="en-US" dirty="0">
              <a:latin typeface="Arial" pitchFamily="34" charset="0"/>
            </a:endParaRPr>
          </a:p>
        </p:txBody>
      </p:sp>
      <p:sp>
        <p:nvSpPr>
          <p:cNvPr id="11274" name="Rectangle 17"/>
          <p:cNvSpPr>
            <a:spLocks noChangeArrowheads="1"/>
          </p:cNvSpPr>
          <p:nvPr/>
        </p:nvSpPr>
        <p:spPr bwMode="auto">
          <a:xfrm>
            <a:off x="3763963" y="3627438"/>
            <a:ext cx="419100" cy="558800"/>
          </a:xfrm>
          <a:prstGeom prst="rect">
            <a:avLst/>
          </a:prstGeom>
          <a:solidFill>
            <a:schemeClr val="bg1"/>
          </a:solidFill>
          <a:ln w="12700">
            <a:noFill/>
            <a:miter lim="800000"/>
            <a:headEnd/>
            <a:tailEnd/>
          </a:ln>
        </p:spPr>
        <p:txBody>
          <a:bodyPr wrap="none" anchor="ctr"/>
          <a:lstStyle/>
          <a:p>
            <a:endParaRPr lang="en-US" dirty="0">
              <a:latin typeface="Arial" pitchFamily="34" charset="0"/>
            </a:endParaRPr>
          </a:p>
        </p:txBody>
      </p:sp>
      <p:sp>
        <p:nvSpPr>
          <p:cNvPr id="11275" name="Rectangle 18"/>
          <p:cNvSpPr>
            <a:spLocks noChangeArrowheads="1"/>
          </p:cNvSpPr>
          <p:nvPr/>
        </p:nvSpPr>
        <p:spPr bwMode="auto">
          <a:xfrm>
            <a:off x="4602163" y="3646488"/>
            <a:ext cx="368300" cy="685800"/>
          </a:xfrm>
          <a:prstGeom prst="rect">
            <a:avLst/>
          </a:prstGeom>
          <a:noFill/>
          <a:ln w="12700">
            <a:noFill/>
            <a:miter lim="800000"/>
            <a:headEnd/>
            <a:tailEnd/>
          </a:ln>
        </p:spPr>
        <p:txBody>
          <a:bodyPr wrap="none" anchor="ctr"/>
          <a:lstStyle/>
          <a:p>
            <a:endParaRPr lang="en-US" dirty="0">
              <a:latin typeface="Arial" pitchFamily="34" charset="0"/>
            </a:endParaRPr>
          </a:p>
        </p:txBody>
      </p:sp>
      <p:sp>
        <p:nvSpPr>
          <p:cNvPr id="11276" name="Rectangle 19"/>
          <p:cNvSpPr>
            <a:spLocks noChangeArrowheads="1"/>
          </p:cNvSpPr>
          <p:nvPr/>
        </p:nvSpPr>
        <p:spPr bwMode="auto">
          <a:xfrm>
            <a:off x="4549775" y="3746500"/>
            <a:ext cx="498475" cy="336550"/>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chemeClr val="tx2"/>
                </a:solidFill>
                <a:latin typeface="Arial" pitchFamily="34" charset="0"/>
              </a:rPr>
              <a:t>CS</a:t>
            </a:r>
          </a:p>
        </p:txBody>
      </p:sp>
      <p:sp>
        <p:nvSpPr>
          <p:cNvPr id="11279" name="Line 58"/>
          <p:cNvSpPr>
            <a:spLocks noChangeShapeType="1"/>
          </p:cNvSpPr>
          <p:nvPr/>
        </p:nvSpPr>
        <p:spPr bwMode="auto">
          <a:xfrm>
            <a:off x="2373313" y="3889375"/>
            <a:ext cx="1195208" cy="38100"/>
          </a:xfrm>
          <a:prstGeom prst="line">
            <a:avLst/>
          </a:prstGeom>
          <a:noFill/>
          <a:ln w="38100">
            <a:solidFill>
              <a:srgbClr val="66CCFF"/>
            </a:solidFill>
            <a:round/>
            <a:headEnd/>
            <a:tailEnd type="triangle" w="med" len="med"/>
          </a:ln>
        </p:spPr>
        <p:txBody>
          <a:bodyPr/>
          <a:lstStyle/>
          <a:p>
            <a:endParaRPr lang="en-US" dirty="0">
              <a:latin typeface="Arial" pitchFamily="34" charset="0"/>
            </a:endParaRPr>
          </a:p>
        </p:txBody>
      </p:sp>
      <p:sp>
        <p:nvSpPr>
          <p:cNvPr id="11280" name="Line 59"/>
          <p:cNvSpPr>
            <a:spLocks noChangeShapeType="1"/>
          </p:cNvSpPr>
          <p:nvPr/>
        </p:nvSpPr>
        <p:spPr bwMode="auto">
          <a:xfrm>
            <a:off x="5230813" y="3902075"/>
            <a:ext cx="596900" cy="1588"/>
          </a:xfrm>
          <a:prstGeom prst="line">
            <a:avLst/>
          </a:prstGeom>
          <a:noFill/>
          <a:ln w="38100">
            <a:solidFill>
              <a:srgbClr val="66CCFF"/>
            </a:solidFill>
            <a:round/>
            <a:headEnd/>
            <a:tailEnd type="triangle" w="med" len="med"/>
          </a:ln>
        </p:spPr>
        <p:txBody>
          <a:bodyPr/>
          <a:lstStyle/>
          <a:p>
            <a:endParaRPr lang="en-US" dirty="0">
              <a:latin typeface="Arial" pitchFamily="34" charset="0"/>
            </a:endParaRPr>
          </a:p>
        </p:txBody>
      </p:sp>
      <p:sp>
        <p:nvSpPr>
          <p:cNvPr id="11281" name="Rectangle 60"/>
          <p:cNvSpPr>
            <a:spLocks noChangeArrowheads="1"/>
          </p:cNvSpPr>
          <p:nvPr/>
        </p:nvSpPr>
        <p:spPr bwMode="auto">
          <a:xfrm>
            <a:off x="5845175" y="4457700"/>
            <a:ext cx="1529267" cy="588366"/>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rgbClr val="FFFF00"/>
                </a:solidFill>
                <a:latin typeface="Arial" pitchFamily="34" charset="0"/>
              </a:rPr>
              <a:t>Resets lock </a:t>
            </a:r>
          </a:p>
          <a:p>
            <a:pPr algn="l" rtl="1">
              <a:lnSpc>
                <a:spcPct val="90000"/>
              </a:lnSpc>
            </a:pPr>
            <a:r>
              <a:rPr lang="en-US" sz="1800" dirty="0">
                <a:solidFill>
                  <a:srgbClr val="FFFF00"/>
                </a:solidFill>
                <a:latin typeface="Arial" pitchFamily="34" charset="0"/>
              </a:rPr>
              <a:t>upon exit</a:t>
            </a:r>
          </a:p>
        </p:txBody>
      </p:sp>
      <p:sp>
        <p:nvSpPr>
          <p:cNvPr id="11282" name="Rectangle 61"/>
          <p:cNvSpPr>
            <a:spLocks noChangeArrowheads="1"/>
          </p:cNvSpPr>
          <p:nvPr/>
        </p:nvSpPr>
        <p:spPr bwMode="auto">
          <a:xfrm>
            <a:off x="3648075" y="4489450"/>
            <a:ext cx="721353" cy="588366"/>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1800" dirty="0">
                <a:solidFill>
                  <a:srgbClr val="FFFF00"/>
                </a:solidFill>
                <a:latin typeface="Arial" pitchFamily="34" charset="0"/>
              </a:rPr>
              <a:t>spin </a:t>
            </a:r>
          </a:p>
          <a:p>
            <a:pPr algn="l" rtl="1">
              <a:lnSpc>
                <a:spcPct val="90000"/>
              </a:lnSpc>
            </a:pPr>
            <a:r>
              <a:rPr lang="en-US" sz="1800" dirty="0">
                <a:solidFill>
                  <a:srgbClr val="FFFF00"/>
                </a:solidFill>
                <a:latin typeface="Arial" pitchFamily="34" charset="0"/>
              </a:rPr>
              <a:t>lock</a:t>
            </a:r>
          </a:p>
        </p:txBody>
      </p:sp>
      <p:sp>
        <p:nvSpPr>
          <p:cNvPr id="11283" name="Rectangle 62"/>
          <p:cNvSpPr>
            <a:spLocks noChangeArrowheads="1"/>
          </p:cNvSpPr>
          <p:nvPr/>
        </p:nvSpPr>
        <p:spPr bwMode="auto">
          <a:xfrm>
            <a:off x="4410075" y="4484688"/>
            <a:ext cx="1828800" cy="584200"/>
          </a:xfrm>
          <a:prstGeom prst="rect">
            <a:avLst/>
          </a:prstGeom>
          <a:noFill/>
          <a:ln w="12700">
            <a:noFill/>
            <a:miter lim="800000"/>
            <a:headEnd/>
            <a:tailEnd/>
          </a:ln>
        </p:spPr>
        <p:txBody>
          <a:bodyPr lIns="90488" tIns="44450" rIns="90488" bIns="44450">
            <a:spAutoFit/>
          </a:bodyPr>
          <a:lstStyle/>
          <a:p>
            <a:pPr algn="l" rtl="1">
              <a:lnSpc>
                <a:spcPct val="90000"/>
              </a:lnSpc>
            </a:pPr>
            <a:r>
              <a:rPr lang="en-US" sz="1800" dirty="0">
                <a:solidFill>
                  <a:srgbClr val="FFFF00"/>
                </a:solidFill>
                <a:latin typeface="Arial" pitchFamily="34" charset="0"/>
              </a:rPr>
              <a:t>critical </a:t>
            </a:r>
          </a:p>
          <a:p>
            <a:pPr algn="l" rtl="1">
              <a:lnSpc>
                <a:spcPct val="90000"/>
              </a:lnSpc>
            </a:pPr>
            <a:r>
              <a:rPr lang="en-US" sz="1800" dirty="0">
                <a:solidFill>
                  <a:srgbClr val="FFFF00"/>
                </a:solidFill>
                <a:latin typeface="Arial" pitchFamily="34" charset="0"/>
              </a:rPr>
              <a:t>section</a:t>
            </a:r>
          </a:p>
        </p:txBody>
      </p:sp>
      <p:grpSp>
        <p:nvGrpSpPr>
          <p:cNvPr id="11284" name="Group 63"/>
          <p:cNvGrpSpPr>
            <a:grpSpLocks/>
          </p:cNvGrpSpPr>
          <p:nvPr/>
        </p:nvGrpSpPr>
        <p:grpSpPr bwMode="auto">
          <a:xfrm>
            <a:off x="1724025" y="3594100"/>
            <a:ext cx="414338" cy="1328738"/>
            <a:chOff x="616" y="1914"/>
            <a:chExt cx="261" cy="837"/>
          </a:xfrm>
        </p:grpSpPr>
        <p:sp>
          <p:nvSpPr>
            <p:cNvPr id="11322" name="Rectangle 64"/>
            <p:cNvSpPr>
              <a:spLocks noChangeArrowheads="1"/>
            </p:cNvSpPr>
            <p:nvPr/>
          </p:nvSpPr>
          <p:spPr bwMode="auto">
            <a:xfrm>
              <a:off x="616" y="1914"/>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sp>
          <p:nvSpPr>
            <p:cNvPr id="11323" name="Rectangle 65"/>
            <p:cNvSpPr>
              <a:spLocks noChangeArrowheads="1"/>
            </p:cNvSpPr>
            <p:nvPr/>
          </p:nvSpPr>
          <p:spPr bwMode="auto">
            <a:xfrm>
              <a:off x="616" y="2019"/>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sp>
          <p:nvSpPr>
            <p:cNvPr id="11324" name="Rectangle 66"/>
            <p:cNvSpPr>
              <a:spLocks noChangeArrowheads="1"/>
            </p:cNvSpPr>
            <p:nvPr/>
          </p:nvSpPr>
          <p:spPr bwMode="auto">
            <a:xfrm>
              <a:off x="616" y="2124"/>
              <a:ext cx="261" cy="627"/>
            </a:xfrm>
            <a:prstGeom prst="rect">
              <a:avLst/>
            </a:prstGeom>
            <a:noFill/>
            <a:ln w="12700">
              <a:noFill/>
              <a:miter lim="800000"/>
              <a:headEnd/>
              <a:tailEnd/>
            </a:ln>
          </p:spPr>
          <p:txBody>
            <a:bodyPr wrap="none" lIns="90488" tIns="44450" rIns="90488" bIns="44450">
              <a:spAutoFit/>
            </a:bodyPr>
            <a:lstStyle/>
            <a:p>
              <a:pPr algn="l" rtl="1">
                <a:lnSpc>
                  <a:spcPct val="90000"/>
                </a:lnSpc>
              </a:pPr>
              <a:r>
                <a:rPr lang="en-US" sz="6600" b="0" dirty="0">
                  <a:solidFill>
                    <a:schemeClr val="tx2"/>
                  </a:solidFill>
                  <a:latin typeface="Arial" pitchFamily="34" charset="0"/>
                </a:rPr>
                <a:t>.</a:t>
              </a:r>
            </a:p>
          </p:txBody>
        </p:sp>
      </p:grpSp>
      <p:grpSp>
        <p:nvGrpSpPr>
          <p:cNvPr id="11285" name="Group 67"/>
          <p:cNvGrpSpPr>
            <a:grpSpLocks/>
          </p:cNvGrpSpPr>
          <p:nvPr/>
        </p:nvGrpSpPr>
        <p:grpSpPr bwMode="auto">
          <a:xfrm flipH="1">
            <a:off x="1524000" y="2519363"/>
            <a:ext cx="725488" cy="765175"/>
            <a:chOff x="1008" y="2720"/>
            <a:chExt cx="856" cy="808"/>
          </a:xfrm>
          <a:effectLst>
            <a:glow rad="101600">
              <a:schemeClr val="accent3">
                <a:satMod val="175000"/>
                <a:alpha val="40000"/>
              </a:schemeClr>
            </a:glow>
          </a:effectLst>
        </p:grpSpPr>
        <p:sp>
          <p:nvSpPr>
            <p:cNvPr id="11313" name="Rectangle 68"/>
            <p:cNvSpPr>
              <a:spLocks noChangeArrowheads="1"/>
            </p:cNvSpPr>
            <p:nvPr/>
          </p:nvSpPr>
          <p:spPr bwMode="auto">
            <a:xfrm>
              <a:off x="1032" y="3304"/>
              <a:ext cx="488" cy="160"/>
            </a:xfrm>
            <a:prstGeom prst="rect">
              <a:avLst/>
            </a:prstGeom>
            <a:solidFill>
              <a:srgbClr val="FF00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14" name="Freeform 6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5" name="Freeform 7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6" name="Freeform 7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7" name="Freeform 7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1318" name="Freeform 7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FF0000"/>
            </a:solidFill>
            <a:ln w="38100">
              <a:solidFill>
                <a:schemeClr val="tx1"/>
              </a:solidFill>
              <a:round/>
              <a:headEnd/>
              <a:tailEnd/>
            </a:ln>
          </p:spPr>
          <p:txBody>
            <a:bodyPr wrap="none" anchor="ctr"/>
            <a:lstStyle/>
            <a:p>
              <a:endParaRPr lang="en-US" dirty="0">
                <a:latin typeface="Arial" pitchFamily="34" charset="0"/>
              </a:endParaRPr>
            </a:p>
          </p:txBody>
        </p:sp>
        <p:sp>
          <p:nvSpPr>
            <p:cNvPr id="11319" name="Freeform 7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20" name="Freeform 7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21" name="Freeform 7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6" name="Group 77"/>
          <p:cNvGrpSpPr>
            <a:grpSpLocks/>
          </p:cNvGrpSpPr>
          <p:nvPr/>
        </p:nvGrpSpPr>
        <p:grpSpPr bwMode="auto">
          <a:xfrm flipH="1">
            <a:off x="1465263" y="3432175"/>
            <a:ext cx="725487" cy="765175"/>
            <a:chOff x="1008" y="2720"/>
            <a:chExt cx="856" cy="808"/>
          </a:xfrm>
          <a:effectLst>
            <a:glow rad="101600">
              <a:schemeClr val="accent3">
                <a:satMod val="175000"/>
                <a:alpha val="40000"/>
              </a:schemeClr>
            </a:glow>
          </a:effectLst>
        </p:grpSpPr>
        <p:sp>
          <p:nvSpPr>
            <p:cNvPr id="11304" name="Rectangle 78"/>
            <p:cNvSpPr>
              <a:spLocks noChangeArrowheads="1"/>
            </p:cNvSpPr>
            <p:nvPr/>
          </p:nvSpPr>
          <p:spPr bwMode="auto">
            <a:xfrm>
              <a:off x="1032" y="3304"/>
              <a:ext cx="488" cy="160"/>
            </a:xfrm>
            <a:prstGeom prst="rect">
              <a:avLst/>
            </a:prstGeom>
            <a:solidFill>
              <a:srgbClr val="0099FF"/>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305" name="Freeform 7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6" name="Freeform 8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7" name="Freeform 8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8" name="Freeform 8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09" name="Freeform 8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99FF"/>
            </a:solidFill>
            <a:ln w="38100">
              <a:solidFill>
                <a:schemeClr val="tx1"/>
              </a:solidFill>
              <a:round/>
              <a:headEnd/>
              <a:tailEnd/>
            </a:ln>
          </p:spPr>
          <p:txBody>
            <a:bodyPr wrap="none" anchor="ctr"/>
            <a:lstStyle/>
            <a:p>
              <a:endParaRPr lang="en-US" dirty="0">
                <a:latin typeface="Arial" pitchFamily="34" charset="0"/>
              </a:endParaRPr>
            </a:p>
          </p:txBody>
        </p:sp>
        <p:sp>
          <p:nvSpPr>
            <p:cNvPr id="11310" name="Freeform 8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1" name="Freeform 8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12" name="Freeform 8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7" name="Group 87"/>
          <p:cNvGrpSpPr>
            <a:grpSpLocks/>
          </p:cNvGrpSpPr>
          <p:nvPr/>
        </p:nvGrpSpPr>
        <p:grpSpPr bwMode="auto">
          <a:xfrm flipH="1">
            <a:off x="1546225" y="4964113"/>
            <a:ext cx="725488" cy="765175"/>
            <a:chOff x="1008" y="2720"/>
            <a:chExt cx="856" cy="808"/>
          </a:xfrm>
          <a:effectLst>
            <a:glow rad="101600">
              <a:schemeClr val="accent3">
                <a:satMod val="175000"/>
                <a:alpha val="40000"/>
              </a:schemeClr>
            </a:glow>
          </a:effectLst>
        </p:grpSpPr>
        <p:sp>
          <p:nvSpPr>
            <p:cNvPr id="11295" name="Rectangle 88"/>
            <p:cNvSpPr>
              <a:spLocks noChangeArrowheads="1"/>
            </p:cNvSpPr>
            <p:nvPr/>
          </p:nvSpPr>
          <p:spPr bwMode="auto">
            <a:xfrm>
              <a:off x="1032" y="3304"/>
              <a:ext cx="488" cy="160"/>
            </a:xfrm>
            <a:prstGeom prst="rect">
              <a:avLst/>
            </a:prstGeom>
            <a:solidFill>
              <a:srgbClr val="00FF00"/>
            </a:solidFill>
            <a:ln w="38100" algn="ctr">
              <a:solidFill>
                <a:schemeClr val="tx1"/>
              </a:solidFill>
              <a:miter lim="800000"/>
              <a:headEnd/>
              <a:tailEnd/>
            </a:ln>
          </p:spPr>
          <p:txBody>
            <a:bodyPr wrap="none" anchor="ctr"/>
            <a:lstStyle/>
            <a:p>
              <a:endParaRPr lang="en-US" dirty="0">
                <a:latin typeface="Arial" pitchFamily="34" charset="0"/>
              </a:endParaRPr>
            </a:p>
          </p:txBody>
        </p:sp>
        <p:sp>
          <p:nvSpPr>
            <p:cNvPr id="11296" name="Freeform 89"/>
            <p:cNvSpPr>
              <a:spLocks/>
            </p:cNvSpPr>
            <p:nvPr/>
          </p:nvSpPr>
          <p:spPr bwMode="auto">
            <a:xfrm flipH="1">
              <a:off x="1008" y="3168"/>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7" name="Freeform 90"/>
            <p:cNvSpPr>
              <a:spLocks/>
            </p:cNvSpPr>
            <p:nvPr/>
          </p:nvSpPr>
          <p:spPr bwMode="auto">
            <a:xfrm flipH="1">
              <a:off x="1077" y="3000"/>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8" name="Freeform 91"/>
            <p:cNvSpPr>
              <a:spLocks/>
            </p:cNvSpPr>
            <p:nvPr/>
          </p:nvSpPr>
          <p:spPr bwMode="auto">
            <a:xfrm flipH="1">
              <a:off x="1200" y="280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299" name="Freeform 92"/>
            <p:cNvSpPr>
              <a:spLocks/>
            </p:cNvSpPr>
            <p:nvPr/>
          </p:nvSpPr>
          <p:spPr bwMode="auto">
            <a:xfrm>
              <a:off x="1032" y="2720"/>
              <a:ext cx="744" cy="592"/>
            </a:xfrm>
            <a:custGeom>
              <a:avLst/>
              <a:gdLst>
                <a:gd name="T0" fmla="*/ 0 w 744"/>
                <a:gd name="T1" fmla="*/ 592 h 592"/>
                <a:gd name="T2" fmla="*/ 488 w 744"/>
                <a:gd name="T3" fmla="*/ 576 h 592"/>
                <a:gd name="T4" fmla="*/ 744 w 744"/>
                <a:gd name="T5" fmla="*/ 0 h 592"/>
                <a:gd name="T6" fmla="*/ 336 w 744"/>
                <a:gd name="T7" fmla="*/ 8 h 592"/>
                <a:gd name="T8" fmla="*/ 0 w 744"/>
                <a:gd name="T9" fmla="*/ 592 h 592"/>
                <a:gd name="T10" fmla="*/ 0 60000 65536"/>
                <a:gd name="T11" fmla="*/ 0 60000 65536"/>
                <a:gd name="T12" fmla="*/ 0 60000 65536"/>
                <a:gd name="T13" fmla="*/ 0 60000 65536"/>
                <a:gd name="T14" fmla="*/ 0 60000 65536"/>
                <a:gd name="T15" fmla="*/ 0 w 744"/>
                <a:gd name="T16" fmla="*/ 0 h 592"/>
                <a:gd name="T17" fmla="*/ 744 w 744"/>
                <a:gd name="T18" fmla="*/ 592 h 592"/>
              </a:gdLst>
              <a:ahLst/>
              <a:cxnLst>
                <a:cxn ang="T10">
                  <a:pos x="T0" y="T1"/>
                </a:cxn>
                <a:cxn ang="T11">
                  <a:pos x="T2" y="T3"/>
                </a:cxn>
                <a:cxn ang="T12">
                  <a:pos x="T4" y="T5"/>
                </a:cxn>
                <a:cxn ang="T13">
                  <a:pos x="T6" y="T7"/>
                </a:cxn>
                <a:cxn ang="T14">
                  <a:pos x="T8" y="T9"/>
                </a:cxn>
              </a:cxnLst>
              <a:rect l="T15" t="T16" r="T17" b="T18"/>
              <a:pathLst>
                <a:path w="744" h="592">
                  <a:moveTo>
                    <a:pt x="0" y="592"/>
                  </a:moveTo>
                  <a:lnTo>
                    <a:pt x="488" y="576"/>
                  </a:lnTo>
                  <a:lnTo>
                    <a:pt x="744" y="0"/>
                  </a:lnTo>
                  <a:lnTo>
                    <a:pt x="336" y="8"/>
                  </a:lnTo>
                  <a:lnTo>
                    <a:pt x="0" y="592"/>
                  </a:lnTo>
                  <a:close/>
                </a:path>
              </a:pathLst>
            </a:custGeom>
            <a:solidFill>
              <a:srgbClr val="00FF00"/>
            </a:solidFill>
            <a:ln w="38100">
              <a:solidFill>
                <a:schemeClr val="tx1"/>
              </a:solidFill>
              <a:round/>
              <a:headEnd/>
              <a:tailEnd/>
            </a:ln>
          </p:spPr>
          <p:txBody>
            <a:bodyPr wrap="none" anchor="ctr"/>
            <a:lstStyle/>
            <a:p>
              <a:endParaRPr lang="en-US" dirty="0">
                <a:latin typeface="Arial" pitchFamily="34" charset="0"/>
              </a:endParaRPr>
            </a:p>
          </p:txBody>
        </p:sp>
        <p:sp>
          <p:nvSpPr>
            <p:cNvPr id="11300" name="Freeform 93"/>
            <p:cNvSpPr>
              <a:spLocks/>
            </p:cNvSpPr>
            <p:nvPr/>
          </p:nvSpPr>
          <p:spPr bwMode="auto">
            <a:xfrm>
              <a:off x="1520" y="2720"/>
              <a:ext cx="248" cy="760"/>
            </a:xfrm>
            <a:custGeom>
              <a:avLst/>
              <a:gdLst>
                <a:gd name="T0" fmla="*/ 248 w 248"/>
                <a:gd name="T1" fmla="*/ 0 h 760"/>
                <a:gd name="T2" fmla="*/ 248 w 248"/>
                <a:gd name="T3" fmla="*/ 208 h 760"/>
                <a:gd name="T4" fmla="*/ 8 w 248"/>
                <a:gd name="T5" fmla="*/ 760 h 760"/>
                <a:gd name="T6" fmla="*/ 0 w 248"/>
                <a:gd name="T7" fmla="*/ 600 h 760"/>
                <a:gd name="T8" fmla="*/ 248 w 248"/>
                <a:gd name="T9" fmla="*/ 0 h 760"/>
                <a:gd name="T10" fmla="*/ 0 60000 65536"/>
                <a:gd name="T11" fmla="*/ 0 60000 65536"/>
                <a:gd name="T12" fmla="*/ 0 60000 65536"/>
                <a:gd name="T13" fmla="*/ 0 60000 65536"/>
                <a:gd name="T14" fmla="*/ 0 60000 65536"/>
                <a:gd name="T15" fmla="*/ 0 w 248"/>
                <a:gd name="T16" fmla="*/ 0 h 760"/>
                <a:gd name="T17" fmla="*/ 248 w 248"/>
                <a:gd name="T18" fmla="*/ 760 h 760"/>
              </a:gdLst>
              <a:ahLst/>
              <a:cxnLst>
                <a:cxn ang="T10">
                  <a:pos x="T0" y="T1"/>
                </a:cxn>
                <a:cxn ang="T11">
                  <a:pos x="T2" y="T3"/>
                </a:cxn>
                <a:cxn ang="T12">
                  <a:pos x="T4" y="T5"/>
                </a:cxn>
                <a:cxn ang="T13">
                  <a:pos x="T6" y="T7"/>
                </a:cxn>
                <a:cxn ang="T14">
                  <a:pos x="T8" y="T9"/>
                </a:cxn>
              </a:cxnLst>
              <a:rect l="T15" t="T16" r="T17" b="T18"/>
              <a:pathLst>
                <a:path w="248" h="760">
                  <a:moveTo>
                    <a:pt x="248" y="0"/>
                  </a:moveTo>
                  <a:lnTo>
                    <a:pt x="248" y="208"/>
                  </a:lnTo>
                  <a:lnTo>
                    <a:pt x="8" y="760"/>
                  </a:lnTo>
                  <a:lnTo>
                    <a:pt x="0" y="600"/>
                  </a:lnTo>
                  <a:lnTo>
                    <a:pt x="248" y="0"/>
                  </a:lnTo>
                  <a:close/>
                </a:path>
              </a:pathLst>
            </a:custGeom>
            <a:solidFill>
              <a:srgbClr val="00FF00"/>
            </a:solidFill>
            <a:ln w="38100">
              <a:solidFill>
                <a:schemeClr val="tx1"/>
              </a:solidFill>
              <a:round/>
              <a:headEnd/>
              <a:tailEnd/>
            </a:ln>
          </p:spPr>
          <p:txBody>
            <a:bodyPr wrap="none" anchor="ctr"/>
            <a:lstStyle/>
            <a:p>
              <a:endParaRPr lang="en-US" dirty="0">
                <a:latin typeface="Arial" pitchFamily="34" charset="0"/>
              </a:endParaRPr>
            </a:p>
          </p:txBody>
        </p:sp>
        <p:sp>
          <p:nvSpPr>
            <p:cNvPr id="11301" name="Freeform 94"/>
            <p:cNvSpPr>
              <a:spLocks/>
            </p:cNvSpPr>
            <p:nvPr/>
          </p:nvSpPr>
          <p:spPr bwMode="auto">
            <a:xfrm>
              <a:off x="1584" y="3184"/>
              <a:ext cx="136" cy="344"/>
            </a:xfrm>
            <a:custGeom>
              <a:avLst/>
              <a:gdLst>
                <a:gd name="T0" fmla="*/ 24 w 136"/>
                <a:gd name="T1" fmla="*/ 0 h 344"/>
                <a:gd name="T2" fmla="*/ 136 w 136"/>
                <a:gd name="T3" fmla="*/ 0 h 344"/>
                <a:gd name="T4" fmla="*/ 136 w 136"/>
                <a:gd name="T5" fmla="*/ 232 h 344"/>
                <a:gd name="T6" fmla="*/ 106 w 136"/>
                <a:gd name="T7" fmla="*/ 344 h 344"/>
                <a:gd name="T8" fmla="*/ 106 w 136"/>
                <a:gd name="T9" fmla="*/ 88 h 344"/>
                <a:gd name="T10" fmla="*/ 0 w 136"/>
                <a:gd name="T11" fmla="*/ 88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2" name="Freeform 95"/>
            <p:cNvSpPr>
              <a:spLocks/>
            </p:cNvSpPr>
            <p:nvPr/>
          </p:nvSpPr>
          <p:spPr bwMode="auto">
            <a:xfrm>
              <a:off x="1669" y="3008"/>
              <a:ext cx="123" cy="312"/>
            </a:xfrm>
            <a:custGeom>
              <a:avLst/>
              <a:gdLst>
                <a:gd name="T0" fmla="*/ 13 w 136"/>
                <a:gd name="T1" fmla="*/ 0 h 344"/>
                <a:gd name="T2" fmla="*/ 73 w 136"/>
                <a:gd name="T3" fmla="*/ 0 h 344"/>
                <a:gd name="T4" fmla="*/ 73 w 136"/>
                <a:gd name="T5" fmla="*/ 128 h 344"/>
                <a:gd name="T6" fmla="*/ 58 w 136"/>
                <a:gd name="T7" fmla="*/ 191 h 344"/>
                <a:gd name="T8" fmla="*/ 58 w 136"/>
                <a:gd name="T9" fmla="*/ 49 h 344"/>
                <a:gd name="T10" fmla="*/ 0 w 136"/>
                <a:gd name="T11" fmla="*/ 49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sp>
          <p:nvSpPr>
            <p:cNvPr id="11303" name="Freeform 96"/>
            <p:cNvSpPr>
              <a:spLocks/>
            </p:cNvSpPr>
            <p:nvPr/>
          </p:nvSpPr>
          <p:spPr bwMode="auto">
            <a:xfrm>
              <a:off x="1737" y="2840"/>
              <a:ext cx="127" cy="320"/>
            </a:xfrm>
            <a:custGeom>
              <a:avLst/>
              <a:gdLst>
                <a:gd name="T0" fmla="*/ 17 w 136"/>
                <a:gd name="T1" fmla="*/ 0 h 344"/>
                <a:gd name="T2" fmla="*/ 91 w 136"/>
                <a:gd name="T3" fmla="*/ 0 h 344"/>
                <a:gd name="T4" fmla="*/ 91 w 136"/>
                <a:gd name="T5" fmla="*/ 151 h 344"/>
                <a:gd name="T6" fmla="*/ 70 w 136"/>
                <a:gd name="T7" fmla="*/ 223 h 344"/>
                <a:gd name="T8" fmla="*/ 70 w 136"/>
                <a:gd name="T9" fmla="*/ 57 h 344"/>
                <a:gd name="T10" fmla="*/ 0 w 136"/>
                <a:gd name="T11" fmla="*/ 57 h 344"/>
                <a:gd name="T12" fmla="*/ 0 60000 65536"/>
                <a:gd name="T13" fmla="*/ 0 60000 65536"/>
                <a:gd name="T14" fmla="*/ 0 60000 65536"/>
                <a:gd name="T15" fmla="*/ 0 60000 65536"/>
                <a:gd name="T16" fmla="*/ 0 60000 65536"/>
                <a:gd name="T17" fmla="*/ 0 60000 65536"/>
                <a:gd name="T18" fmla="*/ 0 w 136"/>
                <a:gd name="T19" fmla="*/ 0 h 344"/>
                <a:gd name="T20" fmla="*/ 136 w 136"/>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136" h="344">
                  <a:moveTo>
                    <a:pt x="24" y="0"/>
                  </a:moveTo>
                  <a:lnTo>
                    <a:pt x="136" y="0"/>
                  </a:lnTo>
                  <a:lnTo>
                    <a:pt x="136" y="232"/>
                  </a:lnTo>
                  <a:lnTo>
                    <a:pt x="106" y="344"/>
                  </a:lnTo>
                  <a:lnTo>
                    <a:pt x="106" y="88"/>
                  </a:lnTo>
                  <a:lnTo>
                    <a:pt x="0" y="88"/>
                  </a:lnTo>
                </a:path>
              </a:pathLst>
            </a:custGeom>
            <a:solidFill>
              <a:schemeClr val="tx1"/>
            </a:solidFill>
            <a:ln w="9525">
              <a:solidFill>
                <a:schemeClr val="tx1"/>
              </a:solidFill>
              <a:round/>
              <a:headEnd/>
              <a:tailEnd/>
            </a:ln>
          </p:spPr>
          <p:txBody>
            <a:bodyPr wrap="none" anchor="ctr"/>
            <a:lstStyle/>
            <a:p>
              <a:endParaRPr lang="en-US" dirty="0">
                <a:latin typeface="Arial" pitchFamily="34" charset="0"/>
              </a:endParaRPr>
            </a:p>
          </p:txBody>
        </p:sp>
      </p:grpSp>
      <p:grpSp>
        <p:nvGrpSpPr>
          <p:cNvPr id="11289" name="Group 98"/>
          <p:cNvGrpSpPr>
            <a:grpSpLocks/>
          </p:cNvGrpSpPr>
          <p:nvPr/>
        </p:nvGrpSpPr>
        <p:grpSpPr bwMode="auto">
          <a:xfrm>
            <a:off x="3648075" y="3449108"/>
            <a:ext cx="611188" cy="871538"/>
            <a:chOff x="4300" y="2246"/>
            <a:chExt cx="400" cy="571"/>
          </a:xfrm>
          <a:effectLst>
            <a:glow rad="228600">
              <a:schemeClr val="accent3">
                <a:satMod val="175000"/>
                <a:alpha val="40000"/>
              </a:schemeClr>
            </a:glow>
          </a:effectLst>
        </p:grpSpPr>
        <p:sp>
          <p:nvSpPr>
            <p:cNvPr id="11290" name="Oval 99"/>
            <p:cNvSpPr>
              <a:spLocks noChangeArrowheads="1"/>
            </p:cNvSpPr>
            <p:nvPr/>
          </p:nvSpPr>
          <p:spPr bwMode="auto">
            <a:xfrm>
              <a:off x="4300" y="2246"/>
              <a:ext cx="400" cy="414"/>
            </a:xfrm>
            <a:prstGeom prst="ellipse">
              <a:avLst/>
            </a:prstGeom>
            <a:solidFill>
              <a:srgbClr val="00B0F0"/>
            </a:solidFill>
            <a:ln w="12700">
              <a:noFill/>
              <a:round/>
              <a:headEnd/>
              <a:tailEnd/>
            </a:ln>
          </p:spPr>
          <p:txBody>
            <a:bodyPr wrap="none" anchor="ctr"/>
            <a:lstStyle/>
            <a:p>
              <a:endParaRPr lang="en-US" dirty="0">
                <a:latin typeface="Arial" pitchFamily="34" charset="0"/>
              </a:endParaRPr>
            </a:p>
          </p:txBody>
        </p:sp>
        <p:sp>
          <p:nvSpPr>
            <p:cNvPr id="11291" name="Oval 100"/>
            <p:cNvSpPr>
              <a:spLocks noChangeArrowheads="1"/>
            </p:cNvSpPr>
            <p:nvPr/>
          </p:nvSpPr>
          <p:spPr bwMode="auto">
            <a:xfrm>
              <a:off x="4358" y="2302"/>
              <a:ext cx="280" cy="325"/>
            </a:xfrm>
            <a:prstGeom prst="ellipse">
              <a:avLst/>
            </a:prstGeom>
            <a:solidFill>
              <a:schemeClr val="tx1"/>
            </a:solidFill>
            <a:ln w="12700">
              <a:noFill/>
              <a:round/>
              <a:headEnd/>
              <a:tailEnd/>
            </a:ln>
          </p:spPr>
          <p:txBody>
            <a:bodyPr wrap="none" anchor="ctr"/>
            <a:lstStyle/>
            <a:p>
              <a:endParaRPr lang="en-US" dirty="0">
                <a:latin typeface="Arial" pitchFamily="34" charset="0"/>
              </a:endParaRPr>
            </a:p>
          </p:txBody>
        </p:sp>
        <p:sp>
          <p:nvSpPr>
            <p:cNvPr id="11292" name="Oval 101"/>
            <p:cNvSpPr>
              <a:spLocks noChangeArrowheads="1"/>
            </p:cNvSpPr>
            <p:nvPr/>
          </p:nvSpPr>
          <p:spPr bwMode="auto">
            <a:xfrm>
              <a:off x="4303" y="2413"/>
              <a:ext cx="397" cy="404"/>
            </a:xfrm>
            <a:prstGeom prst="ellipse">
              <a:avLst/>
            </a:prstGeom>
            <a:solidFill>
              <a:srgbClr val="00B0F0"/>
            </a:solidFill>
            <a:ln w="12700">
              <a:noFill/>
              <a:round/>
              <a:headEnd/>
              <a:tailEnd/>
            </a:ln>
          </p:spPr>
          <p:txBody>
            <a:bodyPr wrap="none" anchor="ctr"/>
            <a:lstStyle/>
            <a:p>
              <a:endParaRPr lang="en-US" dirty="0">
                <a:latin typeface="Arial" pitchFamily="34" charset="0"/>
              </a:endParaRPr>
            </a:p>
          </p:txBody>
        </p:sp>
        <p:sp>
          <p:nvSpPr>
            <p:cNvPr id="11293" name="Oval 102"/>
            <p:cNvSpPr>
              <a:spLocks noChangeArrowheads="1"/>
            </p:cNvSpPr>
            <p:nvPr/>
          </p:nvSpPr>
          <p:spPr bwMode="auto">
            <a:xfrm>
              <a:off x="4428" y="2496"/>
              <a:ext cx="143" cy="139"/>
            </a:xfrm>
            <a:prstGeom prst="ellipse">
              <a:avLst/>
            </a:prstGeom>
            <a:solidFill>
              <a:schemeClr val="tx1"/>
            </a:solidFill>
            <a:ln w="12700">
              <a:noFill/>
              <a:round/>
              <a:headEnd/>
              <a:tailEnd/>
            </a:ln>
          </p:spPr>
          <p:txBody>
            <a:bodyPr wrap="none" anchor="ctr"/>
            <a:lstStyle/>
            <a:p>
              <a:endParaRPr lang="en-US" dirty="0">
                <a:latin typeface="Arial" pitchFamily="34" charset="0"/>
              </a:endParaRPr>
            </a:p>
          </p:txBody>
        </p:sp>
        <p:sp>
          <p:nvSpPr>
            <p:cNvPr id="11294" name="AutoShape 103"/>
            <p:cNvSpPr>
              <a:spLocks noChangeArrowheads="1"/>
            </p:cNvSpPr>
            <p:nvPr/>
          </p:nvSpPr>
          <p:spPr bwMode="auto">
            <a:xfrm flipV="1">
              <a:off x="4457" y="2611"/>
              <a:ext cx="96"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463 h 21600"/>
                <a:gd name="T14" fmla="*/ 17100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chemeClr val="tx1"/>
            </a:solidFill>
            <a:ln w="12700">
              <a:noFill/>
              <a:miter lim="800000"/>
              <a:headEnd/>
              <a:tailEnd/>
            </a:ln>
          </p:spPr>
          <p:txBody>
            <a:bodyPr wrap="none" anchor="ctr"/>
            <a:lstStyle/>
            <a:p>
              <a:endParaRPr lang="en-US" dirty="0">
                <a:latin typeface="Arial" pitchFamily="34" charset="0"/>
              </a:endParaRPr>
            </a:p>
          </p:txBody>
        </p:sp>
      </p:grpSp>
      <p:pic>
        <p:nvPicPr>
          <p:cNvPr id="2" name="Picture 2" descr="Toy, Toys, Gift, Gifts, Present, Presents, Christmas, X-mas, Birthday, B-day, Spinning Top, Gif - Jitter.Bug.Girl">
            <a:extLst>
              <a:ext uri="{FF2B5EF4-FFF2-40B4-BE49-F238E27FC236}">
                <a16:creationId xmlns:a16="http://schemas.microsoft.com/office/drawing/2014/main" id="{D9605933-87CC-BC5B-016E-69F350EA1C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7668" y="2661761"/>
            <a:ext cx="1005987" cy="11243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oy, Toys, Gift, Gifts, Present, Presents, Christmas, X-mas, Birthday, B-day, Spinning Top, Gif - Jitter.Bug.Girl">
            <a:extLst>
              <a:ext uri="{FF2B5EF4-FFF2-40B4-BE49-F238E27FC236}">
                <a16:creationId xmlns:a16="http://schemas.microsoft.com/office/drawing/2014/main" id="{80884569-13AC-40BF-06DE-F18AF06F1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7791" y="4232484"/>
            <a:ext cx="1005987" cy="1124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3"/>
          <p:cNvSpPr>
            <a:spLocks noGrp="1" noChangeArrowheads="1"/>
          </p:cNvSpPr>
          <p:nvPr>
            <p:ph type="title"/>
          </p:nvPr>
        </p:nvSpPr>
        <p:spPr/>
        <p:txBody>
          <a:bodyPr/>
          <a:lstStyle/>
          <a:p>
            <a:r>
              <a:rPr lang="en-US" dirty="0"/>
              <a:t>Spin Lock Aspiration</a:t>
            </a:r>
          </a:p>
        </p:txBody>
      </p:sp>
      <p:sp>
        <p:nvSpPr>
          <p:cNvPr id="30722" name="Footer Placeholder 3"/>
          <p:cNvSpPr>
            <a:spLocks noGrp="1"/>
          </p:cNvSpPr>
          <p:nvPr>
            <p:ph type="ftr" sz="quarter" idx="10"/>
          </p:nvPr>
        </p:nvSpPr>
        <p:spPr>
          <a:noFill/>
        </p:spPr>
        <p:txBody>
          <a:bodyPr/>
          <a:lstStyle/>
          <a:p>
            <a:r>
              <a:rPr lang="en-US" dirty="0"/>
              <a:t>Art of Multiprocessor Programming</a:t>
            </a:r>
          </a:p>
        </p:txBody>
      </p:sp>
      <p:sp>
        <p:nvSpPr>
          <p:cNvPr id="30723" name="Slide Number Placeholder 4"/>
          <p:cNvSpPr>
            <a:spLocks noGrp="1"/>
          </p:cNvSpPr>
          <p:nvPr>
            <p:ph type="sldNum" sz="quarter" idx="11"/>
          </p:nvPr>
        </p:nvSpPr>
        <p:spPr>
          <a:noFill/>
        </p:spPr>
        <p:txBody>
          <a:bodyPr/>
          <a:lstStyle/>
          <a:p>
            <a:fld id="{0D928460-AC7D-4102-B227-C2FC01B0CF5E}" type="slidenum">
              <a:rPr lang="x-none" smtClean="0">
                <a:cs typeface="Arial" pitchFamily="34" charset="0"/>
              </a:rPr>
              <a:pPr/>
              <a:t>3</a:t>
            </a:fld>
            <a:endParaRPr lang="en-US" dirty="0">
              <a:cs typeface="Arial" pitchFamily="34" charset="0"/>
            </a:endParaRPr>
          </a:p>
        </p:txBody>
      </p:sp>
      <p:sp>
        <p:nvSpPr>
          <p:cNvPr id="30726" name="Line 4"/>
          <p:cNvSpPr>
            <a:spLocks noChangeShapeType="1"/>
          </p:cNvSpPr>
          <p:nvPr/>
        </p:nvSpPr>
        <p:spPr bwMode="auto">
          <a:xfrm flipV="1">
            <a:off x="2646363" y="1924050"/>
            <a:ext cx="0" cy="2551113"/>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endParaRPr>
          </a:p>
        </p:txBody>
      </p:sp>
      <p:sp>
        <p:nvSpPr>
          <p:cNvPr id="30727" name="Line 5"/>
          <p:cNvSpPr>
            <a:spLocks noChangeShapeType="1"/>
          </p:cNvSpPr>
          <p:nvPr/>
        </p:nvSpPr>
        <p:spPr bwMode="auto">
          <a:xfrm>
            <a:off x="2646363" y="4443413"/>
            <a:ext cx="3336925" cy="0"/>
          </a:xfrm>
          <a:prstGeom prst="line">
            <a:avLst/>
          </a:prstGeom>
          <a:noFill/>
          <a:ln w="76200">
            <a:solidFill>
              <a:srgbClr val="66CCFF"/>
            </a:solidFill>
            <a:round/>
            <a:headEnd/>
            <a:tailEnd type="triangle" w="med" len="med"/>
          </a:ln>
        </p:spPr>
        <p:txBody>
          <a:bodyPr wrap="none" anchor="ctr"/>
          <a:lstStyle/>
          <a:p>
            <a:endParaRPr lang="en-US" dirty="0">
              <a:latin typeface="Arial" pitchFamily="34" charset="0"/>
            </a:endParaRPr>
          </a:p>
        </p:txBody>
      </p:sp>
      <p:sp>
        <p:nvSpPr>
          <p:cNvPr id="30728" name="Text Box 7"/>
          <p:cNvSpPr txBox="1">
            <a:spLocks noChangeArrowheads="1"/>
          </p:cNvSpPr>
          <p:nvPr/>
        </p:nvSpPr>
        <p:spPr bwMode="auto">
          <a:xfrm>
            <a:off x="6167424" y="3657600"/>
            <a:ext cx="1117614" cy="584775"/>
          </a:xfrm>
          <a:prstGeom prst="rect">
            <a:avLst/>
          </a:prstGeom>
          <a:noFill/>
          <a:ln w="9525">
            <a:noFill/>
            <a:miter lim="800000"/>
            <a:headEnd/>
            <a:tailEnd/>
          </a:ln>
        </p:spPr>
        <p:txBody>
          <a:bodyPr wrap="none">
            <a:spAutoFit/>
          </a:bodyPr>
          <a:lstStyle/>
          <a:p>
            <a:r>
              <a:rPr lang="en-US" sz="3200" dirty="0">
                <a:solidFill>
                  <a:srgbClr val="00FF00"/>
                </a:solidFill>
                <a:latin typeface="Arial" pitchFamily="34" charset="0"/>
                <a:cs typeface="Arial" pitchFamily="34" charset="0"/>
              </a:rPr>
              <a:t>ideal</a:t>
            </a:r>
          </a:p>
        </p:txBody>
      </p:sp>
      <p:sp>
        <p:nvSpPr>
          <p:cNvPr id="30729" name="Text Box 8"/>
          <p:cNvSpPr txBox="1">
            <a:spLocks noChangeArrowheads="1"/>
          </p:cNvSpPr>
          <p:nvPr/>
        </p:nvSpPr>
        <p:spPr bwMode="auto">
          <a:xfrm rot="10800000">
            <a:off x="1665844" y="2893635"/>
            <a:ext cx="738664" cy="964367"/>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time</a:t>
            </a:r>
          </a:p>
        </p:txBody>
      </p:sp>
      <p:sp>
        <p:nvSpPr>
          <p:cNvPr id="30730" name="Text Box 9"/>
          <p:cNvSpPr txBox="1">
            <a:spLocks noChangeArrowheads="1"/>
          </p:cNvSpPr>
          <p:nvPr/>
        </p:nvSpPr>
        <p:spPr bwMode="auto">
          <a:xfrm rot="-5400000">
            <a:off x="3896281" y="4380280"/>
            <a:ext cx="738664" cy="1631216"/>
          </a:xfrm>
          <a:prstGeom prst="rect">
            <a:avLst/>
          </a:prstGeom>
          <a:noFill/>
          <a:ln w="9525">
            <a:noFill/>
            <a:miter lim="800000"/>
            <a:headEnd/>
            <a:tailEnd/>
          </a:ln>
        </p:spPr>
        <p:txBody>
          <a:bodyPr vert="eaVert" wrap="none">
            <a:spAutoFit/>
          </a:bodyPr>
          <a:lstStyle/>
          <a:p>
            <a:r>
              <a:rPr lang="en-US" sz="3600" b="0" dirty="0">
                <a:solidFill>
                  <a:srgbClr val="66CCFF"/>
                </a:solidFill>
                <a:latin typeface="Arial" pitchFamily="34" charset="0"/>
                <a:cs typeface="Arial" pitchFamily="34" charset="0"/>
              </a:rPr>
              <a:t>threads</a:t>
            </a:r>
          </a:p>
        </p:txBody>
      </p:sp>
      <p:sp>
        <p:nvSpPr>
          <p:cNvPr id="30731" name="Freeform 11"/>
          <p:cNvSpPr>
            <a:spLocks/>
          </p:cNvSpPr>
          <p:nvPr/>
        </p:nvSpPr>
        <p:spPr bwMode="auto">
          <a:xfrm>
            <a:off x="2895600" y="4022725"/>
            <a:ext cx="2879725" cy="1588"/>
          </a:xfrm>
          <a:custGeom>
            <a:avLst/>
            <a:gdLst>
              <a:gd name="T0" fmla="*/ 0 w 1814"/>
              <a:gd name="T1" fmla="*/ 0 h 1"/>
              <a:gd name="T2" fmla="*/ 2147483647 w 1814"/>
              <a:gd name="T3" fmla="*/ 0 h 1"/>
              <a:gd name="T4" fmla="*/ 0 60000 65536"/>
              <a:gd name="T5" fmla="*/ 0 60000 65536"/>
              <a:gd name="T6" fmla="*/ 0 w 1814"/>
              <a:gd name="T7" fmla="*/ 0 h 1"/>
              <a:gd name="T8" fmla="*/ 1814 w 1814"/>
              <a:gd name="T9" fmla="*/ 1 h 1"/>
            </a:gdLst>
            <a:ahLst/>
            <a:cxnLst>
              <a:cxn ang="T4">
                <a:pos x="T0" y="T1"/>
              </a:cxn>
              <a:cxn ang="T5">
                <a:pos x="T2" y="T3"/>
              </a:cxn>
            </a:cxnLst>
            <a:rect l="T6" t="T7" r="T8" b="T9"/>
            <a:pathLst>
              <a:path w="1814" h="1">
                <a:moveTo>
                  <a:pt x="0" y="0"/>
                </a:moveTo>
                <a:cubicBezTo>
                  <a:pt x="0" y="0"/>
                  <a:pt x="907" y="0"/>
                  <a:pt x="1814" y="0"/>
                </a:cubicBezTo>
              </a:path>
            </a:pathLst>
          </a:custGeom>
          <a:noFill/>
          <a:ln w="57150">
            <a:solidFill>
              <a:srgbClr val="66FF33"/>
            </a:solidFill>
            <a:round/>
            <a:headEnd/>
            <a:tailEnd type="triangle" w="med" len="med"/>
          </a:ln>
        </p:spPr>
        <p:txBody>
          <a:bodyPr wrap="none" anchor="ctr"/>
          <a:lstStyle/>
          <a:p>
            <a:endParaRPr lang="en-US" dirty="0">
              <a:latin typeface="Arial" pitchFamily="34" charset="0"/>
            </a:endParaRPr>
          </a:p>
        </p:txBody>
      </p:sp>
      <p:sp>
        <p:nvSpPr>
          <p:cNvPr id="1110028" name="AutoShape 12"/>
          <p:cNvSpPr>
            <a:spLocks noChangeArrowheads="1"/>
          </p:cNvSpPr>
          <p:nvPr/>
        </p:nvSpPr>
        <p:spPr bwMode="auto">
          <a:xfrm>
            <a:off x="3481387" y="1774825"/>
            <a:ext cx="3220965" cy="1851025"/>
          </a:xfrm>
          <a:prstGeom prst="wedgeRoundRectCallout">
            <a:avLst>
              <a:gd name="adj1" fmla="val -11028"/>
              <a:gd name="adj2" fmla="val 66722"/>
              <a:gd name="adj3" fmla="val 16667"/>
            </a:avLst>
          </a:prstGeom>
          <a:noFill/>
          <a:ln w="38100">
            <a:solidFill>
              <a:srgbClr val="FF3300"/>
            </a:solidFill>
            <a:miter lim="800000"/>
            <a:headEnd/>
            <a:tailEnd/>
          </a:ln>
        </p:spPr>
        <p:txBody>
          <a:bodyPr anchor="ctr"/>
          <a:lstStyle/>
          <a:p>
            <a:pPr algn="ctr"/>
            <a:r>
              <a:rPr lang="en-US" sz="2800" b="0" dirty="0">
                <a:solidFill>
                  <a:srgbClr val="FFFF00"/>
                </a:solidFill>
                <a:latin typeface="Arial" pitchFamily="34" charset="0"/>
                <a:cs typeface="Arial" pitchFamily="34" charset="0"/>
              </a:rPr>
              <a:t>Things don’t get even </a:t>
            </a:r>
            <a:r>
              <a:rPr lang="en-US" sz="2800" b="0" i="1" dirty="0">
                <a:solidFill>
                  <a:schemeClr val="bg1"/>
                </a:solidFill>
                <a:latin typeface="Arial" pitchFamily="34" charset="0"/>
                <a:cs typeface="Arial" pitchFamily="34" charset="0"/>
              </a:rPr>
              <a:t>wors</a:t>
            </a:r>
            <a:r>
              <a:rPr lang="en-US" sz="2800" i="1" dirty="0">
                <a:solidFill>
                  <a:schemeClr val="bg1"/>
                </a:solidFill>
                <a:latin typeface="Arial" pitchFamily="34" charset="0"/>
                <a:cs typeface="Arial" pitchFamily="34" charset="0"/>
              </a:rPr>
              <a:t>e</a:t>
            </a:r>
            <a:r>
              <a:rPr lang="en-US" sz="2800" dirty="0">
                <a:solidFill>
                  <a:srgbClr val="FFFF00"/>
                </a:solidFill>
                <a:latin typeface="Arial" pitchFamily="34" charset="0"/>
                <a:cs typeface="Arial" pitchFamily="34" charset="0"/>
              </a:rPr>
              <a:t>…</a:t>
            </a:r>
            <a:endParaRPr lang="en-US" sz="2800" b="0" i="1" dirty="0">
              <a:solidFill>
                <a:srgbClr val="FFFF00"/>
              </a:solidFill>
              <a:latin typeface="Arial" pitchFamily="34" charset="0"/>
              <a:cs typeface="Arial" pitchFamily="34" charset="0"/>
            </a:endParaRPr>
          </a:p>
        </p:txBody>
      </p:sp>
      <p:sp>
        <p:nvSpPr>
          <p:cNvPr id="12" name="AutoShape 12">
            <a:extLst>
              <a:ext uri="{FF2B5EF4-FFF2-40B4-BE49-F238E27FC236}">
                <a16:creationId xmlns:a16="http://schemas.microsoft.com/office/drawing/2014/main" id="{67BF0674-165B-4EE4-9B2E-893CBE83FCDB}"/>
              </a:ext>
            </a:extLst>
          </p:cNvPr>
          <p:cNvSpPr>
            <a:spLocks noChangeArrowheads="1"/>
          </p:cNvSpPr>
          <p:nvPr/>
        </p:nvSpPr>
        <p:spPr bwMode="auto">
          <a:xfrm>
            <a:off x="5001153" y="4598414"/>
            <a:ext cx="3220965" cy="1851025"/>
          </a:xfrm>
          <a:prstGeom prst="wedgeRoundRectCallout">
            <a:avLst>
              <a:gd name="adj1" fmla="val 8687"/>
              <a:gd name="adj2" fmla="val -67984"/>
              <a:gd name="adj3" fmla="val 16667"/>
            </a:avLst>
          </a:prstGeom>
          <a:noFill/>
          <a:ln w="38100">
            <a:solidFill>
              <a:srgbClr val="FF3300"/>
            </a:solidFill>
            <a:miter lim="800000"/>
            <a:headEnd/>
            <a:tailEnd/>
          </a:ln>
        </p:spPr>
        <p:txBody>
          <a:bodyPr anchor="ctr"/>
          <a:lstStyle/>
          <a:p>
            <a:pPr algn="ctr"/>
            <a:r>
              <a:rPr lang="en-US" sz="2800" b="0" dirty="0">
                <a:solidFill>
                  <a:srgbClr val="FFFF00"/>
                </a:solidFill>
                <a:latin typeface="Arial" pitchFamily="34" charset="0"/>
                <a:cs typeface="Arial" pitchFamily="34" charset="0"/>
              </a:rPr>
              <a:t>What about making things </a:t>
            </a:r>
            <a:r>
              <a:rPr lang="en-US" sz="2800" b="0" i="1" dirty="0">
                <a:solidFill>
                  <a:schemeClr val="bg1"/>
                </a:solidFill>
                <a:latin typeface="Arial" pitchFamily="34" charset="0"/>
                <a:cs typeface="Arial" pitchFamily="34" charset="0"/>
              </a:rPr>
              <a:t>better</a:t>
            </a:r>
            <a:r>
              <a:rPr lang="en-US" sz="2800" b="0" dirty="0">
                <a:solidFill>
                  <a:srgbClr val="FFFF00"/>
                </a:solidFill>
                <a:latin typeface="Arial" pitchFamily="34" charset="0"/>
                <a:cs typeface="Arial" pitchFamily="34" charset="0"/>
              </a:rPr>
              <a:t>?</a:t>
            </a:r>
            <a:endParaRPr lang="en-US" sz="2800" b="0" i="1" dirty="0">
              <a:solidFill>
                <a:srgbClr val="FFFF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0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0028"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9E45C7A9-2744-4D63-A267-5194285BAF97}" type="slidenum">
              <a:rPr lang="x-none" sz="1400">
                <a:solidFill>
                  <a:srgbClr val="FFFF00"/>
                </a:solidFill>
                <a:latin typeface="Arial" pitchFamily="34" charset="0"/>
                <a:cs typeface="Arial" charset="0"/>
              </a:rPr>
              <a:pPr>
                <a:defRPr/>
              </a:pPr>
              <a:t>4</a:t>
            </a:fld>
            <a:endParaRPr lang="en-US" sz="1400" dirty="0">
              <a:solidFill>
                <a:srgbClr val="FFFF00"/>
              </a:solidFill>
              <a:latin typeface="Arial" pitchFamily="34" charset="0"/>
              <a:cs typeface="Arial" charset="0"/>
            </a:endParaRPr>
          </a:p>
        </p:txBody>
      </p:sp>
      <p:sp>
        <p:nvSpPr>
          <p:cNvPr id="8196" name="Rectangle 2"/>
          <p:cNvSpPr>
            <a:spLocks noGrp="1" noChangeArrowheads="1"/>
          </p:cNvSpPr>
          <p:nvPr>
            <p:ph type="title" idx="4294967295"/>
          </p:nvPr>
        </p:nvSpPr>
        <p:spPr/>
        <p:txBody>
          <a:bodyPr/>
          <a:lstStyle/>
          <a:p>
            <a:r>
              <a:rPr lang="en-US" sz="4000" dirty="0"/>
              <a:t>Limits of </a:t>
            </a:r>
            <a:br>
              <a:rPr lang="en-US" sz="4000" dirty="0"/>
            </a:br>
            <a:r>
              <a:rPr lang="en-US" sz="4000" dirty="0"/>
              <a:t>Coarse-Grained Synchronization</a:t>
            </a:r>
          </a:p>
        </p:txBody>
      </p:sp>
      <p:sp>
        <p:nvSpPr>
          <p:cNvPr id="2" name="TextBox 1">
            <a:extLst>
              <a:ext uri="{FF2B5EF4-FFF2-40B4-BE49-F238E27FC236}">
                <a16:creationId xmlns:a16="http://schemas.microsoft.com/office/drawing/2014/main" id="{C479DF3F-6350-8E7B-B8B1-7F8D1AE005D1}"/>
              </a:ext>
            </a:extLst>
          </p:cNvPr>
          <p:cNvSpPr txBox="1"/>
          <p:nvPr/>
        </p:nvSpPr>
        <p:spPr bwMode="auto">
          <a:xfrm>
            <a:off x="1131443" y="2360295"/>
            <a:ext cx="502397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Each method locks the object</a:t>
            </a:r>
          </a:p>
        </p:txBody>
      </p:sp>
      <p:sp>
        <p:nvSpPr>
          <p:cNvPr id="3" name="TextBox 2">
            <a:extLst>
              <a:ext uri="{FF2B5EF4-FFF2-40B4-BE49-F238E27FC236}">
                <a16:creationId xmlns:a16="http://schemas.microsoft.com/office/drawing/2014/main" id="{2B6AA9FF-2DC0-D2AC-4220-FE18E90EEA01}"/>
              </a:ext>
            </a:extLst>
          </p:cNvPr>
          <p:cNvSpPr txBox="1"/>
          <p:nvPr/>
        </p:nvSpPr>
        <p:spPr bwMode="auto">
          <a:xfrm>
            <a:off x="1786275" y="3057621"/>
            <a:ext cx="537255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Avoid contention via queue locks</a:t>
            </a:r>
          </a:p>
        </p:txBody>
      </p:sp>
      <p:sp>
        <p:nvSpPr>
          <p:cNvPr id="6" name="TextBox 5">
            <a:extLst>
              <a:ext uri="{FF2B5EF4-FFF2-40B4-BE49-F238E27FC236}">
                <a16:creationId xmlns:a16="http://schemas.microsoft.com/office/drawing/2014/main" id="{20FFAFB4-0496-8581-38E8-707195EDB0DA}"/>
              </a:ext>
            </a:extLst>
          </p:cNvPr>
          <p:cNvSpPr txBox="1"/>
          <p:nvPr/>
        </p:nvSpPr>
        <p:spPr bwMode="auto">
          <a:xfrm>
            <a:off x="1786276" y="3754947"/>
            <a:ext cx="505379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Easy to reason about (usually)</a:t>
            </a:r>
          </a:p>
        </p:txBody>
      </p:sp>
      <p:sp>
        <p:nvSpPr>
          <p:cNvPr id="7" name="TextBox 6">
            <a:extLst>
              <a:ext uri="{FF2B5EF4-FFF2-40B4-BE49-F238E27FC236}">
                <a16:creationId xmlns:a16="http://schemas.microsoft.com/office/drawing/2014/main" id="{ED1BABB5-75CC-8AF9-27A2-5E6671B6E048}"/>
              </a:ext>
            </a:extLst>
          </p:cNvPr>
          <p:cNvSpPr txBox="1"/>
          <p:nvPr/>
        </p:nvSpPr>
        <p:spPr bwMode="auto">
          <a:xfrm>
            <a:off x="1786275" y="4452272"/>
            <a:ext cx="302524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Are we done yet?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2018E00C-E307-4391-8A7A-B8A2BB5A0BCB}" type="slidenum">
              <a:rPr lang="x-none" sz="1400">
                <a:solidFill>
                  <a:schemeClr val="tx1"/>
                </a:solidFill>
                <a:latin typeface="Arial" pitchFamily="34" charset="0"/>
                <a:cs typeface="Arial" charset="0"/>
              </a:rPr>
              <a:pPr>
                <a:defRPr/>
              </a:pPr>
              <a:t>5</a:t>
            </a:fld>
            <a:endParaRPr lang="en-US" sz="1400" dirty="0">
              <a:solidFill>
                <a:schemeClr val="tx1"/>
              </a:solidFill>
              <a:latin typeface="Arial" pitchFamily="34" charset="0"/>
              <a:cs typeface="Arial" charset="0"/>
            </a:endParaRPr>
          </a:p>
        </p:txBody>
      </p:sp>
      <p:sp>
        <p:nvSpPr>
          <p:cNvPr id="11268" name="Rectangle 2"/>
          <p:cNvSpPr>
            <a:spLocks noGrp="1" noChangeArrowheads="1"/>
          </p:cNvSpPr>
          <p:nvPr>
            <p:ph type="title" idx="4294967295"/>
          </p:nvPr>
        </p:nvSpPr>
        <p:spPr/>
        <p:txBody>
          <a:bodyPr/>
          <a:lstStyle/>
          <a:p>
            <a:r>
              <a:rPr lang="en-US" sz="4000" dirty="0"/>
              <a:t>Limits of</a:t>
            </a:r>
            <a:br>
              <a:rPr lang="en-US" sz="4000" dirty="0"/>
            </a:br>
            <a:r>
              <a:rPr lang="en-US" sz="4000" dirty="0"/>
              <a:t>Coarse-Grained Synchronization</a:t>
            </a:r>
          </a:p>
        </p:txBody>
      </p:sp>
      <p:sp>
        <p:nvSpPr>
          <p:cNvPr id="2" name="TextBox 1">
            <a:extLst>
              <a:ext uri="{FF2B5EF4-FFF2-40B4-BE49-F238E27FC236}">
                <a16:creationId xmlns:a16="http://schemas.microsoft.com/office/drawing/2014/main" id="{EE22C58B-EADD-29A2-B290-ABE9BAB420E5}"/>
              </a:ext>
            </a:extLst>
          </p:cNvPr>
          <p:cNvSpPr txBox="1"/>
          <p:nvPr/>
        </p:nvSpPr>
        <p:spPr bwMode="auto">
          <a:xfrm>
            <a:off x="1516925" y="2118248"/>
            <a:ext cx="368781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Sequential bottleneck</a:t>
            </a:r>
          </a:p>
        </p:txBody>
      </p:sp>
      <p:sp>
        <p:nvSpPr>
          <p:cNvPr id="3" name="TextBox 2">
            <a:extLst>
              <a:ext uri="{FF2B5EF4-FFF2-40B4-BE49-F238E27FC236}">
                <a16:creationId xmlns:a16="http://schemas.microsoft.com/office/drawing/2014/main" id="{494AB97F-0B4C-1974-36D6-F7D3BDEF4215}"/>
              </a:ext>
            </a:extLst>
          </p:cNvPr>
          <p:cNvSpPr txBox="1"/>
          <p:nvPr/>
        </p:nvSpPr>
        <p:spPr bwMode="auto">
          <a:xfrm>
            <a:off x="2333670" y="2777987"/>
            <a:ext cx="503269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Because threads “wait in line”</a:t>
            </a:r>
          </a:p>
        </p:txBody>
      </p:sp>
      <p:sp>
        <p:nvSpPr>
          <p:cNvPr id="6" name="TextBox 5">
            <a:extLst>
              <a:ext uri="{FF2B5EF4-FFF2-40B4-BE49-F238E27FC236}">
                <a16:creationId xmlns:a16="http://schemas.microsoft.com/office/drawing/2014/main" id="{DA41D9EE-094E-5054-8695-2FF45C97C4DA}"/>
              </a:ext>
            </a:extLst>
          </p:cNvPr>
          <p:cNvSpPr txBox="1"/>
          <p:nvPr/>
        </p:nvSpPr>
        <p:spPr bwMode="auto">
          <a:xfrm>
            <a:off x="1516925" y="3437726"/>
            <a:ext cx="406164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Adding more threads …</a:t>
            </a:r>
          </a:p>
        </p:txBody>
      </p:sp>
      <p:sp>
        <p:nvSpPr>
          <p:cNvPr id="7" name="TextBox 6">
            <a:extLst>
              <a:ext uri="{FF2B5EF4-FFF2-40B4-BE49-F238E27FC236}">
                <a16:creationId xmlns:a16="http://schemas.microsoft.com/office/drawing/2014/main" id="{BF0EBCA5-4398-F3F4-9F96-E8341E420727}"/>
              </a:ext>
            </a:extLst>
          </p:cNvPr>
          <p:cNvSpPr txBox="1"/>
          <p:nvPr/>
        </p:nvSpPr>
        <p:spPr bwMode="auto">
          <a:xfrm>
            <a:off x="2333670" y="4097465"/>
            <a:ext cx="594585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Cannot possibly improve throughput</a:t>
            </a:r>
          </a:p>
        </p:txBody>
      </p:sp>
      <p:sp>
        <p:nvSpPr>
          <p:cNvPr id="8" name="TextBox 7">
            <a:extLst>
              <a:ext uri="{FF2B5EF4-FFF2-40B4-BE49-F238E27FC236}">
                <a16:creationId xmlns:a16="http://schemas.microsoft.com/office/drawing/2014/main" id="{EBF69E0B-4B5F-E818-4EE8-F554044DAA7E}"/>
              </a:ext>
            </a:extLst>
          </p:cNvPr>
          <p:cNvSpPr txBox="1"/>
          <p:nvPr/>
        </p:nvSpPr>
        <p:spPr bwMode="auto">
          <a:xfrm>
            <a:off x="2333670" y="4757204"/>
            <a:ext cx="602801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Struggle to keep from getting worse</a:t>
            </a:r>
          </a:p>
        </p:txBody>
      </p:sp>
      <p:sp>
        <p:nvSpPr>
          <p:cNvPr id="9" name="TextBox 8">
            <a:extLst>
              <a:ext uri="{FF2B5EF4-FFF2-40B4-BE49-F238E27FC236}">
                <a16:creationId xmlns:a16="http://schemas.microsoft.com/office/drawing/2014/main" id="{EF9CDF29-F777-7491-2CF9-7EC3CA8739EC}"/>
              </a:ext>
            </a:extLst>
          </p:cNvPr>
          <p:cNvSpPr txBox="1"/>
          <p:nvPr/>
        </p:nvSpPr>
        <p:spPr bwMode="auto">
          <a:xfrm>
            <a:off x="1516925" y="5416945"/>
            <a:ext cx="7295523"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Amdahl’s law: must find parallelizable code!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brief anatomy of Buddha's &quot;eightfold path&quot; (ariya aṭṭhaṅgika magga) with  a peculiar prolusion via &quot;four noble truth&quot; (cattāri ariyasaccāni)">
            <a:extLst>
              <a:ext uri="{FF2B5EF4-FFF2-40B4-BE49-F238E27FC236}">
                <a16:creationId xmlns:a16="http://schemas.microsoft.com/office/drawing/2014/main" id="{C9463C9D-AA09-4ADC-A42B-09D90E9906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04" y="-106363"/>
            <a:ext cx="9489656" cy="707072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3E1AA63B-E531-4106-9E22-F5630FEDDACF}" type="slidenum">
              <a:rPr lang="x-none" sz="1400">
                <a:solidFill>
                  <a:srgbClr val="FFFF00"/>
                </a:solidFill>
                <a:latin typeface="Arial" pitchFamily="34" charset="0"/>
                <a:cs typeface="Arial" charset="0"/>
              </a:rPr>
              <a:pPr>
                <a:defRPr/>
              </a:pPr>
              <a:t>6</a:t>
            </a:fld>
            <a:endParaRPr lang="en-US" sz="1400" dirty="0">
              <a:solidFill>
                <a:srgbClr val="FFFF00"/>
              </a:solidFill>
              <a:latin typeface="Arial" pitchFamily="34" charset="0"/>
              <a:cs typeface="Arial" charset="0"/>
            </a:endParaRPr>
          </a:p>
        </p:txBody>
      </p:sp>
      <p:sp>
        <p:nvSpPr>
          <p:cNvPr id="2" name="TextBox 1">
            <a:extLst>
              <a:ext uri="{FF2B5EF4-FFF2-40B4-BE49-F238E27FC236}">
                <a16:creationId xmlns:a16="http://schemas.microsoft.com/office/drawing/2014/main" id="{ACBACAEB-7A08-8F06-77C0-CB1E2B5697A9}"/>
              </a:ext>
            </a:extLst>
          </p:cNvPr>
          <p:cNvSpPr txBox="1"/>
          <p:nvPr/>
        </p:nvSpPr>
        <p:spPr bwMode="auto">
          <a:xfrm>
            <a:off x="685800" y="1752600"/>
            <a:ext cx="486383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Introduce four useful </a:t>
            </a:r>
            <a:r>
              <a:rPr lang="en-US" sz="2800" b="0" i="1" dirty="0">
                <a:solidFill>
                  <a:schemeClr val="bg1"/>
                </a:solidFill>
              </a:rPr>
              <a:t>patterns</a:t>
            </a:r>
            <a:endParaRPr lang="en-US" sz="2800" b="0" dirty="0">
              <a:solidFill>
                <a:schemeClr val="bg1"/>
              </a:solidFill>
            </a:endParaRPr>
          </a:p>
        </p:txBody>
      </p:sp>
      <p:sp>
        <p:nvSpPr>
          <p:cNvPr id="7" name="TextBox 6">
            <a:extLst>
              <a:ext uri="{FF2B5EF4-FFF2-40B4-BE49-F238E27FC236}">
                <a16:creationId xmlns:a16="http://schemas.microsoft.com/office/drawing/2014/main" id="{899B2FDF-84DF-3F50-E089-D43256CFC3F1}"/>
              </a:ext>
            </a:extLst>
          </p:cNvPr>
          <p:cNvSpPr txBox="1"/>
          <p:nvPr/>
        </p:nvSpPr>
        <p:spPr bwMode="auto">
          <a:xfrm>
            <a:off x="685800" y="2806367"/>
            <a:ext cx="7665881"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Design principles for highly-concurrent objects</a:t>
            </a:r>
          </a:p>
        </p:txBody>
      </p:sp>
      <p:sp>
        <p:nvSpPr>
          <p:cNvPr id="8" name="TextBox 7">
            <a:extLst>
              <a:ext uri="{FF2B5EF4-FFF2-40B4-BE49-F238E27FC236}">
                <a16:creationId xmlns:a16="http://schemas.microsoft.com/office/drawing/2014/main" id="{F4B67FC9-4490-7F5E-F576-37FDE52898D6}"/>
              </a:ext>
            </a:extLst>
          </p:cNvPr>
          <p:cNvSpPr txBox="1"/>
          <p:nvPr/>
        </p:nvSpPr>
        <p:spPr bwMode="auto">
          <a:xfrm>
            <a:off x="685800" y="3860134"/>
            <a:ext cx="7481535"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Manage concurrency without tears or insanity</a:t>
            </a:r>
          </a:p>
        </p:txBody>
      </p:sp>
      <p:sp>
        <p:nvSpPr>
          <p:cNvPr id="9" name="TextBox 8">
            <a:extLst>
              <a:ext uri="{FF2B5EF4-FFF2-40B4-BE49-F238E27FC236}">
                <a16:creationId xmlns:a16="http://schemas.microsoft.com/office/drawing/2014/main" id="{A885A471-74AE-6AF2-F393-765EB49DF365}"/>
              </a:ext>
            </a:extLst>
          </p:cNvPr>
          <p:cNvSpPr txBox="1"/>
          <p:nvPr/>
        </p:nvSpPr>
        <p:spPr bwMode="auto">
          <a:xfrm>
            <a:off x="685800" y="4913900"/>
            <a:ext cx="7162538"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Increase throughput, not just avoid damage</a:t>
            </a:r>
            <a:endParaRPr lang="en-US" sz="2800" b="0" dirty="0">
              <a:solidFill>
                <a:srgbClr val="FFFF00"/>
              </a:solidFill>
            </a:endParaRPr>
          </a:p>
        </p:txBody>
      </p:sp>
      <p:sp>
        <p:nvSpPr>
          <p:cNvPr id="12" name="TextBox 11">
            <a:extLst>
              <a:ext uri="{FF2B5EF4-FFF2-40B4-BE49-F238E27FC236}">
                <a16:creationId xmlns:a16="http://schemas.microsoft.com/office/drawing/2014/main" id="{7B9369D5-DD78-4348-B235-0409370966B5}"/>
              </a:ext>
            </a:extLst>
          </p:cNvPr>
          <p:cNvSpPr txBox="1"/>
          <p:nvPr/>
        </p:nvSpPr>
        <p:spPr bwMode="auto">
          <a:xfrm rot="783696">
            <a:off x="4877079" y="163356"/>
            <a:ext cx="1505540" cy="523220"/>
          </a:xfrm>
          <a:prstGeom prst="rect">
            <a:avLst/>
          </a:prstGeom>
          <a:solidFill>
            <a:schemeClr val="tx1"/>
          </a:solidFill>
          <a:ln w="76200">
            <a:solidFill>
              <a:schemeClr val="bg1"/>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Fourfold</a:t>
            </a:r>
            <a:endParaRPr lang="en-US" sz="2800" b="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DCCBF897-CB81-4F7B-8FF7-807C66B2CA08}" type="slidenum">
              <a:rPr lang="x-none"/>
              <a:pPr>
                <a:defRPr/>
              </a:pPr>
              <a:t>7</a:t>
            </a:fld>
            <a:endParaRPr lang="en-US" dirty="0"/>
          </a:p>
        </p:txBody>
      </p:sp>
      <p:sp>
        <p:nvSpPr>
          <p:cNvPr id="14340" name="Rectangle 2"/>
          <p:cNvSpPr>
            <a:spLocks noGrp="1" noChangeArrowheads="1"/>
          </p:cNvSpPr>
          <p:nvPr>
            <p:ph type="title"/>
          </p:nvPr>
        </p:nvSpPr>
        <p:spPr/>
        <p:txBody>
          <a:bodyPr/>
          <a:lstStyle/>
          <a:p>
            <a:r>
              <a:rPr lang="en-US" sz="4000" dirty="0"/>
              <a:t>First:</a:t>
            </a:r>
            <a:br>
              <a:rPr lang="en-US" sz="4000" dirty="0"/>
            </a:br>
            <a:r>
              <a:rPr lang="en-US" sz="4000" dirty="0"/>
              <a:t>Fine-Grained Synchronization</a:t>
            </a:r>
          </a:p>
        </p:txBody>
      </p:sp>
      <p:sp>
        <p:nvSpPr>
          <p:cNvPr id="2" name="TextBox 1">
            <a:extLst>
              <a:ext uri="{FF2B5EF4-FFF2-40B4-BE49-F238E27FC236}">
                <a16:creationId xmlns:a16="http://schemas.microsoft.com/office/drawing/2014/main" id="{72873E65-C489-7805-BF7F-5A8CFA32ACB4}"/>
              </a:ext>
            </a:extLst>
          </p:cNvPr>
          <p:cNvSpPr txBox="1"/>
          <p:nvPr/>
        </p:nvSpPr>
        <p:spPr bwMode="auto">
          <a:xfrm>
            <a:off x="820494" y="2158240"/>
            <a:ext cx="531529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Instead of using a single lock …</a:t>
            </a:r>
          </a:p>
        </p:txBody>
      </p:sp>
      <p:sp>
        <p:nvSpPr>
          <p:cNvPr id="3" name="TextBox 2">
            <a:extLst>
              <a:ext uri="{FF2B5EF4-FFF2-40B4-BE49-F238E27FC236}">
                <a16:creationId xmlns:a16="http://schemas.microsoft.com/office/drawing/2014/main" id="{7230919C-21B8-09A1-2EA0-3F4BA6DFE8F7}"/>
              </a:ext>
            </a:extLst>
          </p:cNvPr>
          <p:cNvSpPr txBox="1"/>
          <p:nvPr/>
        </p:nvSpPr>
        <p:spPr bwMode="auto">
          <a:xfrm>
            <a:off x="820494" y="2790499"/>
            <a:ext cx="262283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Split object into</a:t>
            </a:r>
            <a:endParaRPr lang="en-US" sz="2800" b="0" dirty="0">
              <a:solidFill>
                <a:srgbClr val="FFFF00"/>
              </a:solidFill>
            </a:endParaRPr>
          </a:p>
        </p:txBody>
      </p:sp>
      <p:sp>
        <p:nvSpPr>
          <p:cNvPr id="6" name="TextBox 5">
            <a:extLst>
              <a:ext uri="{FF2B5EF4-FFF2-40B4-BE49-F238E27FC236}">
                <a16:creationId xmlns:a16="http://schemas.microsoft.com/office/drawing/2014/main" id="{1F413AD0-7569-DC75-2BA5-ED78BC48150B}"/>
              </a:ext>
            </a:extLst>
          </p:cNvPr>
          <p:cNvSpPr txBox="1"/>
          <p:nvPr/>
        </p:nvSpPr>
        <p:spPr bwMode="auto">
          <a:xfrm>
            <a:off x="1564961" y="3422760"/>
            <a:ext cx="689323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Independently-synchronized components</a:t>
            </a:r>
          </a:p>
        </p:txBody>
      </p:sp>
      <p:sp>
        <p:nvSpPr>
          <p:cNvPr id="7" name="TextBox 6">
            <a:extLst>
              <a:ext uri="{FF2B5EF4-FFF2-40B4-BE49-F238E27FC236}">
                <a16:creationId xmlns:a16="http://schemas.microsoft.com/office/drawing/2014/main" id="{32084857-2F87-3565-D1F0-F99F4633C3C1}"/>
              </a:ext>
            </a:extLst>
          </p:cNvPr>
          <p:cNvSpPr txBox="1"/>
          <p:nvPr/>
        </p:nvSpPr>
        <p:spPr bwMode="auto">
          <a:xfrm>
            <a:off x="820494" y="4055020"/>
            <a:ext cx="654528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Methods synchronize only on access to</a:t>
            </a:r>
          </a:p>
        </p:txBody>
      </p:sp>
      <p:sp>
        <p:nvSpPr>
          <p:cNvPr id="8" name="TextBox 7">
            <a:extLst>
              <a:ext uri="{FF2B5EF4-FFF2-40B4-BE49-F238E27FC236}">
                <a16:creationId xmlns:a16="http://schemas.microsoft.com/office/drawing/2014/main" id="{870E20C0-292F-2E24-C2B0-CB13C859E398}"/>
              </a:ext>
            </a:extLst>
          </p:cNvPr>
          <p:cNvSpPr txBox="1"/>
          <p:nvPr/>
        </p:nvSpPr>
        <p:spPr bwMode="auto">
          <a:xfrm>
            <a:off x="1564960" y="4687280"/>
            <a:ext cx="3520516"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Same component …</a:t>
            </a:r>
          </a:p>
        </p:txBody>
      </p:sp>
      <p:sp>
        <p:nvSpPr>
          <p:cNvPr id="9" name="TextBox 8">
            <a:extLst>
              <a:ext uri="{FF2B5EF4-FFF2-40B4-BE49-F238E27FC236}">
                <a16:creationId xmlns:a16="http://schemas.microsoft.com/office/drawing/2014/main" id="{E7CAB0F7-500D-4D71-7931-915162411F4E}"/>
              </a:ext>
            </a:extLst>
          </p:cNvPr>
          <p:cNvSpPr txBox="1"/>
          <p:nvPr/>
        </p:nvSpPr>
        <p:spPr bwMode="auto">
          <a:xfrm>
            <a:off x="1564962" y="5319540"/>
            <a:ext cx="3038011"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At the same time!</a:t>
            </a:r>
          </a:p>
        </p:txBody>
      </p:sp>
    </p:spTree>
    <p:extLst>
      <p:ext uri="{BB962C8B-B14F-4D97-AF65-F5344CB8AC3E}">
        <p14:creationId xmlns:p14="http://schemas.microsoft.com/office/powerpoint/2010/main" val="329520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C813A54F-E894-4D1A-BE11-62F0D8D802FB}" type="slidenum">
              <a:rPr lang="x-none"/>
              <a:pPr>
                <a:defRPr/>
              </a:pPr>
              <a:t>8</a:t>
            </a:fld>
            <a:endParaRPr lang="en-US" dirty="0"/>
          </a:p>
        </p:txBody>
      </p:sp>
      <p:sp>
        <p:nvSpPr>
          <p:cNvPr id="15364" name="Rectangle 2"/>
          <p:cNvSpPr>
            <a:spLocks noGrp="1" noChangeArrowheads="1"/>
          </p:cNvSpPr>
          <p:nvPr>
            <p:ph type="title"/>
          </p:nvPr>
        </p:nvSpPr>
        <p:spPr/>
        <p:txBody>
          <a:bodyPr/>
          <a:lstStyle/>
          <a:p>
            <a:r>
              <a:rPr lang="en-US" sz="4000" dirty="0"/>
              <a:t>Second:</a:t>
            </a:r>
            <a:br>
              <a:rPr lang="en-US" sz="4000" dirty="0"/>
            </a:br>
            <a:r>
              <a:rPr lang="en-US" sz="4000" dirty="0"/>
              <a:t>Optimistic Synchronization</a:t>
            </a:r>
          </a:p>
        </p:txBody>
      </p:sp>
      <p:sp>
        <p:nvSpPr>
          <p:cNvPr id="2" name="TextBox 1">
            <a:extLst>
              <a:ext uri="{FF2B5EF4-FFF2-40B4-BE49-F238E27FC236}">
                <a16:creationId xmlns:a16="http://schemas.microsoft.com/office/drawing/2014/main" id="{FF0EE857-7370-B538-B3F0-02CD851CE27F}"/>
              </a:ext>
            </a:extLst>
          </p:cNvPr>
          <p:cNvSpPr txBox="1"/>
          <p:nvPr/>
        </p:nvSpPr>
        <p:spPr bwMode="auto">
          <a:xfrm>
            <a:off x="1190354" y="2064459"/>
            <a:ext cx="432806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Search without locking …</a:t>
            </a:r>
          </a:p>
        </p:txBody>
      </p:sp>
      <p:sp>
        <p:nvSpPr>
          <p:cNvPr id="3" name="TextBox 2">
            <a:extLst>
              <a:ext uri="{FF2B5EF4-FFF2-40B4-BE49-F238E27FC236}">
                <a16:creationId xmlns:a16="http://schemas.microsoft.com/office/drawing/2014/main" id="{453B2BAF-7B14-C97D-F526-BA91221C6DD5}"/>
              </a:ext>
            </a:extLst>
          </p:cNvPr>
          <p:cNvSpPr txBox="1"/>
          <p:nvPr/>
        </p:nvSpPr>
        <p:spPr bwMode="auto">
          <a:xfrm>
            <a:off x="1190354" y="2696718"/>
            <a:ext cx="550950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you find it, lock and recheck …</a:t>
            </a:r>
            <a:endParaRPr lang="en-US" sz="2800" b="0" dirty="0">
              <a:solidFill>
                <a:srgbClr val="FFFF00"/>
              </a:solidFill>
            </a:endParaRPr>
          </a:p>
        </p:txBody>
      </p:sp>
      <p:sp>
        <p:nvSpPr>
          <p:cNvPr id="6" name="TextBox 5">
            <a:extLst>
              <a:ext uri="{FF2B5EF4-FFF2-40B4-BE49-F238E27FC236}">
                <a16:creationId xmlns:a16="http://schemas.microsoft.com/office/drawing/2014/main" id="{D3F1CBE1-8411-B06D-0F19-624FB965B463}"/>
              </a:ext>
            </a:extLst>
          </p:cNvPr>
          <p:cNvSpPr txBox="1"/>
          <p:nvPr/>
        </p:nvSpPr>
        <p:spPr bwMode="auto">
          <a:xfrm>
            <a:off x="1961318" y="3328979"/>
            <a:ext cx="260446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Still OK: done!</a:t>
            </a:r>
          </a:p>
        </p:txBody>
      </p:sp>
      <p:sp>
        <p:nvSpPr>
          <p:cNvPr id="7" name="TextBox 6">
            <a:extLst>
              <a:ext uri="{FF2B5EF4-FFF2-40B4-BE49-F238E27FC236}">
                <a16:creationId xmlns:a16="http://schemas.microsoft.com/office/drawing/2014/main" id="{3DDDE895-75C8-7E77-7F50-97F354BB3836}"/>
              </a:ext>
            </a:extLst>
          </p:cNvPr>
          <p:cNvSpPr txBox="1"/>
          <p:nvPr/>
        </p:nvSpPr>
        <p:spPr bwMode="auto">
          <a:xfrm>
            <a:off x="1961318" y="3961239"/>
            <a:ext cx="276559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Oops: start over</a:t>
            </a:r>
          </a:p>
        </p:txBody>
      </p:sp>
      <p:sp>
        <p:nvSpPr>
          <p:cNvPr id="8" name="TextBox 7">
            <a:extLst>
              <a:ext uri="{FF2B5EF4-FFF2-40B4-BE49-F238E27FC236}">
                <a16:creationId xmlns:a16="http://schemas.microsoft.com/office/drawing/2014/main" id="{0A84CC6E-253B-B778-4D4A-39FCBBFF86AC}"/>
              </a:ext>
            </a:extLst>
          </p:cNvPr>
          <p:cNvSpPr txBox="1"/>
          <p:nvPr/>
        </p:nvSpPr>
        <p:spPr bwMode="auto">
          <a:xfrm>
            <a:off x="1190354" y="4593499"/>
            <a:ext cx="4983520"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Usually: faster than locking …</a:t>
            </a:r>
          </a:p>
        </p:txBody>
      </p:sp>
      <p:sp>
        <p:nvSpPr>
          <p:cNvPr id="9" name="TextBox 8">
            <a:extLst>
              <a:ext uri="{FF2B5EF4-FFF2-40B4-BE49-F238E27FC236}">
                <a16:creationId xmlns:a16="http://schemas.microsoft.com/office/drawing/2014/main" id="{02D547B9-303D-1FC2-BA6A-7C537EA73C4A}"/>
              </a:ext>
            </a:extLst>
          </p:cNvPr>
          <p:cNvSpPr txBox="1"/>
          <p:nvPr/>
        </p:nvSpPr>
        <p:spPr bwMode="auto">
          <a:xfrm>
            <a:off x="1190354" y="5225759"/>
            <a:ext cx="6027391"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Sometimes: mistakes are expensive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2EB8667B-A1B2-4124-9C94-38584A360385}" type="slidenum">
              <a:rPr lang="x-none"/>
              <a:pPr>
                <a:defRPr/>
              </a:pPr>
              <a:t>9</a:t>
            </a:fld>
            <a:endParaRPr lang="en-US" dirty="0"/>
          </a:p>
        </p:txBody>
      </p:sp>
      <p:sp>
        <p:nvSpPr>
          <p:cNvPr id="16388" name="Rectangle 2"/>
          <p:cNvSpPr>
            <a:spLocks noGrp="1" noChangeArrowheads="1"/>
          </p:cNvSpPr>
          <p:nvPr>
            <p:ph type="title"/>
          </p:nvPr>
        </p:nvSpPr>
        <p:spPr/>
        <p:txBody>
          <a:bodyPr/>
          <a:lstStyle/>
          <a:p>
            <a:r>
              <a:rPr lang="en-US" sz="4000" dirty="0"/>
              <a:t>Third:</a:t>
            </a:r>
            <a:br>
              <a:rPr lang="en-US" sz="4000" dirty="0"/>
            </a:br>
            <a:r>
              <a:rPr lang="en-US" sz="4000" dirty="0"/>
              <a:t>Lazy Synchronization</a:t>
            </a:r>
          </a:p>
        </p:txBody>
      </p:sp>
      <p:sp>
        <p:nvSpPr>
          <p:cNvPr id="2" name="TextBox 1">
            <a:extLst>
              <a:ext uri="{FF2B5EF4-FFF2-40B4-BE49-F238E27FC236}">
                <a16:creationId xmlns:a16="http://schemas.microsoft.com/office/drawing/2014/main" id="{5D9B71DF-C379-8AE7-182F-82F99BBD2B3D}"/>
              </a:ext>
            </a:extLst>
          </p:cNvPr>
          <p:cNvSpPr txBox="1"/>
          <p:nvPr/>
        </p:nvSpPr>
        <p:spPr bwMode="auto">
          <a:xfrm>
            <a:off x="928077" y="1981200"/>
            <a:ext cx="457625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Postpone the hardest work!</a:t>
            </a:r>
          </a:p>
        </p:txBody>
      </p:sp>
      <p:sp>
        <p:nvSpPr>
          <p:cNvPr id="3" name="TextBox 2">
            <a:extLst>
              <a:ext uri="{FF2B5EF4-FFF2-40B4-BE49-F238E27FC236}">
                <a16:creationId xmlns:a16="http://schemas.microsoft.com/office/drawing/2014/main" id="{38636660-AF66-2749-1EAD-30D64E55D5C8}"/>
              </a:ext>
            </a:extLst>
          </p:cNvPr>
          <p:cNvSpPr txBox="1"/>
          <p:nvPr/>
        </p:nvSpPr>
        <p:spPr bwMode="auto">
          <a:xfrm>
            <a:off x="928077" y="2629501"/>
            <a:ext cx="677185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Often, </a:t>
            </a:r>
            <a:r>
              <a:rPr lang="en-US" sz="2800" i="1" dirty="0">
                <a:solidFill>
                  <a:schemeClr val="bg1"/>
                </a:solidFill>
              </a:rPr>
              <a:t>removing</a:t>
            </a:r>
            <a:r>
              <a:rPr lang="en-US" sz="2800" dirty="0">
                <a:solidFill>
                  <a:srgbClr val="FFFF00"/>
                </a:solidFill>
              </a:rPr>
              <a:t> components is tricky part</a:t>
            </a:r>
            <a:endParaRPr lang="en-US" sz="2800" b="0" dirty="0">
              <a:solidFill>
                <a:srgbClr val="FFFF00"/>
              </a:solidFill>
            </a:endParaRPr>
          </a:p>
        </p:txBody>
      </p:sp>
      <p:sp>
        <p:nvSpPr>
          <p:cNvPr id="6" name="TextBox 5">
            <a:extLst>
              <a:ext uri="{FF2B5EF4-FFF2-40B4-BE49-F238E27FC236}">
                <a16:creationId xmlns:a16="http://schemas.microsoft.com/office/drawing/2014/main" id="{289C0872-5B8F-9319-D73A-79742FA4AE3A}"/>
              </a:ext>
            </a:extLst>
          </p:cNvPr>
          <p:cNvSpPr txBox="1"/>
          <p:nvPr/>
        </p:nvSpPr>
        <p:spPr bwMode="auto">
          <a:xfrm>
            <a:off x="1494519" y="3277802"/>
            <a:ext cx="2920050"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chemeClr val="bg1"/>
                </a:solidFill>
              </a:rPr>
              <a:t>Logical</a:t>
            </a:r>
            <a:r>
              <a:rPr lang="en-US" sz="2800" dirty="0">
                <a:solidFill>
                  <a:srgbClr val="FFFF00"/>
                </a:solidFill>
              </a:rPr>
              <a:t> removal:</a:t>
            </a:r>
            <a:endParaRPr lang="en-US" sz="2800" b="0" i="1" dirty="0">
              <a:solidFill>
                <a:srgbClr val="FFFF00"/>
              </a:solidFill>
            </a:endParaRPr>
          </a:p>
        </p:txBody>
      </p:sp>
      <p:sp>
        <p:nvSpPr>
          <p:cNvPr id="7" name="TextBox 6">
            <a:extLst>
              <a:ext uri="{FF2B5EF4-FFF2-40B4-BE49-F238E27FC236}">
                <a16:creationId xmlns:a16="http://schemas.microsoft.com/office/drawing/2014/main" id="{BF86586F-AD2D-9407-309D-DDF02DFD3844}"/>
              </a:ext>
            </a:extLst>
          </p:cNvPr>
          <p:cNvSpPr txBox="1"/>
          <p:nvPr/>
        </p:nvSpPr>
        <p:spPr bwMode="auto">
          <a:xfrm>
            <a:off x="2295631" y="3926103"/>
            <a:ext cx="567134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Mark component for later deletion</a:t>
            </a:r>
          </a:p>
        </p:txBody>
      </p:sp>
      <p:sp>
        <p:nvSpPr>
          <p:cNvPr id="8" name="TextBox 7">
            <a:extLst>
              <a:ext uri="{FF2B5EF4-FFF2-40B4-BE49-F238E27FC236}">
                <a16:creationId xmlns:a16="http://schemas.microsoft.com/office/drawing/2014/main" id="{0D12B443-F82E-6869-FB96-D6ACE9102EDD}"/>
              </a:ext>
            </a:extLst>
          </p:cNvPr>
          <p:cNvSpPr txBox="1"/>
          <p:nvPr/>
        </p:nvSpPr>
        <p:spPr bwMode="auto">
          <a:xfrm>
            <a:off x="1494519" y="4574404"/>
            <a:ext cx="316281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i="1" dirty="0">
                <a:solidFill>
                  <a:schemeClr val="bg1"/>
                </a:solidFill>
              </a:rPr>
              <a:t>Physical</a:t>
            </a:r>
            <a:r>
              <a:rPr lang="en-US" sz="2800" b="0" dirty="0">
                <a:solidFill>
                  <a:srgbClr val="FFFF00"/>
                </a:solidFill>
              </a:rPr>
              <a:t> removal:</a:t>
            </a:r>
            <a:endParaRPr lang="en-US" sz="2800" b="0" i="1" dirty="0">
              <a:solidFill>
                <a:srgbClr val="FFFF00"/>
              </a:solidFill>
            </a:endParaRPr>
          </a:p>
        </p:txBody>
      </p:sp>
      <p:sp>
        <p:nvSpPr>
          <p:cNvPr id="9" name="TextBox 8">
            <a:extLst>
              <a:ext uri="{FF2B5EF4-FFF2-40B4-BE49-F238E27FC236}">
                <a16:creationId xmlns:a16="http://schemas.microsoft.com/office/drawing/2014/main" id="{C5E9363D-0265-1F7F-7306-AAD30DC942F5}"/>
              </a:ext>
            </a:extLst>
          </p:cNvPr>
          <p:cNvSpPr txBox="1"/>
          <p:nvPr/>
        </p:nvSpPr>
        <p:spPr bwMode="auto">
          <a:xfrm>
            <a:off x="2295631" y="5222705"/>
            <a:ext cx="5736079"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Do what needs to done to remove</a:t>
            </a:r>
            <a:endParaRPr lang="en-US" sz="2800" b="0" dirty="0">
              <a:solidFill>
                <a:srgbClr val="FFFF00"/>
              </a:solidFill>
            </a:endParaRPr>
          </a:p>
        </p:txBody>
      </p:sp>
    </p:spTree>
    <p:extLst>
      <p:ext uri="{BB962C8B-B14F-4D97-AF65-F5344CB8AC3E}">
        <p14:creationId xmlns:p14="http://schemas.microsoft.com/office/powerpoint/2010/main" val="160768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3E8F5203-17A9-4B29-A4B3-C1FD9FF1E1E2}" type="slidenum">
              <a:rPr lang="x-none"/>
              <a:pPr>
                <a:defRPr/>
              </a:pPr>
              <a:t>10</a:t>
            </a:fld>
            <a:endParaRPr lang="en-US" dirty="0"/>
          </a:p>
        </p:txBody>
      </p:sp>
      <p:sp>
        <p:nvSpPr>
          <p:cNvPr id="17412" name="Rectangle 2"/>
          <p:cNvSpPr>
            <a:spLocks noGrp="1" noChangeArrowheads="1"/>
          </p:cNvSpPr>
          <p:nvPr>
            <p:ph type="title"/>
          </p:nvPr>
        </p:nvSpPr>
        <p:spPr/>
        <p:txBody>
          <a:bodyPr/>
          <a:lstStyle/>
          <a:p>
            <a:r>
              <a:rPr lang="en-US" sz="4000" dirty="0"/>
              <a:t>Fourth:</a:t>
            </a:r>
            <a:br>
              <a:rPr lang="en-US" sz="4000" dirty="0"/>
            </a:br>
            <a:r>
              <a:rPr lang="en-US" sz="4000" dirty="0"/>
              <a:t>Lock-Free Synchronization</a:t>
            </a:r>
          </a:p>
        </p:txBody>
      </p:sp>
      <p:sp>
        <p:nvSpPr>
          <p:cNvPr id="2" name="TextBox 1">
            <a:extLst>
              <a:ext uri="{FF2B5EF4-FFF2-40B4-BE49-F238E27FC236}">
                <a16:creationId xmlns:a16="http://schemas.microsoft.com/office/drawing/2014/main" id="{B57E4CD7-FE6D-6A49-E498-E31682B6FF5F}"/>
              </a:ext>
            </a:extLst>
          </p:cNvPr>
          <p:cNvSpPr txBox="1"/>
          <p:nvPr/>
        </p:nvSpPr>
        <p:spPr bwMode="auto">
          <a:xfrm>
            <a:off x="907483" y="1981200"/>
            <a:ext cx="366451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Don’t use locks at all!</a:t>
            </a:r>
          </a:p>
        </p:txBody>
      </p:sp>
      <p:sp>
        <p:nvSpPr>
          <p:cNvPr id="3" name="TextBox 2">
            <a:extLst>
              <a:ext uri="{FF2B5EF4-FFF2-40B4-BE49-F238E27FC236}">
                <a16:creationId xmlns:a16="http://schemas.microsoft.com/office/drawing/2014/main" id="{4C2F8667-8F14-CFE3-9102-9E41C8C35755}"/>
              </a:ext>
            </a:extLst>
          </p:cNvPr>
          <p:cNvSpPr txBox="1"/>
          <p:nvPr/>
        </p:nvSpPr>
        <p:spPr bwMode="auto">
          <a:xfrm>
            <a:off x="1571030" y="2629501"/>
            <a:ext cx="611738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Use </a:t>
            </a:r>
            <a:r>
              <a:rPr lang="en-US" sz="2800" dirty="0">
                <a:solidFill>
                  <a:schemeClr val="bg1"/>
                </a:solidFill>
                <a:latin typeface="Consolas" panose="020B0609020204030204" pitchFamily="49" charset="0"/>
                <a:cs typeface="Courier New" panose="02070309020205020404" pitchFamily="49" charset="0"/>
              </a:rPr>
              <a:t>compareAndSet()</a:t>
            </a:r>
            <a:r>
              <a:rPr lang="en-US" sz="2800" dirty="0">
                <a:solidFill>
                  <a:srgbClr val="FFFF00"/>
                </a:solidFill>
              </a:rPr>
              <a:t> &amp; relatives …</a:t>
            </a:r>
            <a:endParaRPr lang="en-US" sz="2800" b="0" dirty="0">
              <a:solidFill>
                <a:srgbClr val="FFFF00"/>
              </a:solidFill>
            </a:endParaRPr>
          </a:p>
        </p:txBody>
      </p:sp>
      <p:sp>
        <p:nvSpPr>
          <p:cNvPr id="6" name="TextBox 5">
            <a:extLst>
              <a:ext uri="{FF2B5EF4-FFF2-40B4-BE49-F238E27FC236}">
                <a16:creationId xmlns:a16="http://schemas.microsoft.com/office/drawing/2014/main" id="{70A4F550-3F47-C500-552F-89D5C88B26E8}"/>
              </a:ext>
            </a:extLst>
          </p:cNvPr>
          <p:cNvSpPr txBox="1"/>
          <p:nvPr/>
        </p:nvSpPr>
        <p:spPr bwMode="auto">
          <a:xfrm>
            <a:off x="907483" y="3277802"/>
            <a:ext cx="208422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rgbClr val="FFFF00"/>
                </a:solidFill>
              </a:rPr>
              <a:t>Advantages</a:t>
            </a:r>
            <a:endParaRPr lang="en-US" sz="2800" b="0" i="1" dirty="0">
              <a:solidFill>
                <a:srgbClr val="FFFF00"/>
              </a:solidFill>
            </a:endParaRPr>
          </a:p>
        </p:txBody>
      </p:sp>
      <p:sp>
        <p:nvSpPr>
          <p:cNvPr id="7" name="TextBox 6">
            <a:extLst>
              <a:ext uri="{FF2B5EF4-FFF2-40B4-BE49-F238E27FC236}">
                <a16:creationId xmlns:a16="http://schemas.microsoft.com/office/drawing/2014/main" id="{AFE5F670-9EF1-F478-9E5A-C8AD507A7E41}"/>
              </a:ext>
            </a:extLst>
          </p:cNvPr>
          <p:cNvSpPr txBox="1"/>
          <p:nvPr/>
        </p:nvSpPr>
        <p:spPr bwMode="auto">
          <a:xfrm>
            <a:off x="1571030" y="3926103"/>
            <a:ext cx="448990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No scheduler assumptions</a:t>
            </a:r>
          </a:p>
        </p:txBody>
      </p:sp>
      <p:sp>
        <p:nvSpPr>
          <p:cNvPr id="8" name="TextBox 7">
            <a:extLst>
              <a:ext uri="{FF2B5EF4-FFF2-40B4-BE49-F238E27FC236}">
                <a16:creationId xmlns:a16="http://schemas.microsoft.com/office/drawing/2014/main" id="{164D5CA6-E1DF-7DDB-7202-C5CBCF2A8C6C}"/>
              </a:ext>
            </a:extLst>
          </p:cNvPr>
          <p:cNvSpPr txBox="1"/>
          <p:nvPr/>
        </p:nvSpPr>
        <p:spPr bwMode="auto">
          <a:xfrm>
            <a:off x="907483" y="4574404"/>
            <a:ext cx="262283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i="1" dirty="0">
                <a:solidFill>
                  <a:srgbClr val="FFFF00"/>
                </a:solidFill>
              </a:rPr>
              <a:t>Disadvantages</a:t>
            </a:r>
          </a:p>
        </p:txBody>
      </p:sp>
      <p:sp>
        <p:nvSpPr>
          <p:cNvPr id="9" name="TextBox 8">
            <a:extLst>
              <a:ext uri="{FF2B5EF4-FFF2-40B4-BE49-F238E27FC236}">
                <a16:creationId xmlns:a16="http://schemas.microsoft.com/office/drawing/2014/main" id="{A3FCD7FE-4C00-D41B-949A-2EFE8D8A165F}"/>
              </a:ext>
            </a:extLst>
          </p:cNvPr>
          <p:cNvSpPr txBox="1"/>
          <p:nvPr/>
        </p:nvSpPr>
        <p:spPr bwMode="auto">
          <a:xfrm>
            <a:off x="1571030" y="5222705"/>
            <a:ext cx="6164957"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More complex algorithms, reasoning</a:t>
            </a:r>
            <a:endParaRPr lang="en-US" sz="2800" b="0" dirty="0">
              <a:solidFill>
                <a:srgbClr val="FFFF00"/>
              </a:solidFill>
            </a:endParaRPr>
          </a:p>
        </p:txBody>
      </p:sp>
      <p:sp>
        <p:nvSpPr>
          <p:cNvPr id="10" name="TextBox 9">
            <a:extLst>
              <a:ext uri="{FF2B5EF4-FFF2-40B4-BE49-F238E27FC236}">
                <a16:creationId xmlns:a16="http://schemas.microsoft.com/office/drawing/2014/main" id="{E64D439B-A174-2FD8-5F59-9C763911070C}"/>
              </a:ext>
            </a:extLst>
          </p:cNvPr>
          <p:cNvSpPr txBox="1"/>
          <p:nvPr/>
        </p:nvSpPr>
        <p:spPr bwMode="auto">
          <a:xfrm>
            <a:off x="1571030" y="5883405"/>
            <a:ext cx="474360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b="0" dirty="0">
                <a:solidFill>
                  <a:srgbClr val="FFFF00"/>
                </a:solidFill>
              </a:rPr>
              <a:t>Sometimes higher overhead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CE0EF550-0ACD-4644-81FB-F9BFCFC4BA30}" type="slidenum">
              <a:rPr lang="x-none"/>
              <a:pPr>
                <a:defRPr/>
              </a:pPr>
              <a:t>11</a:t>
            </a:fld>
            <a:endParaRPr lang="en-US" dirty="0"/>
          </a:p>
        </p:txBody>
      </p:sp>
      <p:sp>
        <p:nvSpPr>
          <p:cNvPr id="18436" name="Rectangle 2"/>
          <p:cNvSpPr>
            <a:spLocks noGrp="1" noChangeArrowheads="1"/>
          </p:cNvSpPr>
          <p:nvPr>
            <p:ph type="title"/>
          </p:nvPr>
        </p:nvSpPr>
        <p:spPr/>
        <p:txBody>
          <a:bodyPr/>
          <a:lstStyle/>
          <a:p>
            <a:r>
              <a:rPr lang="en-US" dirty="0"/>
              <a:t>Linked List</a:t>
            </a:r>
          </a:p>
        </p:txBody>
      </p:sp>
      <p:sp>
        <p:nvSpPr>
          <p:cNvPr id="2" name="TextBox 1">
            <a:extLst>
              <a:ext uri="{FF2B5EF4-FFF2-40B4-BE49-F238E27FC236}">
                <a16:creationId xmlns:a16="http://schemas.microsoft.com/office/drawing/2014/main" id="{F0421A8D-D1DA-9ED5-C903-B9FED0D10AC1}"/>
              </a:ext>
            </a:extLst>
          </p:cNvPr>
          <p:cNvSpPr txBox="1"/>
          <p:nvPr/>
        </p:nvSpPr>
        <p:spPr bwMode="auto">
          <a:xfrm>
            <a:off x="1659408" y="2342367"/>
            <a:ext cx="533405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Illustrate these four patterns …</a:t>
            </a:r>
          </a:p>
        </p:txBody>
      </p:sp>
      <p:sp>
        <p:nvSpPr>
          <p:cNvPr id="3" name="TextBox 2">
            <a:extLst>
              <a:ext uri="{FF2B5EF4-FFF2-40B4-BE49-F238E27FC236}">
                <a16:creationId xmlns:a16="http://schemas.microsoft.com/office/drawing/2014/main" id="{6ED351CC-150E-7C24-E621-DA148C4B6E72}"/>
              </a:ext>
            </a:extLst>
          </p:cNvPr>
          <p:cNvSpPr txBox="1"/>
          <p:nvPr/>
        </p:nvSpPr>
        <p:spPr bwMode="auto">
          <a:xfrm>
            <a:off x="2322955" y="2990668"/>
            <a:ext cx="3308468"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Using a list-based</a:t>
            </a:r>
            <a:endParaRPr lang="en-US" sz="2800" b="0" dirty="0">
              <a:solidFill>
                <a:srgbClr val="FFFF00"/>
              </a:solidFill>
            </a:endParaRPr>
          </a:p>
        </p:txBody>
      </p:sp>
      <p:sp>
        <p:nvSpPr>
          <p:cNvPr id="6" name="TextBox 5">
            <a:extLst>
              <a:ext uri="{FF2B5EF4-FFF2-40B4-BE49-F238E27FC236}">
                <a16:creationId xmlns:a16="http://schemas.microsoft.com/office/drawing/2014/main" id="{D70C3470-37A8-9D05-D724-432CB3454F29}"/>
              </a:ext>
            </a:extLst>
          </p:cNvPr>
          <p:cNvSpPr txBox="1"/>
          <p:nvPr/>
        </p:nvSpPr>
        <p:spPr bwMode="auto">
          <a:xfrm>
            <a:off x="1659408" y="3638969"/>
            <a:ext cx="351076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Common application</a:t>
            </a:r>
            <a:endParaRPr lang="en-US" sz="2800" b="0" dirty="0">
              <a:solidFill>
                <a:srgbClr val="FFFF00"/>
              </a:solidFill>
            </a:endParaRPr>
          </a:p>
        </p:txBody>
      </p:sp>
      <p:sp>
        <p:nvSpPr>
          <p:cNvPr id="7" name="TextBox 6">
            <a:extLst>
              <a:ext uri="{FF2B5EF4-FFF2-40B4-BE49-F238E27FC236}">
                <a16:creationId xmlns:a16="http://schemas.microsoft.com/office/drawing/2014/main" id="{287958F6-3988-5A2F-E2D5-EB13337CE7DF}"/>
              </a:ext>
            </a:extLst>
          </p:cNvPr>
          <p:cNvSpPr txBox="1"/>
          <p:nvPr/>
        </p:nvSpPr>
        <p:spPr bwMode="auto">
          <a:xfrm>
            <a:off x="2322954" y="4287270"/>
            <a:ext cx="490259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0" dirty="0">
                <a:solidFill>
                  <a:srgbClr val="FFFF00"/>
                </a:solidFill>
              </a:rPr>
              <a:t>Building block for other apps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2E1E9EC0-719A-4739-AF0F-96E26BC43980}" type="slidenum">
              <a:rPr lang="x-none"/>
              <a:pPr>
                <a:defRPr/>
              </a:pPr>
              <a:t>12</a:t>
            </a:fld>
            <a:endParaRPr lang="en-US" dirty="0"/>
          </a:p>
        </p:txBody>
      </p:sp>
      <p:sp>
        <p:nvSpPr>
          <p:cNvPr id="19460" name="Rectangle 2"/>
          <p:cNvSpPr>
            <a:spLocks noGrp="1" noChangeArrowheads="1"/>
          </p:cNvSpPr>
          <p:nvPr>
            <p:ph type="title"/>
          </p:nvPr>
        </p:nvSpPr>
        <p:spPr/>
        <p:txBody>
          <a:bodyPr/>
          <a:lstStyle/>
          <a:p>
            <a:r>
              <a:rPr lang="en-US" dirty="0"/>
              <a:t>Set Interface</a:t>
            </a:r>
          </a:p>
        </p:txBody>
      </p:sp>
      <p:sp>
        <p:nvSpPr>
          <p:cNvPr id="2" name="TextBox 1">
            <a:extLst>
              <a:ext uri="{FF2B5EF4-FFF2-40B4-BE49-F238E27FC236}">
                <a16:creationId xmlns:a16="http://schemas.microsoft.com/office/drawing/2014/main" id="{80AFAED4-FD70-E99A-E4CC-A7E3176D5A6B}"/>
              </a:ext>
            </a:extLst>
          </p:cNvPr>
          <p:cNvSpPr txBox="1"/>
          <p:nvPr/>
        </p:nvSpPr>
        <p:spPr bwMode="auto">
          <a:xfrm>
            <a:off x="685800" y="1752600"/>
            <a:ext cx="503207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Unordered collection of items</a:t>
            </a:r>
          </a:p>
        </p:txBody>
      </p:sp>
      <p:sp>
        <p:nvSpPr>
          <p:cNvPr id="3" name="TextBox 2">
            <a:extLst>
              <a:ext uri="{FF2B5EF4-FFF2-40B4-BE49-F238E27FC236}">
                <a16:creationId xmlns:a16="http://schemas.microsoft.com/office/drawing/2014/main" id="{7BDCCDB4-A6A3-C7D6-1119-DFBBAC235751}"/>
              </a:ext>
            </a:extLst>
          </p:cNvPr>
          <p:cNvSpPr txBox="1"/>
          <p:nvPr/>
        </p:nvSpPr>
        <p:spPr bwMode="auto">
          <a:xfrm>
            <a:off x="685800" y="2400901"/>
            <a:ext cx="236475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duplicates</a:t>
            </a:r>
            <a:endParaRPr lang="en-US" sz="2800" b="0" dirty="0">
              <a:solidFill>
                <a:srgbClr val="FFFF00"/>
              </a:solidFill>
            </a:endParaRPr>
          </a:p>
        </p:txBody>
      </p:sp>
      <p:sp>
        <p:nvSpPr>
          <p:cNvPr id="6" name="TextBox 5">
            <a:extLst>
              <a:ext uri="{FF2B5EF4-FFF2-40B4-BE49-F238E27FC236}">
                <a16:creationId xmlns:a16="http://schemas.microsoft.com/office/drawing/2014/main" id="{BE3E211D-8502-69A1-40B4-BF2268119058}"/>
              </a:ext>
            </a:extLst>
          </p:cNvPr>
          <p:cNvSpPr txBox="1"/>
          <p:nvPr/>
        </p:nvSpPr>
        <p:spPr bwMode="auto">
          <a:xfrm>
            <a:off x="685800" y="3049202"/>
            <a:ext cx="156485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Methods</a:t>
            </a:r>
            <a:endParaRPr lang="en-US" sz="2800" b="0" dirty="0">
              <a:solidFill>
                <a:srgbClr val="FFFF00"/>
              </a:solidFill>
            </a:endParaRPr>
          </a:p>
        </p:txBody>
      </p:sp>
      <p:sp>
        <p:nvSpPr>
          <p:cNvPr id="7" name="TextBox 6">
            <a:extLst>
              <a:ext uri="{FF2B5EF4-FFF2-40B4-BE49-F238E27FC236}">
                <a16:creationId xmlns:a16="http://schemas.microsoft.com/office/drawing/2014/main" id="{F033FCB2-3A89-9990-A64D-22C610ED80CC}"/>
              </a:ext>
            </a:extLst>
          </p:cNvPr>
          <p:cNvSpPr txBox="1"/>
          <p:nvPr/>
        </p:nvSpPr>
        <p:spPr bwMode="auto">
          <a:xfrm>
            <a:off x="1127666" y="3646100"/>
            <a:ext cx="452078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cs typeface="Courier New" panose="02070309020205020404" pitchFamily="49" charset="0"/>
              </a:rPr>
              <a:t>add(x) </a:t>
            </a:r>
            <a:r>
              <a:rPr lang="en-US" sz="2800" b="0" dirty="0">
                <a:solidFill>
                  <a:srgbClr val="FFFF00"/>
                </a:solidFill>
              </a:rPr>
              <a:t>puts </a:t>
            </a:r>
            <a:r>
              <a:rPr lang="en-US" sz="2800" dirty="0">
                <a:solidFill>
                  <a:schemeClr val="bg1"/>
                </a:solidFill>
                <a:latin typeface="Consolas" panose="020B0609020204030204" pitchFamily="49" charset="0"/>
                <a:cs typeface="Courier New" panose="02070309020205020404" pitchFamily="49" charset="0"/>
              </a:rPr>
              <a:t>x</a:t>
            </a:r>
            <a:r>
              <a:rPr lang="en-US" sz="2800" b="0" dirty="0">
                <a:solidFill>
                  <a:srgbClr val="FFFF00"/>
                </a:solidFill>
              </a:rPr>
              <a:t> in collection</a:t>
            </a:r>
          </a:p>
        </p:txBody>
      </p:sp>
      <p:sp>
        <p:nvSpPr>
          <p:cNvPr id="8" name="TextBox 7">
            <a:extLst>
              <a:ext uri="{FF2B5EF4-FFF2-40B4-BE49-F238E27FC236}">
                <a16:creationId xmlns:a16="http://schemas.microsoft.com/office/drawing/2014/main" id="{A76F3B9A-56DD-85E7-5760-0EF8760FF610}"/>
              </a:ext>
            </a:extLst>
          </p:cNvPr>
          <p:cNvSpPr txBox="1"/>
          <p:nvPr/>
        </p:nvSpPr>
        <p:spPr bwMode="auto">
          <a:xfrm>
            <a:off x="1127666" y="4345804"/>
            <a:ext cx="6051669"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chemeClr val="bg1"/>
                </a:solidFill>
                <a:latin typeface="Consolas" panose="020B0609020204030204" pitchFamily="49" charset="0"/>
                <a:cs typeface="Courier New" panose="02070309020205020404" pitchFamily="49" charset="0"/>
              </a:rPr>
              <a:t>remove(x)</a:t>
            </a:r>
            <a:r>
              <a:rPr lang="en-US" sz="2800" dirty="0">
                <a:solidFill>
                  <a:srgbClr val="FFFF00"/>
                </a:solidFill>
              </a:rPr>
              <a:t> </a:t>
            </a:r>
            <a:r>
              <a:rPr lang="en-US" sz="2800" b="0" dirty="0">
                <a:solidFill>
                  <a:srgbClr val="FFFF00"/>
                </a:solidFill>
              </a:rPr>
              <a:t>takes </a:t>
            </a:r>
            <a:r>
              <a:rPr lang="en-US" sz="2800" dirty="0">
                <a:solidFill>
                  <a:schemeClr val="bg1"/>
                </a:solidFill>
                <a:latin typeface="Consolas" panose="020B0609020204030204" pitchFamily="49" charset="0"/>
                <a:cs typeface="Courier New" panose="02070309020205020404" pitchFamily="49" charset="0"/>
              </a:rPr>
              <a:t>x</a:t>
            </a:r>
            <a:r>
              <a:rPr lang="en-US" sz="2800" b="0" dirty="0">
                <a:solidFill>
                  <a:srgbClr val="FFFF00"/>
                </a:solidFill>
              </a:rPr>
              <a:t> out of collection</a:t>
            </a:r>
          </a:p>
        </p:txBody>
      </p:sp>
      <p:sp>
        <p:nvSpPr>
          <p:cNvPr id="9" name="TextBox 8">
            <a:extLst>
              <a:ext uri="{FF2B5EF4-FFF2-40B4-BE49-F238E27FC236}">
                <a16:creationId xmlns:a16="http://schemas.microsoft.com/office/drawing/2014/main" id="{81F65B9E-BDCA-772D-2AD2-B1AE6BEDF530}"/>
              </a:ext>
            </a:extLst>
          </p:cNvPr>
          <p:cNvSpPr txBox="1"/>
          <p:nvPr/>
        </p:nvSpPr>
        <p:spPr bwMode="auto">
          <a:xfrm>
            <a:off x="1127666" y="4994105"/>
            <a:ext cx="6183103"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chemeClr val="bg1"/>
                </a:solidFill>
                <a:latin typeface="Consolas" panose="020B0609020204030204" pitchFamily="49" charset="0"/>
                <a:cs typeface="Courier New" panose="02070309020205020404" pitchFamily="49" charset="0"/>
              </a:rPr>
              <a:t>contains(x)</a:t>
            </a:r>
            <a:r>
              <a:rPr lang="en-US" sz="2800" dirty="0">
                <a:solidFill>
                  <a:srgbClr val="FFFF00"/>
                </a:solidFill>
              </a:rPr>
              <a:t> tests if </a:t>
            </a:r>
            <a:r>
              <a:rPr lang="en-US" sz="2800" dirty="0">
                <a:solidFill>
                  <a:schemeClr val="bg1"/>
                </a:solidFill>
                <a:latin typeface="Consolas" panose="020B0609020204030204" pitchFamily="49" charset="0"/>
                <a:cs typeface="Courier New" panose="02070309020205020404" pitchFamily="49" charset="0"/>
              </a:rPr>
              <a:t>x</a:t>
            </a:r>
            <a:r>
              <a:rPr lang="en-US" sz="2800" dirty="0">
                <a:solidFill>
                  <a:srgbClr val="FFFF00"/>
                </a:solidFill>
              </a:rPr>
              <a:t> is in collection</a:t>
            </a:r>
            <a:endParaRPr lang="en-US" sz="2800" b="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B989E7BA-F303-4CED-849B-FC3B425B7A74}" type="slidenum">
              <a:rPr lang="x-none"/>
              <a:pPr>
                <a:defRPr/>
              </a:pPr>
              <a:t>13</a:t>
            </a:fld>
            <a:endParaRPr lang="en-US" dirty="0"/>
          </a:p>
        </p:txBody>
      </p:sp>
      <p:sp>
        <p:nvSpPr>
          <p:cNvPr id="20484" name="Rectangle 3"/>
          <p:cNvSpPr>
            <a:spLocks noGrp="1" noChangeArrowheads="1"/>
          </p:cNvSpPr>
          <p:nvPr>
            <p:ph type="title"/>
          </p:nvPr>
        </p:nvSpPr>
        <p:spPr/>
        <p:txBody>
          <a:bodyPr/>
          <a:lstStyle/>
          <a:p>
            <a:r>
              <a:rPr lang="en-US" dirty="0"/>
              <a:t>List-Based Sets</a:t>
            </a:r>
          </a:p>
        </p:txBody>
      </p:sp>
      <p:sp>
        <p:nvSpPr>
          <p:cNvPr id="20485" name="Text Box 4"/>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Set</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D60637FE-4EF2-BBB3-F592-18D6A2CAC6DA}"/>
              </a:ext>
            </a:extLst>
          </p:cNvPr>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Set</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617D54A2-FF54-4281-8FF3-1B71B38635D9}" type="slidenum">
              <a:rPr lang="x-none"/>
              <a:pPr>
                <a:defRPr/>
              </a:pPr>
              <a:t>14</a:t>
            </a:fld>
            <a:endParaRPr lang="en-US" dirty="0"/>
          </a:p>
        </p:txBody>
      </p:sp>
      <p:sp>
        <p:nvSpPr>
          <p:cNvPr id="21508" name="Rectangle 3"/>
          <p:cNvSpPr>
            <a:spLocks noGrp="1" noChangeArrowheads="1"/>
          </p:cNvSpPr>
          <p:nvPr>
            <p:ph type="title"/>
          </p:nvPr>
        </p:nvSpPr>
        <p:spPr/>
        <p:txBody>
          <a:bodyPr/>
          <a:lstStyle/>
          <a:p>
            <a:r>
              <a:rPr lang="en-US" dirty="0"/>
              <a:t>List-Based Sets</a:t>
            </a:r>
          </a:p>
        </p:txBody>
      </p:sp>
      <p:sp>
        <p:nvSpPr>
          <p:cNvPr id="21510" name="AutoShape 5"/>
          <p:cNvSpPr>
            <a:spLocks noChangeArrowheads="1"/>
          </p:cNvSpPr>
          <p:nvPr/>
        </p:nvSpPr>
        <p:spPr bwMode="auto">
          <a:xfrm>
            <a:off x="3670300" y="2362200"/>
            <a:ext cx="1895475" cy="533400"/>
          </a:xfrm>
          <a:prstGeom prst="wedgeRoundRectCallout">
            <a:avLst>
              <a:gd name="adj1" fmla="val 45009"/>
              <a:gd name="adj2" fmla="val 39613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1511" name="Text Box 6"/>
          <p:cNvSpPr txBox="1">
            <a:spLocks noChangeArrowheads="1"/>
          </p:cNvSpPr>
          <p:nvPr/>
        </p:nvSpPr>
        <p:spPr bwMode="auto">
          <a:xfrm>
            <a:off x="4383146" y="4911725"/>
            <a:ext cx="2581155"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Add item to set</a:t>
            </a:r>
          </a:p>
        </p:txBody>
      </p:sp>
      <p:sp>
        <p:nvSpPr>
          <p:cNvPr id="8" name="AutoShape 5">
            <a:extLst>
              <a:ext uri="{FF2B5EF4-FFF2-40B4-BE49-F238E27FC236}">
                <a16:creationId xmlns:a16="http://schemas.microsoft.com/office/drawing/2014/main" id="{4C6F2073-B6A6-4FAA-9A04-028FCA2EDAAA}"/>
              </a:ext>
            </a:extLst>
          </p:cNvPr>
          <p:cNvSpPr>
            <a:spLocks noChangeArrowheads="1"/>
          </p:cNvSpPr>
          <p:nvPr/>
        </p:nvSpPr>
        <p:spPr bwMode="auto">
          <a:xfrm>
            <a:off x="857779" y="2445709"/>
            <a:ext cx="2774421" cy="449891"/>
          </a:xfrm>
          <a:prstGeom prst="wedgeRoundRectCallout">
            <a:avLst>
              <a:gd name="adj1" fmla="val 10300"/>
              <a:gd name="adj2" fmla="val 349411"/>
              <a:gd name="adj3" fmla="val 16667"/>
            </a:avLst>
          </a:prstGeom>
          <a:noFill/>
          <a:ln w="38100">
            <a:solidFill>
              <a:srgbClr val="FF0000"/>
            </a:solidFill>
            <a:miter lim="800000"/>
            <a:headEnd/>
            <a:tailEnd/>
          </a:ln>
        </p:spPr>
        <p:txBody>
          <a:bodyPr anchor="ctr"/>
          <a:lstStyle/>
          <a:p>
            <a:pPr algn="ctr"/>
            <a:r>
              <a:rPr lang="en-US" sz="4400" b="1" baseline="30000" dirty="0">
                <a:solidFill>
                  <a:schemeClr val="tx1"/>
                </a:solidFill>
                <a:latin typeface="Arial" pitchFamily="34" charset="0"/>
              </a:rPr>
              <a:t>      	 	</a:t>
            </a:r>
          </a:p>
        </p:txBody>
      </p:sp>
      <p:sp>
        <p:nvSpPr>
          <p:cNvPr id="9" name="Text Box 6">
            <a:extLst>
              <a:ext uri="{FF2B5EF4-FFF2-40B4-BE49-F238E27FC236}">
                <a16:creationId xmlns:a16="http://schemas.microsoft.com/office/drawing/2014/main" id="{D2AB1970-F217-4E8A-B46F-29BE48F18FC4}"/>
              </a:ext>
            </a:extLst>
          </p:cNvPr>
          <p:cNvSpPr txBox="1">
            <a:spLocks noChangeArrowheads="1"/>
          </p:cNvSpPr>
          <p:nvPr/>
        </p:nvSpPr>
        <p:spPr bwMode="auto">
          <a:xfrm>
            <a:off x="598549" y="4434671"/>
            <a:ext cx="3026833" cy="954107"/>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Did this call mutate the set?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F374793-FBF9-6536-0D37-D443C7E22B46}"/>
              </a:ext>
            </a:extLst>
          </p:cNvPr>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Set</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12A5F4BE-27A3-4A74-9AB4-B00B97A59F14}" type="slidenum">
              <a:rPr lang="x-none"/>
              <a:pPr>
                <a:defRPr/>
              </a:pPr>
              <a:t>15</a:t>
            </a:fld>
            <a:endParaRPr lang="en-US" dirty="0"/>
          </a:p>
        </p:txBody>
      </p:sp>
      <p:sp>
        <p:nvSpPr>
          <p:cNvPr id="22532" name="Rectangle 3"/>
          <p:cNvSpPr>
            <a:spLocks noGrp="1" noChangeArrowheads="1"/>
          </p:cNvSpPr>
          <p:nvPr>
            <p:ph type="title"/>
          </p:nvPr>
        </p:nvSpPr>
        <p:spPr/>
        <p:txBody>
          <a:bodyPr/>
          <a:lstStyle/>
          <a:p>
            <a:r>
              <a:rPr lang="en-US" dirty="0"/>
              <a:t>List-Based Sets</a:t>
            </a:r>
          </a:p>
        </p:txBody>
      </p:sp>
      <p:sp>
        <p:nvSpPr>
          <p:cNvPr id="22534" name="AutoShape 5"/>
          <p:cNvSpPr>
            <a:spLocks noChangeArrowheads="1"/>
          </p:cNvSpPr>
          <p:nvPr/>
        </p:nvSpPr>
        <p:spPr bwMode="auto">
          <a:xfrm>
            <a:off x="3699933" y="2777845"/>
            <a:ext cx="2442104" cy="533400"/>
          </a:xfrm>
          <a:prstGeom prst="wedgeRoundRectCallout">
            <a:avLst>
              <a:gd name="adj1" fmla="val 8988"/>
              <a:gd name="adj2" fmla="val 28844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2535" name="Text Box 6"/>
          <p:cNvSpPr txBox="1">
            <a:spLocks noChangeArrowheads="1"/>
          </p:cNvSpPr>
          <p:nvPr/>
        </p:nvSpPr>
        <p:spPr bwMode="auto">
          <a:xfrm>
            <a:off x="3993086" y="4796041"/>
            <a:ext cx="3701654"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Remove item from set</a:t>
            </a:r>
          </a:p>
        </p:txBody>
      </p:sp>
      <p:sp>
        <p:nvSpPr>
          <p:cNvPr id="8" name="AutoShape 5">
            <a:extLst>
              <a:ext uri="{FF2B5EF4-FFF2-40B4-BE49-F238E27FC236}">
                <a16:creationId xmlns:a16="http://schemas.microsoft.com/office/drawing/2014/main" id="{33A572A6-F845-462C-A3F5-0BF11265E3B7}"/>
              </a:ext>
            </a:extLst>
          </p:cNvPr>
          <p:cNvSpPr>
            <a:spLocks noChangeArrowheads="1"/>
          </p:cNvSpPr>
          <p:nvPr/>
        </p:nvSpPr>
        <p:spPr bwMode="auto">
          <a:xfrm>
            <a:off x="925512" y="2807079"/>
            <a:ext cx="2774421" cy="449891"/>
          </a:xfrm>
          <a:prstGeom prst="wedgeRoundRectCallout">
            <a:avLst>
              <a:gd name="adj1" fmla="val 10300"/>
              <a:gd name="adj2" fmla="val 349411"/>
              <a:gd name="adj3" fmla="val 16667"/>
            </a:avLst>
          </a:prstGeom>
          <a:noFill/>
          <a:ln w="38100">
            <a:solidFill>
              <a:srgbClr val="FF0000"/>
            </a:solidFill>
            <a:miter lim="800000"/>
            <a:headEnd/>
            <a:tailEnd/>
          </a:ln>
        </p:spPr>
        <p:txBody>
          <a:bodyPr anchor="ctr"/>
          <a:lstStyle/>
          <a:p>
            <a:pPr algn="ctr"/>
            <a:r>
              <a:rPr lang="en-US" sz="4400" b="1" baseline="30000" dirty="0">
                <a:solidFill>
                  <a:schemeClr val="tx1"/>
                </a:solidFill>
                <a:latin typeface="Arial" pitchFamily="34" charset="0"/>
              </a:rPr>
              <a:t>      	 	</a:t>
            </a:r>
          </a:p>
        </p:txBody>
      </p:sp>
      <p:sp>
        <p:nvSpPr>
          <p:cNvPr id="9" name="Text Box 6">
            <a:extLst>
              <a:ext uri="{FF2B5EF4-FFF2-40B4-BE49-F238E27FC236}">
                <a16:creationId xmlns:a16="http://schemas.microsoft.com/office/drawing/2014/main" id="{C42820A4-3998-46E7-B06D-C7CA81C11378}"/>
              </a:ext>
            </a:extLst>
          </p:cNvPr>
          <p:cNvSpPr txBox="1">
            <a:spLocks noChangeArrowheads="1"/>
          </p:cNvSpPr>
          <p:nvPr/>
        </p:nvSpPr>
        <p:spPr bwMode="auto">
          <a:xfrm>
            <a:off x="666282" y="4796041"/>
            <a:ext cx="3026833" cy="954107"/>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Did this call mutate the set?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4309E2F3-E32A-86D3-0156-DF881A1E8247}"/>
              </a:ext>
            </a:extLst>
          </p:cNvPr>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interface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Set</a:t>
            </a:r>
            <a:r>
              <a:rPr lang="en-US" b="0" dirty="0">
                <a:solidFill>
                  <a:srgbClr val="D4D4D4"/>
                </a:solidFill>
                <a:effectLst/>
                <a:latin typeface="Consolas" panose="020B0609020204030204" pitchFamily="49" charset="0"/>
              </a:rPr>
              <a:t>&lt;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&gt;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add</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x</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5CE20DDE-3FF6-4453-85EB-29228AEE6424}" type="slidenum">
              <a:rPr lang="x-none"/>
              <a:pPr>
                <a:defRPr/>
              </a:pPr>
              <a:t>16</a:t>
            </a:fld>
            <a:endParaRPr lang="en-US" dirty="0"/>
          </a:p>
        </p:txBody>
      </p:sp>
      <p:sp>
        <p:nvSpPr>
          <p:cNvPr id="23556" name="Rectangle 3"/>
          <p:cNvSpPr>
            <a:spLocks noGrp="1" noChangeArrowheads="1"/>
          </p:cNvSpPr>
          <p:nvPr>
            <p:ph type="title"/>
          </p:nvPr>
        </p:nvSpPr>
        <p:spPr/>
        <p:txBody>
          <a:bodyPr/>
          <a:lstStyle/>
          <a:p>
            <a:r>
              <a:rPr lang="en-US" dirty="0"/>
              <a:t>List-Based Sets</a:t>
            </a:r>
          </a:p>
        </p:txBody>
      </p:sp>
      <p:sp>
        <p:nvSpPr>
          <p:cNvPr id="23558" name="AutoShape 5"/>
          <p:cNvSpPr>
            <a:spLocks noChangeArrowheads="1"/>
          </p:cNvSpPr>
          <p:nvPr/>
        </p:nvSpPr>
        <p:spPr bwMode="auto">
          <a:xfrm>
            <a:off x="998539" y="3101876"/>
            <a:ext cx="5262562" cy="533400"/>
          </a:xfrm>
          <a:prstGeom prst="wedgeRoundRectCallout">
            <a:avLst>
              <a:gd name="adj1" fmla="val 31791"/>
              <a:gd name="adj2" fmla="val 338986"/>
              <a:gd name="adj3" fmla="val 16667"/>
            </a:avLst>
          </a:prstGeom>
          <a:noFill/>
          <a:ln w="38100">
            <a:solidFill>
              <a:srgbClr val="FF0000"/>
            </a:solidFill>
            <a:miter lim="800000"/>
            <a:headEnd/>
            <a:tailEnd/>
          </a:ln>
        </p:spPr>
        <p:txBody>
          <a:bodyPr anchor="ctr"/>
          <a:lstStyle/>
          <a:p>
            <a:pPr algn="ctr"/>
            <a:r>
              <a:rPr lang="en-US" sz="4400" b="1" baseline="30000" dirty="0">
                <a:solidFill>
                  <a:schemeClr val="tx1"/>
                </a:solidFill>
                <a:latin typeface="Arial" pitchFamily="34" charset="0"/>
              </a:rPr>
              <a:t>      	 	</a:t>
            </a:r>
          </a:p>
        </p:txBody>
      </p:sp>
      <p:sp>
        <p:nvSpPr>
          <p:cNvPr id="23559" name="Text Box 6"/>
          <p:cNvSpPr txBox="1">
            <a:spLocks noChangeArrowheads="1"/>
          </p:cNvSpPr>
          <p:nvPr/>
        </p:nvSpPr>
        <p:spPr bwMode="auto">
          <a:xfrm>
            <a:off x="4050220" y="5342031"/>
            <a:ext cx="2401618"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Is item in set?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a:solidFill>
            <a:schemeClr val="tx1"/>
          </a:solidFill>
        </p:spPr>
        <p:txBody>
          <a:bodyPr/>
          <a:lstStyle/>
          <a:p>
            <a:pPr algn="l">
              <a:defRPr/>
            </a:pPr>
            <a:r>
              <a:rPr lang="en-US" dirty="0"/>
              <a:t>Art of Multiprocessor Programming</a:t>
            </a:r>
          </a:p>
        </p:txBody>
      </p:sp>
      <p:sp>
        <p:nvSpPr>
          <p:cNvPr id="5" name="Slide Number Placeholder 3"/>
          <p:cNvSpPr>
            <a:spLocks noGrp="1"/>
          </p:cNvSpPr>
          <p:nvPr>
            <p:ph type="sldNum" sz="quarter" idx="11"/>
          </p:nvPr>
        </p:nvSpPr>
        <p:spPr>
          <a:solidFill>
            <a:schemeClr val="tx1"/>
          </a:solidFill>
        </p:spPr>
        <p:txBody>
          <a:bodyPr/>
          <a:lstStyle/>
          <a:p>
            <a:pPr algn="l">
              <a:defRPr/>
            </a:pPr>
            <a:fld id="{5371C2A5-55ED-4029-9F05-B9F4B833C4EC}" type="slidenum">
              <a:rPr lang="x-none"/>
              <a:pPr algn="l">
                <a:defRPr/>
              </a:pPr>
              <a:t>17</a:t>
            </a:fld>
            <a:endParaRPr lang="en-US" dirty="0"/>
          </a:p>
        </p:txBody>
      </p:sp>
      <p:sp>
        <p:nvSpPr>
          <p:cNvPr id="24581" name="Text Box 4"/>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volatile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24580" name="Rectangle 3"/>
          <p:cNvSpPr>
            <a:spLocks noGrp="1" noChangeArrowheads="1"/>
          </p:cNvSpPr>
          <p:nvPr>
            <p:ph type="title"/>
          </p:nvPr>
        </p:nvSpPr>
        <p:spPr/>
        <p:txBody>
          <a:bodyPr/>
          <a:lstStyle/>
          <a:p>
            <a:r>
              <a:rPr lang="en-US" dirty="0"/>
              <a:t>List Node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644DB270-1B3B-AA5C-C31F-00C83A83DB48}"/>
              </a:ext>
            </a:extLst>
          </p:cNvPr>
          <p:cNvSpPr txBox="1">
            <a:spLocks/>
          </p:cNvSpPr>
          <p:nvPr/>
        </p:nvSpPr>
        <p:spPr bwMode="auto">
          <a:xfrm>
            <a:off x="2832100" y="6248400"/>
            <a:ext cx="3429000" cy="457200"/>
          </a:xfrm>
          <a:prstGeom prst="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rgbClr val="FFFF00"/>
                </a:solidFill>
                <a:latin typeface="Arial" pitchFamily="34" charset="0"/>
                <a:ea typeface="+mn-ea"/>
                <a:cs typeface="Arial" pitchFamily="34" charset="0"/>
              </a:defRPr>
            </a:lvl1pPr>
            <a:lvl2pPr marL="457200" algn="r" rtl="0" eaLnBrk="0" fontAlgn="base" hangingPunct="0">
              <a:spcBef>
                <a:spcPct val="0"/>
              </a:spcBef>
              <a:spcAft>
                <a:spcPct val="0"/>
              </a:spcAft>
              <a:defRPr sz="2400" kern="1200">
                <a:solidFill>
                  <a:srgbClr val="0000FF"/>
                </a:solidFill>
                <a:latin typeface="Lucida Console" pitchFamily="49" charset="0"/>
                <a:ea typeface="+mn-ea"/>
                <a:cs typeface="+mn-cs"/>
              </a:defRPr>
            </a:lvl2pPr>
            <a:lvl3pPr marL="914400" algn="r" rtl="0" eaLnBrk="0" fontAlgn="base" hangingPunct="0">
              <a:spcBef>
                <a:spcPct val="0"/>
              </a:spcBef>
              <a:spcAft>
                <a:spcPct val="0"/>
              </a:spcAft>
              <a:defRPr sz="2400" kern="1200">
                <a:solidFill>
                  <a:srgbClr val="0000FF"/>
                </a:solidFill>
                <a:latin typeface="Lucida Console" pitchFamily="49" charset="0"/>
                <a:ea typeface="+mn-ea"/>
                <a:cs typeface="+mn-cs"/>
              </a:defRPr>
            </a:lvl3pPr>
            <a:lvl4pPr marL="1371600" algn="r" rtl="0" eaLnBrk="0" fontAlgn="base" hangingPunct="0">
              <a:spcBef>
                <a:spcPct val="0"/>
              </a:spcBef>
              <a:spcAft>
                <a:spcPct val="0"/>
              </a:spcAft>
              <a:defRPr sz="2400" kern="1200">
                <a:solidFill>
                  <a:srgbClr val="0000FF"/>
                </a:solidFill>
                <a:latin typeface="Lucida Console" pitchFamily="49" charset="0"/>
                <a:ea typeface="+mn-ea"/>
                <a:cs typeface="+mn-cs"/>
              </a:defRPr>
            </a:lvl4pPr>
            <a:lvl5pPr marL="1828800" algn="r" rtl="0" eaLnBrk="0" fontAlgn="base" hangingPunct="0">
              <a:spcBef>
                <a:spcPct val="0"/>
              </a:spcBef>
              <a:spcAft>
                <a:spcPct val="0"/>
              </a:spcAft>
              <a:defRPr sz="2400" kern="1200">
                <a:solidFill>
                  <a:srgbClr val="0000FF"/>
                </a:solidFill>
                <a:latin typeface="Lucida Console" pitchFamily="49" charset="0"/>
                <a:ea typeface="+mn-ea"/>
                <a:cs typeface="+mn-cs"/>
              </a:defRPr>
            </a:lvl5pPr>
            <a:lvl6pPr marL="2286000" algn="l" defTabSz="914400" rtl="0" eaLnBrk="1" latinLnBrk="0" hangingPunct="1">
              <a:defRPr sz="2400" kern="1200">
                <a:solidFill>
                  <a:srgbClr val="0000FF"/>
                </a:solidFill>
                <a:latin typeface="Lucida Console" pitchFamily="49" charset="0"/>
                <a:ea typeface="+mn-ea"/>
                <a:cs typeface="+mn-cs"/>
              </a:defRPr>
            </a:lvl6pPr>
            <a:lvl7pPr marL="2743200" algn="l" defTabSz="914400" rtl="0" eaLnBrk="1" latinLnBrk="0" hangingPunct="1">
              <a:defRPr sz="2400" kern="1200">
                <a:solidFill>
                  <a:srgbClr val="0000FF"/>
                </a:solidFill>
                <a:latin typeface="Lucida Console" pitchFamily="49" charset="0"/>
                <a:ea typeface="+mn-ea"/>
                <a:cs typeface="+mn-cs"/>
              </a:defRPr>
            </a:lvl7pPr>
            <a:lvl8pPr marL="3200400" algn="l" defTabSz="914400" rtl="0" eaLnBrk="1" latinLnBrk="0" hangingPunct="1">
              <a:defRPr sz="2400" kern="1200">
                <a:solidFill>
                  <a:srgbClr val="0000FF"/>
                </a:solidFill>
                <a:latin typeface="Lucida Console" pitchFamily="49" charset="0"/>
                <a:ea typeface="+mn-ea"/>
                <a:cs typeface="+mn-cs"/>
              </a:defRPr>
            </a:lvl8pPr>
            <a:lvl9pPr marL="3657600" algn="l" defTabSz="914400" rtl="0" eaLnBrk="1" latinLnBrk="0" hangingPunct="1">
              <a:defRPr sz="2400" kern="1200">
                <a:solidFill>
                  <a:srgbClr val="0000FF"/>
                </a:solidFill>
                <a:latin typeface="Lucida Console" pitchFamily="49" charset="0"/>
                <a:ea typeface="+mn-ea"/>
                <a:cs typeface="+mn-cs"/>
              </a:defRPr>
            </a:lvl9pPr>
          </a:lstStyle>
          <a:p>
            <a:pPr algn="l">
              <a:defRPr/>
            </a:pPr>
            <a:r>
              <a:rPr lang="en-US" dirty="0"/>
              <a:t>Art of Multiprocessor Programming</a:t>
            </a:r>
          </a:p>
        </p:txBody>
      </p:sp>
      <p:sp>
        <p:nvSpPr>
          <p:cNvPr id="3" name="Slide Number Placeholder 3">
            <a:extLst>
              <a:ext uri="{FF2B5EF4-FFF2-40B4-BE49-F238E27FC236}">
                <a16:creationId xmlns:a16="http://schemas.microsoft.com/office/drawing/2014/main" id="{EAD9059C-D8A3-9B80-E55E-AD253B7EFFF7}"/>
              </a:ext>
            </a:extLst>
          </p:cNvPr>
          <p:cNvSpPr txBox="1">
            <a:spLocks/>
          </p:cNvSpPr>
          <p:nvPr/>
        </p:nvSpPr>
        <p:spPr bwMode="auto">
          <a:xfrm>
            <a:off x="6553200" y="6248400"/>
            <a:ext cx="1905000" cy="457200"/>
          </a:xfrm>
          <a:prstGeom prst="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rgbClr val="FFFF00"/>
                </a:solidFill>
                <a:latin typeface="Arial" pitchFamily="34" charset="0"/>
                <a:ea typeface="+mn-ea"/>
                <a:cs typeface="Arial" pitchFamily="34" charset="0"/>
              </a:defRPr>
            </a:lvl1pPr>
            <a:lvl2pPr marL="457200" algn="r" rtl="0" eaLnBrk="0" fontAlgn="base" hangingPunct="0">
              <a:spcBef>
                <a:spcPct val="0"/>
              </a:spcBef>
              <a:spcAft>
                <a:spcPct val="0"/>
              </a:spcAft>
              <a:defRPr sz="2400" kern="1200">
                <a:solidFill>
                  <a:srgbClr val="0000FF"/>
                </a:solidFill>
                <a:latin typeface="Lucida Console" pitchFamily="49" charset="0"/>
                <a:ea typeface="+mn-ea"/>
                <a:cs typeface="+mn-cs"/>
              </a:defRPr>
            </a:lvl2pPr>
            <a:lvl3pPr marL="914400" algn="r" rtl="0" eaLnBrk="0" fontAlgn="base" hangingPunct="0">
              <a:spcBef>
                <a:spcPct val="0"/>
              </a:spcBef>
              <a:spcAft>
                <a:spcPct val="0"/>
              </a:spcAft>
              <a:defRPr sz="2400" kern="1200">
                <a:solidFill>
                  <a:srgbClr val="0000FF"/>
                </a:solidFill>
                <a:latin typeface="Lucida Console" pitchFamily="49" charset="0"/>
                <a:ea typeface="+mn-ea"/>
                <a:cs typeface="+mn-cs"/>
              </a:defRPr>
            </a:lvl3pPr>
            <a:lvl4pPr marL="1371600" algn="r" rtl="0" eaLnBrk="0" fontAlgn="base" hangingPunct="0">
              <a:spcBef>
                <a:spcPct val="0"/>
              </a:spcBef>
              <a:spcAft>
                <a:spcPct val="0"/>
              </a:spcAft>
              <a:defRPr sz="2400" kern="1200">
                <a:solidFill>
                  <a:srgbClr val="0000FF"/>
                </a:solidFill>
                <a:latin typeface="Lucida Console" pitchFamily="49" charset="0"/>
                <a:ea typeface="+mn-ea"/>
                <a:cs typeface="+mn-cs"/>
              </a:defRPr>
            </a:lvl4pPr>
            <a:lvl5pPr marL="1828800" algn="r" rtl="0" eaLnBrk="0" fontAlgn="base" hangingPunct="0">
              <a:spcBef>
                <a:spcPct val="0"/>
              </a:spcBef>
              <a:spcAft>
                <a:spcPct val="0"/>
              </a:spcAft>
              <a:defRPr sz="2400" kern="1200">
                <a:solidFill>
                  <a:srgbClr val="0000FF"/>
                </a:solidFill>
                <a:latin typeface="Lucida Console" pitchFamily="49" charset="0"/>
                <a:ea typeface="+mn-ea"/>
                <a:cs typeface="+mn-cs"/>
              </a:defRPr>
            </a:lvl5pPr>
            <a:lvl6pPr marL="2286000" algn="l" defTabSz="914400" rtl="0" eaLnBrk="1" latinLnBrk="0" hangingPunct="1">
              <a:defRPr sz="2400" kern="1200">
                <a:solidFill>
                  <a:srgbClr val="0000FF"/>
                </a:solidFill>
                <a:latin typeface="Lucida Console" pitchFamily="49" charset="0"/>
                <a:ea typeface="+mn-ea"/>
                <a:cs typeface="+mn-cs"/>
              </a:defRPr>
            </a:lvl6pPr>
            <a:lvl7pPr marL="2743200" algn="l" defTabSz="914400" rtl="0" eaLnBrk="1" latinLnBrk="0" hangingPunct="1">
              <a:defRPr sz="2400" kern="1200">
                <a:solidFill>
                  <a:srgbClr val="0000FF"/>
                </a:solidFill>
                <a:latin typeface="Lucida Console" pitchFamily="49" charset="0"/>
                <a:ea typeface="+mn-ea"/>
                <a:cs typeface="+mn-cs"/>
              </a:defRPr>
            </a:lvl7pPr>
            <a:lvl8pPr marL="3200400" algn="l" defTabSz="914400" rtl="0" eaLnBrk="1" latinLnBrk="0" hangingPunct="1">
              <a:defRPr sz="2400" kern="1200">
                <a:solidFill>
                  <a:srgbClr val="0000FF"/>
                </a:solidFill>
                <a:latin typeface="Lucida Console" pitchFamily="49" charset="0"/>
                <a:ea typeface="+mn-ea"/>
                <a:cs typeface="+mn-cs"/>
              </a:defRPr>
            </a:lvl8pPr>
            <a:lvl9pPr marL="3657600" algn="l" defTabSz="914400" rtl="0" eaLnBrk="1" latinLnBrk="0" hangingPunct="1">
              <a:defRPr sz="2400" kern="1200">
                <a:solidFill>
                  <a:srgbClr val="0000FF"/>
                </a:solidFill>
                <a:latin typeface="Lucida Console" pitchFamily="49" charset="0"/>
                <a:ea typeface="+mn-ea"/>
                <a:cs typeface="+mn-cs"/>
              </a:defRPr>
            </a:lvl9pPr>
          </a:lstStyle>
          <a:p>
            <a:pPr algn="l">
              <a:defRPr/>
            </a:pPr>
            <a:fld id="{5371C2A5-55ED-4029-9F05-B9F4B833C4EC}" type="slidenum">
              <a:rPr lang="x-none" smtClean="0"/>
              <a:pPr algn="l">
                <a:defRPr/>
              </a:pPr>
              <a:t>18</a:t>
            </a:fld>
            <a:endParaRPr lang="en-US" dirty="0"/>
          </a:p>
        </p:txBody>
      </p:sp>
      <p:sp>
        <p:nvSpPr>
          <p:cNvPr id="4" name="Text Box 4">
            <a:extLst>
              <a:ext uri="{FF2B5EF4-FFF2-40B4-BE49-F238E27FC236}">
                <a16:creationId xmlns:a16="http://schemas.microsoft.com/office/drawing/2014/main" id="{DDC210AB-31E6-C54A-592D-73DCC7B20E2D}"/>
              </a:ext>
            </a:extLst>
          </p:cNvPr>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volatile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F4367525-9988-4568-9460-A5FCD0C964D5}" type="slidenum">
              <a:rPr lang="x-none"/>
              <a:pPr>
                <a:defRPr/>
              </a:pPr>
              <a:t>18</a:t>
            </a:fld>
            <a:endParaRPr lang="en-US" dirty="0"/>
          </a:p>
        </p:txBody>
      </p:sp>
      <p:sp>
        <p:nvSpPr>
          <p:cNvPr id="25604" name="Rectangle 3"/>
          <p:cNvSpPr>
            <a:spLocks noGrp="1" noChangeArrowheads="1"/>
          </p:cNvSpPr>
          <p:nvPr>
            <p:ph type="title"/>
          </p:nvPr>
        </p:nvSpPr>
        <p:spPr/>
        <p:txBody>
          <a:bodyPr/>
          <a:lstStyle/>
          <a:p>
            <a:r>
              <a:rPr lang="en-US" dirty="0"/>
              <a:t>List Node</a:t>
            </a:r>
          </a:p>
        </p:txBody>
      </p:sp>
      <p:sp>
        <p:nvSpPr>
          <p:cNvPr id="25606" name="AutoShape 5"/>
          <p:cNvSpPr>
            <a:spLocks noChangeArrowheads="1"/>
          </p:cNvSpPr>
          <p:nvPr/>
        </p:nvSpPr>
        <p:spPr bwMode="auto">
          <a:xfrm>
            <a:off x="984250" y="2362200"/>
            <a:ext cx="2917825" cy="533400"/>
          </a:xfrm>
          <a:prstGeom prst="wedgeRoundRectCallout">
            <a:avLst>
              <a:gd name="adj1" fmla="val 99185"/>
              <a:gd name="adj2" fmla="val 39613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5607" name="Text Box 6"/>
          <p:cNvSpPr txBox="1">
            <a:spLocks noChangeArrowheads="1"/>
          </p:cNvSpPr>
          <p:nvPr/>
        </p:nvSpPr>
        <p:spPr bwMode="auto">
          <a:xfrm>
            <a:off x="4391270" y="4911725"/>
            <a:ext cx="2542684"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item of interest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7F5764DE-95AD-75C2-E62F-3E7C2AD3D704}"/>
              </a:ext>
            </a:extLst>
          </p:cNvPr>
          <p:cNvSpPr txBox="1">
            <a:spLocks/>
          </p:cNvSpPr>
          <p:nvPr/>
        </p:nvSpPr>
        <p:spPr bwMode="auto">
          <a:xfrm>
            <a:off x="2832100" y="6248400"/>
            <a:ext cx="3429000" cy="457200"/>
          </a:xfrm>
          <a:prstGeom prst="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rgbClr val="FFFF00"/>
                </a:solidFill>
                <a:latin typeface="Arial" pitchFamily="34" charset="0"/>
                <a:ea typeface="+mn-ea"/>
                <a:cs typeface="Arial" pitchFamily="34" charset="0"/>
              </a:defRPr>
            </a:lvl1pPr>
            <a:lvl2pPr marL="457200" algn="r" rtl="0" eaLnBrk="0" fontAlgn="base" hangingPunct="0">
              <a:spcBef>
                <a:spcPct val="0"/>
              </a:spcBef>
              <a:spcAft>
                <a:spcPct val="0"/>
              </a:spcAft>
              <a:defRPr sz="2400" kern="1200">
                <a:solidFill>
                  <a:srgbClr val="0000FF"/>
                </a:solidFill>
                <a:latin typeface="Lucida Console" pitchFamily="49" charset="0"/>
                <a:ea typeface="+mn-ea"/>
                <a:cs typeface="+mn-cs"/>
              </a:defRPr>
            </a:lvl2pPr>
            <a:lvl3pPr marL="914400" algn="r" rtl="0" eaLnBrk="0" fontAlgn="base" hangingPunct="0">
              <a:spcBef>
                <a:spcPct val="0"/>
              </a:spcBef>
              <a:spcAft>
                <a:spcPct val="0"/>
              </a:spcAft>
              <a:defRPr sz="2400" kern="1200">
                <a:solidFill>
                  <a:srgbClr val="0000FF"/>
                </a:solidFill>
                <a:latin typeface="Lucida Console" pitchFamily="49" charset="0"/>
                <a:ea typeface="+mn-ea"/>
                <a:cs typeface="+mn-cs"/>
              </a:defRPr>
            </a:lvl3pPr>
            <a:lvl4pPr marL="1371600" algn="r" rtl="0" eaLnBrk="0" fontAlgn="base" hangingPunct="0">
              <a:spcBef>
                <a:spcPct val="0"/>
              </a:spcBef>
              <a:spcAft>
                <a:spcPct val="0"/>
              </a:spcAft>
              <a:defRPr sz="2400" kern="1200">
                <a:solidFill>
                  <a:srgbClr val="0000FF"/>
                </a:solidFill>
                <a:latin typeface="Lucida Console" pitchFamily="49" charset="0"/>
                <a:ea typeface="+mn-ea"/>
                <a:cs typeface="+mn-cs"/>
              </a:defRPr>
            </a:lvl4pPr>
            <a:lvl5pPr marL="1828800" algn="r" rtl="0" eaLnBrk="0" fontAlgn="base" hangingPunct="0">
              <a:spcBef>
                <a:spcPct val="0"/>
              </a:spcBef>
              <a:spcAft>
                <a:spcPct val="0"/>
              </a:spcAft>
              <a:defRPr sz="2400" kern="1200">
                <a:solidFill>
                  <a:srgbClr val="0000FF"/>
                </a:solidFill>
                <a:latin typeface="Lucida Console" pitchFamily="49" charset="0"/>
                <a:ea typeface="+mn-ea"/>
                <a:cs typeface="+mn-cs"/>
              </a:defRPr>
            </a:lvl5pPr>
            <a:lvl6pPr marL="2286000" algn="l" defTabSz="914400" rtl="0" eaLnBrk="1" latinLnBrk="0" hangingPunct="1">
              <a:defRPr sz="2400" kern="1200">
                <a:solidFill>
                  <a:srgbClr val="0000FF"/>
                </a:solidFill>
                <a:latin typeface="Lucida Console" pitchFamily="49" charset="0"/>
                <a:ea typeface="+mn-ea"/>
                <a:cs typeface="+mn-cs"/>
              </a:defRPr>
            </a:lvl6pPr>
            <a:lvl7pPr marL="2743200" algn="l" defTabSz="914400" rtl="0" eaLnBrk="1" latinLnBrk="0" hangingPunct="1">
              <a:defRPr sz="2400" kern="1200">
                <a:solidFill>
                  <a:srgbClr val="0000FF"/>
                </a:solidFill>
                <a:latin typeface="Lucida Console" pitchFamily="49" charset="0"/>
                <a:ea typeface="+mn-ea"/>
                <a:cs typeface="+mn-cs"/>
              </a:defRPr>
            </a:lvl7pPr>
            <a:lvl8pPr marL="3200400" algn="l" defTabSz="914400" rtl="0" eaLnBrk="1" latinLnBrk="0" hangingPunct="1">
              <a:defRPr sz="2400" kern="1200">
                <a:solidFill>
                  <a:srgbClr val="0000FF"/>
                </a:solidFill>
                <a:latin typeface="Lucida Console" pitchFamily="49" charset="0"/>
                <a:ea typeface="+mn-ea"/>
                <a:cs typeface="+mn-cs"/>
              </a:defRPr>
            </a:lvl8pPr>
            <a:lvl9pPr marL="3657600" algn="l" defTabSz="914400" rtl="0" eaLnBrk="1" latinLnBrk="0" hangingPunct="1">
              <a:defRPr sz="2400" kern="1200">
                <a:solidFill>
                  <a:srgbClr val="0000FF"/>
                </a:solidFill>
                <a:latin typeface="Lucida Console" pitchFamily="49" charset="0"/>
                <a:ea typeface="+mn-ea"/>
                <a:cs typeface="+mn-cs"/>
              </a:defRPr>
            </a:lvl9pPr>
          </a:lstStyle>
          <a:p>
            <a:pPr algn="l">
              <a:defRPr/>
            </a:pPr>
            <a:r>
              <a:rPr lang="en-US" dirty="0"/>
              <a:t>Art of Multiprocessor Programming</a:t>
            </a:r>
          </a:p>
        </p:txBody>
      </p:sp>
      <p:sp>
        <p:nvSpPr>
          <p:cNvPr id="3" name="Slide Number Placeholder 3">
            <a:extLst>
              <a:ext uri="{FF2B5EF4-FFF2-40B4-BE49-F238E27FC236}">
                <a16:creationId xmlns:a16="http://schemas.microsoft.com/office/drawing/2014/main" id="{074A5D5A-9A94-B2BF-15A7-1A0966992C17}"/>
              </a:ext>
            </a:extLst>
          </p:cNvPr>
          <p:cNvSpPr txBox="1">
            <a:spLocks/>
          </p:cNvSpPr>
          <p:nvPr/>
        </p:nvSpPr>
        <p:spPr bwMode="auto">
          <a:xfrm>
            <a:off x="6553200" y="6248400"/>
            <a:ext cx="1905000" cy="457200"/>
          </a:xfrm>
          <a:prstGeom prst="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rgbClr val="FFFF00"/>
                </a:solidFill>
                <a:latin typeface="Arial" pitchFamily="34" charset="0"/>
                <a:ea typeface="+mn-ea"/>
                <a:cs typeface="Arial" pitchFamily="34" charset="0"/>
              </a:defRPr>
            </a:lvl1pPr>
            <a:lvl2pPr marL="457200" algn="r" rtl="0" eaLnBrk="0" fontAlgn="base" hangingPunct="0">
              <a:spcBef>
                <a:spcPct val="0"/>
              </a:spcBef>
              <a:spcAft>
                <a:spcPct val="0"/>
              </a:spcAft>
              <a:defRPr sz="2400" kern="1200">
                <a:solidFill>
                  <a:srgbClr val="0000FF"/>
                </a:solidFill>
                <a:latin typeface="Lucida Console" pitchFamily="49" charset="0"/>
                <a:ea typeface="+mn-ea"/>
                <a:cs typeface="+mn-cs"/>
              </a:defRPr>
            </a:lvl2pPr>
            <a:lvl3pPr marL="914400" algn="r" rtl="0" eaLnBrk="0" fontAlgn="base" hangingPunct="0">
              <a:spcBef>
                <a:spcPct val="0"/>
              </a:spcBef>
              <a:spcAft>
                <a:spcPct val="0"/>
              </a:spcAft>
              <a:defRPr sz="2400" kern="1200">
                <a:solidFill>
                  <a:srgbClr val="0000FF"/>
                </a:solidFill>
                <a:latin typeface="Lucida Console" pitchFamily="49" charset="0"/>
                <a:ea typeface="+mn-ea"/>
                <a:cs typeface="+mn-cs"/>
              </a:defRPr>
            </a:lvl3pPr>
            <a:lvl4pPr marL="1371600" algn="r" rtl="0" eaLnBrk="0" fontAlgn="base" hangingPunct="0">
              <a:spcBef>
                <a:spcPct val="0"/>
              </a:spcBef>
              <a:spcAft>
                <a:spcPct val="0"/>
              </a:spcAft>
              <a:defRPr sz="2400" kern="1200">
                <a:solidFill>
                  <a:srgbClr val="0000FF"/>
                </a:solidFill>
                <a:latin typeface="Lucida Console" pitchFamily="49" charset="0"/>
                <a:ea typeface="+mn-ea"/>
                <a:cs typeface="+mn-cs"/>
              </a:defRPr>
            </a:lvl4pPr>
            <a:lvl5pPr marL="1828800" algn="r" rtl="0" eaLnBrk="0" fontAlgn="base" hangingPunct="0">
              <a:spcBef>
                <a:spcPct val="0"/>
              </a:spcBef>
              <a:spcAft>
                <a:spcPct val="0"/>
              </a:spcAft>
              <a:defRPr sz="2400" kern="1200">
                <a:solidFill>
                  <a:srgbClr val="0000FF"/>
                </a:solidFill>
                <a:latin typeface="Lucida Console" pitchFamily="49" charset="0"/>
                <a:ea typeface="+mn-ea"/>
                <a:cs typeface="+mn-cs"/>
              </a:defRPr>
            </a:lvl5pPr>
            <a:lvl6pPr marL="2286000" algn="l" defTabSz="914400" rtl="0" eaLnBrk="1" latinLnBrk="0" hangingPunct="1">
              <a:defRPr sz="2400" kern="1200">
                <a:solidFill>
                  <a:srgbClr val="0000FF"/>
                </a:solidFill>
                <a:latin typeface="Lucida Console" pitchFamily="49" charset="0"/>
                <a:ea typeface="+mn-ea"/>
                <a:cs typeface="+mn-cs"/>
              </a:defRPr>
            </a:lvl6pPr>
            <a:lvl7pPr marL="2743200" algn="l" defTabSz="914400" rtl="0" eaLnBrk="1" latinLnBrk="0" hangingPunct="1">
              <a:defRPr sz="2400" kern="1200">
                <a:solidFill>
                  <a:srgbClr val="0000FF"/>
                </a:solidFill>
                <a:latin typeface="Lucida Console" pitchFamily="49" charset="0"/>
                <a:ea typeface="+mn-ea"/>
                <a:cs typeface="+mn-cs"/>
              </a:defRPr>
            </a:lvl7pPr>
            <a:lvl8pPr marL="3200400" algn="l" defTabSz="914400" rtl="0" eaLnBrk="1" latinLnBrk="0" hangingPunct="1">
              <a:defRPr sz="2400" kern="1200">
                <a:solidFill>
                  <a:srgbClr val="0000FF"/>
                </a:solidFill>
                <a:latin typeface="Lucida Console" pitchFamily="49" charset="0"/>
                <a:ea typeface="+mn-ea"/>
                <a:cs typeface="+mn-cs"/>
              </a:defRPr>
            </a:lvl8pPr>
            <a:lvl9pPr marL="3657600" algn="l" defTabSz="914400" rtl="0" eaLnBrk="1" latinLnBrk="0" hangingPunct="1">
              <a:defRPr sz="2400" kern="1200">
                <a:solidFill>
                  <a:srgbClr val="0000FF"/>
                </a:solidFill>
                <a:latin typeface="Lucida Console" pitchFamily="49" charset="0"/>
                <a:ea typeface="+mn-ea"/>
                <a:cs typeface="+mn-cs"/>
              </a:defRPr>
            </a:lvl9pPr>
          </a:lstStyle>
          <a:p>
            <a:pPr algn="l">
              <a:defRPr/>
            </a:pPr>
            <a:fld id="{5371C2A5-55ED-4029-9F05-B9F4B833C4EC}" type="slidenum">
              <a:rPr lang="x-none" smtClean="0"/>
              <a:pPr algn="l">
                <a:defRPr/>
              </a:pPr>
              <a:t>19</a:t>
            </a:fld>
            <a:endParaRPr lang="en-US" dirty="0"/>
          </a:p>
        </p:txBody>
      </p:sp>
      <p:sp>
        <p:nvSpPr>
          <p:cNvPr id="4" name="Text Box 4">
            <a:extLst>
              <a:ext uri="{FF2B5EF4-FFF2-40B4-BE49-F238E27FC236}">
                <a16:creationId xmlns:a16="http://schemas.microsoft.com/office/drawing/2014/main" id="{68B75372-2A9A-5C37-6872-05FE194BC093}"/>
              </a:ext>
            </a:extLst>
          </p:cNvPr>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volatile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8B86417F-15AD-47A3-92DC-CC6D0FEA68BB}" type="slidenum">
              <a:rPr lang="x-none"/>
              <a:pPr>
                <a:defRPr/>
              </a:pPr>
              <a:t>19</a:t>
            </a:fld>
            <a:endParaRPr lang="en-US" dirty="0"/>
          </a:p>
        </p:txBody>
      </p:sp>
      <p:sp>
        <p:nvSpPr>
          <p:cNvPr id="26628" name="Rectangle 3"/>
          <p:cNvSpPr>
            <a:spLocks noGrp="1" noChangeArrowheads="1"/>
          </p:cNvSpPr>
          <p:nvPr>
            <p:ph type="title"/>
          </p:nvPr>
        </p:nvSpPr>
        <p:spPr/>
        <p:txBody>
          <a:bodyPr/>
          <a:lstStyle/>
          <a:p>
            <a:r>
              <a:rPr lang="en-US" dirty="0"/>
              <a:t>List Node</a:t>
            </a:r>
          </a:p>
        </p:txBody>
      </p:sp>
      <p:sp>
        <p:nvSpPr>
          <p:cNvPr id="26630" name="AutoShape 5"/>
          <p:cNvSpPr>
            <a:spLocks noChangeArrowheads="1"/>
          </p:cNvSpPr>
          <p:nvPr/>
        </p:nvSpPr>
        <p:spPr bwMode="auto">
          <a:xfrm>
            <a:off x="989106" y="2776774"/>
            <a:ext cx="2965450" cy="533400"/>
          </a:xfrm>
          <a:prstGeom prst="wedgeRoundRectCallout">
            <a:avLst>
              <a:gd name="adj1" fmla="val 55444"/>
              <a:gd name="adj2" fmla="val 34047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6631" name="Text Box 6"/>
          <p:cNvSpPr txBox="1">
            <a:spLocks noChangeArrowheads="1"/>
          </p:cNvSpPr>
          <p:nvPr/>
        </p:nvSpPr>
        <p:spPr bwMode="auto">
          <a:xfrm>
            <a:off x="3717147" y="5045452"/>
            <a:ext cx="3903634"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Usually item hash code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0125BF4D-7F3A-9F3B-25CC-8C9888E342E7}"/>
              </a:ext>
            </a:extLst>
          </p:cNvPr>
          <p:cNvSpPr txBox="1">
            <a:spLocks noChangeArrowheads="1"/>
          </p:cNvSpPr>
          <p:nvPr/>
        </p:nvSpPr>
        <p:spPr bwMode="auto">
          <a:xfrm>
            <a:off x="773113" y="2057400"/>
            <a:ext cx="7445375" cy="230832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volatile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1F86539D-D712-49DE-A9CB-B62405857BB2}" type="slidenum">
              <a:rPr lang="x-none"/>
              <a:pPr>
                <a:defRPr/>
              </a:pPr>
              <a:t>20</a:t>
            </a:fld>
            <a:endParaRPr lang="en-US" dirty="0"/>
          </a:p>
        </p:txBody>
      </p:sp>
      <p:sp>
        <p:nvSpPr>
          <p:cNvPr id="27652" name="Rectangle 3"/>
          <p:cNvSpPr>
            <a:spLocks noGrp="1" noChangeArrowheads="1"/>
          </p:cNvSpPr>
          <p:nvPr>
            <p:ph type="title"/>
          </p:nvPr>
        </p:nvSpPr>
        <p:spPr/>
        <p:txBody>
          <a:bodyPr/>
          <a:lstStyle/>
          <a:p>
            <a:r>
              <a:rPr lang="en-US" dirty="0"/>
              <a:t>List Node</a:t>
            </a:r>
          </a:p>
        </p:txBody>
      </p:sp>
      <p:sp>
        <p:nvSpPr>
          <p:cNvPr id="27654" name="AutoShape 5"/>
          <p:cNvSpPr>
            <a:spLocks noChangeArrowheads="1"/>
          </p:cNvSpPr>
          <p:nvPr/>
        </p:nvSpPr>
        <p:spPr bwMode="auto">
          <a:xfrm>
            <a:off x="925512" y="3202643"/>
            <a:ext cx="4941358" cy="422275"/>
          </a:xfrm>
          <a:prstGeom prst="wedgeRoundRectCallout">
            <a:avLst>
              <a:gd name="adj1" fmla="val -338"/>
              <a:gd name="adj2" fmla="val 40526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7655" name="Text Box 6"/>
          <p:cNvSpPr txBox="1">
            <a:spLocks noChangeArrowheads="1"/>
          </p:cNvSpPr>
          <p:nvPr/>
        </p:nvSpPr>
        <p:spPr bwMode="auto">
          <a:xfrm>
            <a:off x="1091974" y="5126137"/>
            <a:ext cx="3924471"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Reference to next node</a:t>
            </a:r>
          </a:p>
        </p:txBody>
      </p:sp>
      <p:sp>
        <p:nvSpPr>
          <p:cNvPr id="2" name="Footer Placeholder 2">
            <a:extLst>
              <a:ext uri="{FF2B5EF4-FFF2-40B4-BE49-F238E27FC236}">
                <a16:creationId xmlns:a16="http://schemas.microsoft.com/office/drawing/2014/main" id="{9A019D30-F55E-82C4-3277-51EAA7C595A3}"/>
              </a:ext>
            </a:extLst>
          </p:cNvPr>
          <p:cNvSpPr txBox="1">
            <a:spLocks/>
          </p:cNvSpPr>
          <p:nvPr/>
        </p:nvSpPr>
        <p:spPr bwMode="auto">
          <a:xfrm>
            <a:off x="2832100" y="6248400"/>
            <a:ext cx="3429000" cy="457200"/>
          </a:xfrm>
          <a:prstGeom prst="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rgbClr val="FFFF00"/>
                </a:solidFill>
                <a:latin typeface="Arial" pitchFamily="34" charset="0"/>
                <a:ea typeface="+mn-ea"/>
                <a:cs typeface="Arial" pitchFamily="34" charset="0"/>
              </a:defRPr>
            </a:lvl1pPr>
            <a:lvl2pPr marL="457200" algn="r" rtl="0" eaLnBrk="0" fontAlgn="base" hangingPunct="0">
              <a:spcBef>
                <a:spcPct val="0"/>
              </a:spcBef>
              <a:spcAft>
                <a:spcPct val="0"/>
              </a:spcAft>
              <a:defRPr sz="2400" kern="1200">
                <a:solidFill>
                  <a:srgbClr val="0000FF"/>
                </a:solidFill>
                <a:latin typeface="Lucida Console" pitchFamily="49" charset="0"/>
                <a:ea typeface="+mn-ea"/>
                <a:cs typeface="+mn-cs"/>
              </a:defRPr>
            </a:lvl2pPr>
            <a:lvl3pPr marL="914400" algn="r" rtl="0" eaLnBrk="0" fontAlgn="base" hangingPunct="0">
              <a:spcBef>
                <a:spcPct val="0"/>
              </a:spcBef>
              <a:spcAft>
                <a:spcPct val="0"/>
              </a:spcAft>
              <a:defRPr sz="2400" kern="1200">
                <a:solidFill>
                  <a:srgbClr val="0000FF"/>
                </a:solidFill>
                <a:latin typeface="Lucida Console" pitchFamily="49" charset="0"/>
                <a:ea typeface="+mn-ea"/>
                <a:cs typeface="+mn-cs"/>
              </a:defRPr>
            </a:lvl3pPr>
            <a:lvl4pPr marL="1371600" algn="r" rtl="0" eaLnBrk="0" fontAlgn="base" hangingPunct="0">
              <a:spcBef>
                <a:spcPct val="0"/>
              </a:spcBef>
              <a:spcAft>
                <a:spcPct val="0"/>
              </a:spcAft>
              <a:defRPr sz="2400" kern="1200">
                <a:solidFill>
                  <a:srgbClr val="0000FF"/>
                </a:solidFill>
                <a:latin typeface="Lucida Console" pitchFamily="49" charset="0"/>
                <a:ea typeface="+mn-ea"/>
                <a:cs typeface="+mn-cs"/>
              </a:defRPr>
            </a:lvl4pPr>
            <a:lvl5pPr marL="1828800" algn="r" rtl="0" eaLnBrk="0" fontAlgn="base" hangingPunct="0">
              <a:spcBef>
                <a:spcPct val="0"/>
              </a:spcBef>
              <a:spcAft>
                <a:spcPct val="0"/>
              </a:spcAft>
              <a:defRPr sz="2400" kern="1200">
                <a:solidFill>
                  <a:srgbClr val="0000FF"/>
                </a:solidFill>
                <a:latin typeface="Lucida Console" pitchFamily="49" charset="0"/>
                <a:ea typeface="+mn-ea"/>
                <a:cs typeface="+mn-cs"/>
              </a:defRPr>
            </a:lvl5pPr>
            <a:lvl6pPr marL="2286000" algn="l" defTabSz="914400" rtl="0" eaLnBrk="1" latinLnBrk="0" hangingPunct="1">
              <a:defRPr sz="2400" kern="1200">
                <a:solidFill>
                  <a:srgbClr val="0000FF"/>
                </a:solidFill>
                <a:latin typeface="Lucida Console" pitchFamily="49" charset="0"/>
                <a:ea typeface="+mn-ea"/>
                <a:cs typeface="+mn-cs"/>
              </a:defRPr>
            </a:lvl6pPr>
            <a:lvl7pPr marL="2743200" algn="l" defTabSz="914400" rtl="0" eaLnBrk="1" latinLnBrk="0" hangingPunct="1">
              <a:defRPr sz="2400" kern="1200">
                <a:solidFill>
                  <a:srgbClr val="0000FF"/>
                </a:solidFill>
                <a:latin typeface="Lucida Console" pitchFamily="49" charset="0"/>
                <a:ea typeface="+mn-ea"/>
                <a:cs typeface="+mn-cs"/>
              </a:defRPr>
            </a:lvl7pPr>
            <a:lvl8pPr marL="3200400" algn="l" defTabSz="914400" rtl="0" eaLnBrk="1" latinLnBrk="0" hangingPunct="1">
              <a:defRPr sz="2400" kern="1200">
                <a:solidFill>
                  <a:srgbClr val="0000FF"/>
                </a:solidFill>
                <a:latin typeface="Lucida Console" pitchFamily="49" charset="0"/>
                <a:ea typeface="+mn-ea"/>
                <a:cs typeface="+mn-cs"/>
              </a:defRPr>
            </a:lvl8pPr>
            <a:lvl9pPr marL="3657600" algn="l" defTabSz="914400" rtl="0" eaLnBrk="1" latinLnBrk="0" hangingPunct="1">
              <a:defRPr sz="2400" kern="1200">
                <a:solidFill>
                  <a:srgbClr val="0000FF"/>
                </a:solidFill>
                <a:latin typeface="Lucida Console" pitchFamily="49" charset="0"/>
                <a:ea typeface="+mn-ea"/>
                <a:cs typeface="+mn-cs"/>
              </a:defRPr>
            </a:lvl9pPr>
          </a:lstStyle>
          <a:p>
            <a:pPr algn="l">
              <a:defRPr/>
            </a:pPr>
            <a:r>
              <a:rPr lang="en-US" dirty="0"/>
              <a:t>Art of Multiprocessor Programming</a:t>
            </a:r>
          </a:p>
        </p:txBody>
      </p:sp>
      <p:sp>
        <p:nvSpPr>
          <p:cNvPr id="3" name="Slide Number Placeholder 3">
            <a:extLst>
              <a:ext uri="{FF2B5EF4-FFF2-40B4-BE49-F238E27FC236}">
                <a16:creationId xmlns:a16="http://schemas.microsoft.com/office/drawing/2014/main" id="{264F194A-DD2F-3ED0-7081-D2DE5A34A639}"/>
              </a:ext>
            </a:extLst>
          </p:cNvPr>
          <p:cNvSpPr txBox="1">
            <a:spLocks/>
          </p:cNvSpPr>
          <p:nvPr/>
        </p:nvSpPr>
        <p:spPr bwMode="auto">
          <a:xfrm>
            <a:off x="6553200" y="6248400"/>
            <a:ext cx="1905000" cy="457200"/>
          </a:xfrm>
          <a:prstGeom prst="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rgbClr val="FFFF00"/>
                </a:solidFill>
                <a:latin typeface="Arial" pitchFamily="34" charset="0"/>
                <a:ea typeface="+mn-ea"/>
                <a:cs typeface="Arial" pitchFamily="34" charset="0"/>
              </a:defRPr>
            </a:lvl1pPr>
            <a:lvl2pPr marL="457200" algn="r" rtl="0" eaLnBrk="0" fontAlgn="base" hangingPunct="0">
              <a:spcBef>
                <a:spcPct val="0"/>
              </a:spcBef>
              <a:spcAft>
                <a:spcPct val="0"/>
              </a:spcAft>
              <a:defRPr sz="2400" kern="1200">
                <a:solidFill>
                  <a:srgbClr val="0000FF"/>
                </a:solidFill>
                <a:latin typeface="Lucida Console" pitchFamily="49" charset="0"/>
                <a:ea typeface="+mn-ea"/>
                <a:cs typeface="+mn-cs"/>
              </a:defRPr>
            </a:lvl2pPr>
            <a:lvl3pPr marL="914400" algn="r" rtl="0" eaLnBrk="0" fontAlgn="base" hangingPunct="0">
              <a:spcBef>
                <a:spcPct val="0"/>
              </a:spcBef>
              <a:spcAft>
                <a:spcPct val="0"/>
              </a:spcAft>
              <a:defRPr sz="2400" kern="1200">
                <a:solidFill>
                  <a:srgbClr val="0000FF"/>
                </a:solidFill>
                <a:latin typeface="Lucida Console" pitchFamily="49" charset="0"/>
                <a:ea typeface="+mn-ea"/>
                <a:cs typeface="+mn-cs"/>
              </a:defRPr>
            </a:lvl3pPr>
            <a:lvl4pPr marL="1371600" algn="r" rtl="0" eaLnBrk="0" fontAlgn="base" hangingPunct="0">
              <a:spcBef>
                <a:spcPct val="0"/>
              </a:spcBef>
              <a:spcAft>
                <a:spcPct val="0"/>
              </a:spcAft>
              <a:defRPr sz="2400" kern="1200">
                <a:solidFill>
                  <a:srgbClr val="0000FF"/>
                </a:solidFill>
                <a:latin typeface="Lucida Console" pitchFamily="49" charset="0"/>
                <a:ea typeface="+mn-ea"/>
                <a:cs typeface="+mn-cs"/>
              </a:defRPr>
            </a:lvl4pPr>
            <a:lvl5pPr marL="1828800" algn="r" rtl="0" eaLnBrk="0" fontAlgn="base" hangingPunct="0">
              <a:spcBef>
                <a:spcPct val="0"/>
              </a:spcBef>
              <a:spcAft>
                <a:spcPct val="0"/>
              </a:spcAft>
              <a:defRPr sz="2400" kern="1200">
                <a:solidFill>
                  <a:srgbClr val="0000FF"/>
                </a:solidFill>
                <a:latin typeface="Lucida Console" pitchFamily="49" charset="0"/>
                <a:ea typeface="+mn-ea"/>
                <a:cs typeface="+mn-cs"/>
              </a:defRPr>
            </a:lvl5pPr>
            <a:lvl6pPr marL="2286000" algn="l" defTabSz="914400" rtl="0" eaLnBrk="1" latinLnBrk="0" hangingPunct="1">
              <a:defRPr sz="2400" kern="1200">
                <a:solidFill>
                  <a:srgbClr val="0000FF"/>
                </a:solidFill>
                <a:latin typeface="Lucida Console" pitchFamily="49" charset="0"/>
                <a:ea typeface="+mn-ea"/>
                <a:cs typeface="+mn-cs"/>
              </a:defRPr>
            </a:lvl6pPr>
            <a:lvl7pPr marL="2743200" algn="l" defTabSz="914400" rtl="0" eaLnBrk="1" latinLnBrk="0" hangingPunct="1">
              <a:defRPr sz="2400" kern="1200">
                <a:solidFill>
                  <a:srgbClr val="0000FF"/>
                </a:solidFill>
                <a:latin typeface="Lucida Console" pitchFamily="49" charset="0"/>
                <a:ea typeface="+mn-ea"/>
                <a:cs typeface="+mn-cs"/>
              </a:defRPr>
            </a:lvl7pPr>
            <a:lvl8pPr marL="3200400" algn="l" defTabSz="914400" rtl="0" eaLnBrk="1" latinLnBrk="0" hangingPunct="1">
              <a:defRPr sz="2400" kern="1200">
                <a:solidFill>
                  <a:srgbClr val="0000FF"/>
                </a:solidFill>
                <a:latin typeface="Lucida Console" pitchFamily="49" charset="0"/>
                <a:ea typeface="+mn-ea"/>
                <a:cs typeface="+mn-cs"/>
              </a:defRPr>
            </a:lvl8pPr>
            <a:lvl9pPr marL="3657600" algn="l" defTabSz="914400" rtl="0" eaLnBrk="1" latinLnBrk="0" hangingPunct="1">
              <a:defRPr sz="2400" kern="1200">
                <a:solidFill>
                  <a:srgbClr val="0000FF"/>
                </a:solidFill>
                <a:latin typeface="Lucida Console" pitchFamily="49" charset="0"/>
                <a:ea typeface="+mn-ea"/>
                <a:cs typeface="+mn-cs"/>
              </a:defRPr>
            </a:lvl9pPr>
          </a:lstStyle>
          <a:p>
            <a:pPr algn="l">
              <a:defRPr/>
            </a:pPr>
            <a:fld id="{5371C2A5-55ED-4029-9F05-B9F4B833C4EC}" type="slidenum">
              <a:rPr lang="x-none" smtClean="0"/>
              <a:pPr algn="l">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90" name="Group 35"/>
          <p:cNvGrpSpPr>
            <a:grpSpLocks/>
          </p:cNvGrpSpPr>
          <p:nvPr/>
        </p:nvGrpSpPr>
        <p:grpSpPr bwMode="auto">
          <a:xfrm>
            <a:off x="7335941" y="3802529"/>
            <a:ext cx="1285875" cy="582612"/>
            <a:chOff x="596" y="1599"/>
            <a:chExt cx="546" cy="367"/>
          </a:xfrm>
          <a:solidFill>
            <a:schemeClr val="accent1">
              <a:lumMod val="75000"/>
            </a:schemeClr>
          </a:solidFill>
          <a:effectLst>
            <a:glow rad="228600">
              <a:schemeClr val="accent3">
                <a:satMod val="175000"/>
                <a:alpha val="40000"/>
              </a:schemeClr>
            </a:glow>
          </a:effectLst>
        </p:grpSpPr>
        <p:sp>
          <p:nvSpPr>
            <p:cNvPr id="28692" name="AutoShape 36"/>
            <p:cNvSpPr>
              <a:spLocks noChangeArrowheads="1"/>
            </p:cNvSpPr>
            <p:nvPr/>
          </p:nvSpPr>
          <p:spPr bwMode="auto">
            <a:xfrm>
              <a:off x="596" y="1604"/>
              <a:ext cx="546" cy="357"/>
            </a:xfrm>
            <a:prstGeom prst="roundRect">
              <a:avLst>
                <a:gd name="adj" fmla="val 16667"/>
              </a:avLst>
            </a:prstGeom>
            <a:grp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693" name="Line 37"/>
            <p:cNvSpPr>
              <a:spLocks noChangeShapeType="1"/>
            </p:cNvSpPr>
            <p:nvPr/>
          </p:nvSpPr>
          <p:spPr bwMode="auto">
            <a:xfrm>
              <a:off x="874" y="1599"/>
              <a:ext cx="0" cy="367"/>
            </a:xfrm>
            <a:prstGeom prst="line">
              <a:avLst/>
            </a:prstGeom>
            <a:grp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3" name="Footer Placeholder 3"/>
          <p:cNvSpPr>
            <a:spLocks noGrp="1"/>
          </p:cNvSpPr>
          <p:nvPr>
            <p:ph type="ftr" sz="quarter" idx="10"/>
          </p:nvPr>
        </p:nvSpPr>
        <p:spPr/>
        <p:txBody>
          <a:bodyPr/>
          <a:lstStyle/>
          <a:p>
            <a:pPr>
              <a:defRPr/>
            </a:pPr>
            <a:r>
              <a:rPr lang="en-US" dirty="0"/>
              <a:t>Art of Multiprocessor Programming</a:t>
            </a:r>
          </a:p>
        </p:txBody>
      </p:sp>
      <p:sp>
        <p:nvSpPr>
          <p:cNvPr id="34" name="Slide Number Placeholder 4"/>
          <p:cNvSpPr>
            <a:spLocks noGrp="1"/>
          </p:cNvSpPr>
          <p:nvPr>
            <p:ph type="sldNum" sz="quarter" idx="11"/>
          </p:nvPr>
        </p:nvSpPr>
        <p:spPr/>
        <p:txBody>
          <a:bodyPr/>
          <a:lstStyle/>
          <a:p>
            <a:pPr>
              <a:defRPr/>
            </a:pPr>
            <a:fld id="{568FA80F-98BF-4D34-9FF7-6F1930687A83}" type="slidenum">
              <a:rPr lang="x-none"/>
              <a:pPr>
                <a:defRPr/>
              </a:pPr>
              <a:t>21</a:t>
            </a:fld>
            <a:endParaRPr lang="en-US" dirty="0"/>
          </a:p>
        </p:txBody>
      </p:sp>
      <p:sp>
        <p:nvSpPr>
          <p:cNvPr id="28676" name="Rectangle 2"/>
          <p:cNvSpPr>
            <a:spLocks noGrp="1" noChangeArrowheads="1"/>
          </p:cNvSpPr>
          <p:nvPr>
            <p:ph type="title"/>
          </p:nvPr>
        </p:nvSpPr>
        <p:spPr/>
        <p:txBody>
          <a:bodyPr/>
          <a:lstStyle/>
          <a:p>
            <a:r>
              <a:rPr lang="en-US" dirty="0"/>
              <a:t>The List-Based Set</a:t>
            </a:r>
          </a:p>
        </p:txBody>
      </p:sp>
      <p:sp>
        <p:nvSpPr>
          <p:cNvPr id="28704" name="AutoShape 5"/>
          <p:cNvSpPr>
            <a:spLocks noChangeArrowheads="1"/>
          </p:cNvSpPr>
          <p:nvPr/>
        </p:nvSpPr>
        <p:spPr bwMode="auto">
          <a:xfrm>
            <a:off x="527050" y="2774950"/>
            <a:ext cx="1285875" cy="566737"/>
          </a:xfrm>
          <a:prstGeom prst="roundRect">
            <a:avLst>
              <a:gd name="adj" fmla="val 16667"/>
            </a:avLst>
          </a:prstGeom>
          <a:solidFill>
            <a:schemeClr val="accent1">
              <a:lumMod val="75000"/>
            </a:schemeClr>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28679" name="Group 8"/>
          <p:cNvGrpSpPr>
            <a:grpSpLocks/>
          </p:cNvGrpSpPr>
          <p:nvPr/>
        </p:nvGrpSpPr>
        <p:grpSpPr bwMode="auto">
          <a:xfrm>
            <a:off x="2770188" y="2767013"/>
            <a:ext cx="866775" cy="582612"/>
            <a:chOff x="596" y="1599"/>
            <a:chExt cx="546" cy="367"/>
          </a:xfrm>
          <a:effectLst>
            <a:glow rad="228600">
              <a:schemeClr val="accent3">
                <a:satMod val="175000"/>
                <a:alpha val="40000"/>
              </a:schemeClr>
            </a:glow>
          </a:effectLst>
        </p:grpSpPr>
        <p:sp>
          <p:nvSpPr>
            <p:cNvPr id="28701"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702"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703"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28680" name="Group 12"/>
          <p:cNvGrpSpPr>
            <a:grpSpLocks/>
          </p:cNvGrpSpPr>
          <p:nvPr/>
        </p:nvGrpSpPr>
        <p:grpSpPr bwMode="auto">
          <a:xfrm>
            <a:off x="4572000" y="2767013"/>
            <a:ext cx="879475" cy="582612"/>
            <a:chOff x="588" y="1599"/>
            <a:chExt cx="554" cy="367"/>
          </a:xfrm>
          <a:effectLst>
            <a:glow rad="228600">
              <a:schemeClr val="accent3">
                <a:satMod val="175000"/>
                <a:alpha val="40000"/>
              </a:schemeClr>
            </a:glow>
          </a:effectLst>
        </p:grpSpPr>
        <p:sp>
          <p:nvSpPr>
            <p:cNvPr id="28698"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699"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700"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28681" name="Group 16"/>
          <p:cNvGrpSpPr>
            <a:grpSpLocks/>
          </p:cNvGrpSpPr>
          <p:nvPr/>
        </p:nvGrpSpPr>
        <p:grpSpPr bwMode="auto">
          <a:xfrm>
            <a:off x="1311275" y="2767013"/>
            <a:ext cx="5975350" cy="582612"/>
            <a:chOff x="-2622" y="1599"/>
            <a:chExt cx="3764" cy="367"/>
          </a:xfrm>
          <a:effectLst/>
        </p:grpSpPr>
        <p:sp>
          <p:nvSpPr>
            <p:cNvPr id="28695"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696"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697"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 name="Line 18">
              <a:extLst>
                <a:ext uri="{FF2B5EF4-FFF2-40B4-BE49-F238E27FC236}">
                  <a16:creationId xmlns:a16="http://schemas.microsoft.com/office/drawing/2014/main" id="{9B683C58-36E6-0568-B59C-AD17A1EE8E1D}"/>
                </a:ext>
              </a:extLst>
            </p:cNvPr>
            <p:cNvSpPr>
              <a:spLocks noChangeShapeType="1"/>
            </p:cNvSpPr>
            <p:nvPr/>
          </p:nvSpPr>
          <p:spPr bwMode="auto">
            <a:xfrm>
              <a:off x="-2622" y="1599"/>
              <a:ext cx="0" cy="367"/>
            </a:xfrm>
            <a:prstGeom prst="line">
              <a:avLst/>
            </a:prstGeom>
            <a:noFill/>
            <a:ln w="38100">
              <a:solidFill>
                <a:schemeClr val="tx1"/>
              </a:solidFill>
              <a:round/>
              <a:headEnd/>
              <a:tailEnd/>
            </a:ln>
            <a:effectLst/>
          </p:spPr>
          <p:txBody>
            <a:bodyPr wrap="none" anchor="ctr"/>
            <a:lstStyle/>
            <a:p>
              <a:endParaRPr lang="en-US" dirty="0">
                <a:latin typeface="Consolas" panose="020B0609020204030204" pitchFamily="49" charset="0"/>
              </a:endParaRPr>
            </a:p>
          </p:txBody>
        </p:sp>
      </p:grpSp>
      <p:sp>
        <p:nvSpPr>
          <p:cNvPr id="28682" name="Line 20"/>
          <p:cNvSpPr>
            <a:spLocks noChangeShapeType="1"/>
          </p:cNvSpPr>
          <p:nvPr/>
        </p:nvSpPr>
        <p:spPr bwMode="auto">
          <a:xfrm>
            <a:off x="1592263" y="3059113"/>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8683" name="Line 21"/>
          <p:cNvSpPr>
            <a:spLocks noChangeShapeType="1"/>
          </p:cNvSpPr>
          <p:nvPr/>
        </p:nvSpPr>
        <p:spPr bwMode="auto">
          <a:xfrm>
            <a:off x="3427413" y="3059113"/>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8684" name="Line 22"/>
          <p:cNvSpPr>
            <a:spLocks noChangeShapeType="1"/>
          </p:cNvSpPr>
          <p:nvPr/>
        </p:nvSpPr>
        <p:spPr bwMode="auto">
          <a:xfrm>
            <a:off x="5262563" y="3059113"/>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8685" name="AutoShape 23"/>
          <p:cNvSpPr>
            <a:spLocks noChangeArrowheads="1"/>
          </p:cNvSpPr>
          <p:nvPr/>
        </p:nvSpPr>
        <p:spPr bwMode="auto">
          <a:xfrm>
            <a:off x="393700" y="2689225"/>
            <a:ext cx="1647825" cy="749300"/>
          </a:xfrm>
          <a:prstGeom prst="wedgeRoundRectCallout">
            <a:avLst>
              <a:gd name="adj1" fmla="val 95954"/>
              <a:gd name="adj2" fmla="val 20169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8686" name="Text Box 24"/>
          <p:cNvSpPr txBox="1">
            <a:spLocks noChangeArrowheads="1"/>
          </p:cNvSpPr>
          <p:nvPr/>
        </p:nvSpPr>
        <p:spPr bwMode="auto">
          <a:xfrm>
            <a:off x="1396535" y="4702363"/>
            <a:ext cx="4656136" cy="954107"/>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Sorted with </a:t>
            </a:r>
            <a:r>
              <a:rPr lang="en-US" sz="2800" i="1" dirty="0">
                <a:solidFill>
                  <a:schemeClr val="bg1"/>
                </a:solidFill>
                <a:latin typeface="Arial" pitchFamily="34" charset="0"/>
              </a:rPr>
              <a:t>sentinel</a:t>
            </a:r>
            <a:r>
              <a:rPr lang="en-US" sz="2800" dirty="0">
                <a:solidFill>
                  <a:srgbClr val="FFFF00"/>
                </a:solidFill>
                <a:latin typeface="Arial" pitchFamily="34" charset="0"/>
              </a:rPr>
              <a:t> nodes</a:t>
            </a:r>
          </a:p>
          <a:p>
            <a:pPr algn="ctr"/>
            <a:r>
              <a:rPr lang="en-US" sz="2800" dirty="0">
                <a:solidFill>
                  <a:srgbClr val="FFFF00"/>
                </a:solidFill>
                <a:latin typeface="Arial" pitchFamily="34" charset="0"/>
              </a:rPr>
              <a:t>(min &amp; max possible keys)</a:t>
            </a:r>
          </a:p>
        </p:txBody>
      </p:sp>
      <p:sp>
        <p:nvSpPr>
          <p:cNvPr id="28687" name="AutoShape 29"/>
          <p:cNvSpPr>
            <a:spLocks noChangeArrowheads="1"/>
          </p:cNvSpPr>
          <p:nvPr/>
        </p:nvSpPr>
        <p:spPr bwMode="auto">
          <a:xfrm>
            <a:off x="7118350" y="3727450"/>
            <a:ext cx="1711325" cy="749300"/>
          </a:xfrm>
          <a:prstGeom prst="wedgeRoundRectCallout">
            <a:avLst>
              <a:gd name="adj1" fmla="val -108718"/>
              <a:gd name="adj2" fmla="val 10338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8688" name="Freeform 30"/>
          <p:cNvSpPr>
            <a:spLocks/>
          </p:cNvSpPr>
          <p:nvPr/>
        </p:nvSpPr>
        <p:spPr bwMode="auto">
          <a:xfrm>
            <a:off x="6735763" y="3051175"/>
            <a:ext cx="1324769" cy="1028700"/>
          </a:xfrm>
          <a:custGeom>
            <a:avLst/>
            <a:gdLst>
              <a:gd name="T0" fmla="*/ 2147483647 w 875"/>
              <a:gd name="T1" fmla="*/ 2147483647 h 712"/>
              <a:gd name="T2" fmla="*/ 2147483647 w 875"/>
              <a:gd name="T3" fmla="*/ 2147483647 h 712"/>
              <a:gd name="T4" fmla="*/ 2147483647 w 875"/>
              <a:gd name="T5" fmla="*/ 2147483647 h 712"/>
              <a:gd name="T6" fmla="*/ 2147483647 w 875"/>
              <a:gd name="T7" fmla="*/ 2147483647 h 712"/>
              <a:gd name="T8" fmla="*/ 0 60000 65536"/>
              <a:gd name="T9" fmla="*/ 0 60000 65536"/>
              <a:gd name="T10" fmla="*/ 0 60000 65536"/>
              <a:gd name="T11" fmla="*/ 0 60000 65536"/>
              <a:gd name="T12" fmla="*/ 0 w 875"/>
              <a:gd name="T13" fmla="*/ 0 h 712"/>
              <a:gd name="T14" fmla="*/ 875 w 875"/>
              <a:gd name="T15" fmla="*/ 712 h 712"/>
            </a:gdLst>
            <a:ahLst/>
            <a:cxnLst>
              <a:cxn ang="T8">
                <a:pos x="T0" y="T1"/>
              </a:cxn>
              <a:cxn ang="T9">
                <a:pos x="T2" y="T3"/>
              </a:cxn>
              <a:cxn ang="T10">
                <a:pos x="T4" y="T5"/>
              </a:cxn>
              <a:cxn ang="T11">
                <a:pos x="T6" y="T7"/>
              </a:cxn>
            </a:cxnLst>
            <a:rect l="T12" t="T13" r="T14" b="T15"/>
            <a:pathLst>
              <a:path w="875" h="712">
                <a:moveTo>
                  <a:pt x="413" y="80"/>
                </a:moveTo>
                <a:cubicBezTo>
                  <a:pt x="635" y="41"/>
                  <a:pt x="875" y="0"/>
                  <a:pt x="819" y="89"/>
                </a:cubicBezTo>
                <a:cubicBezTo>
                  <a:pt x="763" y="178"/>
                  <a:pt x="158" y="514"/>
                  <a:pt x="79" y="613"/>
                </a:cubicBezTo>
                <a:cubicBezTo>
                  <a:pt x="0" y="712"/>
                  <a:pt x="288" y="670"/>
                  <a:pt x="343" y="685"/>
                </a:cubicBezTo>
              </a:path>
            </a:pathLst>
          </a:custGeom>
          <a:noFill/>
          <a:ln w="57150">
            <a:solidFill>
              <a:schemeClr val="bg1"/>
            </a:solidFill>
            <a:round/>
            <a:headEnd/>
            <a:tailEnd type="triangle" w="med" len="med"/>
          </a:ln>
        </p:spPr>
        <p:txBody>
          <a:bodyPr wrap="square">
            <a:noAutofit/>
          </a:bodyPr>
          <a:lstStyle/>
          <a:p>
            <a:endParaRPr lang="en-US" dirty="0">
              <a:latin typeface="Consolas" panose="020B0609020204030204" pitchFamily="49" charset="0"/>
            </a:endParaRPr>
          </a:p>
        </p:txBody>
      </p:sp>
      <p:sp>
        <p:nvSpPr>
          <p:cNvPr id="28689" name="Text Box 34"/>
          <p:cNvSpPr txBox="1">
            <a:spLocks noChangeArrowheads="1"/>
          </p:cNvSpPr>
          <p:nvPr/>
        </p:nvSpPr>
        <p:spPr bwMode="auto">
          <a:xfrm>
            <a:off x="644373" y="2759075"/>
            <a:ext cx="561371" cy="523220"/>
          </a:xfrm>
          <a:prstGeom prst="rect">
            <a:avLst/>
          </a:prstGeom>
          <a:noFill/>
          <a:ln w="9525">
            <a:noFill/>
            <a:miter lim="800000"/>
            <a:headEnd/>
            <a:tailEnd/>
          </a:ln>
        </p:spPr>
        <p:txBody>
          <a:bodyPr wrap="none">
            <a:spAutoFit/>
          </a:bodyPr>
          <a:lstStyle/>
          <a:p>
            <a:r>
              <a:rPr lang="en-US" sz="2800" b="1" dirty="0">
                <a:latin typeface="Arial" pitchFamily="34" charset="0"/>
              </a:rPr>
              <a:t>-∞</a:t>
            </a:r>
          </a:p>
        </p:txBody>
      </p:sp>
      <p:sp>
        <p:nvSpPr>
          <p:cNvPr id="3" name="Text Box 34">
            <a:extLst>
              <a:ext uri="{FF2B5EF4-FFF2-40B4-BE49-F238E27FC236}">
                <a16:creationId xmlns:a16="http://schemas.microsoft.com/office/drawing/2014/main" id="{840A0EB6-B719-0323-9C50-B11696D05FDC}"/>
              </a:ext>
            </a:extLst>
          </p:cNvPr>
          <p:cNvSpPr txBox="1">
            <a:spLocks noChangeArrowheads="1"/>
          </p:cNvSpPr>
          <p:nvPr/>
        </p:nvSpPr>
        <p:spPr bwMode="auto">
          <a:xfrm>
            <a:off x="7339514" y="3803405"/>
            <a:ext cx="651140" cy="523220"/>
          </a:xfrm>
          <a:prstGeom prst="rect">
            <a:avLst/>
          </a:prstGeom>
          <a:noFill/>
          <a:ln w="9525">
            <a:noFill/>
            <a:miter lim="800000"/>
            <a:headEnd/>
            <a:tailEnd/>
          </a:ln>
        </p:spPr>
        <p:txBody>
          <a:bodyPr wrap="none">
            <a:spAutoFit/>
          </a:bodyPr>
          <a:lstStyle/>
          <a:p>
            <a:r>
              <a:rPr lang="en-US" sz="2800" b="1" dirty="0">
                <a:latin typeface="Arial" pitchFamily="34" charset="0"/>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104DA107-2973-409A-91F1-D1F0F7071C22}" type="slidenum">
              <a:rPr lang="x-none"/>
              <a:pPr>
                <a:defRPr/>
              </a:pPr>
              <a:t>22</a:t>
            </a:fld>
            <a:endParaRPr lang="en-US" dirty="0"/>
          </a:p>
        </p:txBody>
      </p:sp>
      <p:sp>
        <p:nvSpPr>
          <p:cNvPr id="29700" name="Rectangle 2"/>
          <p:cNvSpPr>
            <a:spLocks noGrp="1" noChangeArrowheads="1"/>
          </p:cNvSpPr>
          <p:nvPr>
            <p:ph type="title"/>
          </p:nvPr>
        </p:nvSpPr>
        <p:spPr/>
        <p:txBody>
          <a:bodyPr/>
          <a:lstStyle/>
          <a:p>
            <a:r>
              <a:rPr lang="en-US" sz="4000" dirty="0"/>
              <a:t>Reasoning about Concurrent Objects</a:t>
            </a:r>
          </a:p>
        </p:txBody>
      </p:sp>
      <p:sp>
        <p:nvSpPr>
          <p:cNvPr id="2" name="TextBox 1">
            <a:extLst>
              <a:ext uri="{FF2B5EF4-FFF2-40B4-BE49-F238E27FC236}">
                <a16:creationId xmlns:a16="http://schemas.microsoft.com/office/drawing/2014/main" id="{25F0FDA1-6380-0C6E-62C2-91C452289211}"/>
              </a:ext>
            </a:extLst>
          </p:cNvPr>
          <p:cNvSpPr txBox="1"/>
          <p:nvPr/>
        </p:nvSpPr>
        <p:spPr bwMode="auto">
          <a:xfrm>
            <a:off x="1229028" y="1981200"/>
            <a:ext cx="156485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Invariant</a:t>
            </a:r>
          </a:p>
        </p:txBody>
      </p:sp>
      <p:sp>
        <p:nvSpPr>
          <p:cNvPr id="3" name="TextBox 2">
            <a:extLst>
              <a:ext uri="{FF2B5EF4-FFF2-40B4-BE49-F238E27FC236}">
                <a16:creationId xmlns:a16="http://schemas.microsoft.com/office/drawing/2014/main" id="{D7FB6311-91CC-9AED-786D-B84F00FC93A9}"/>
              </a:ext>
            </a:extLst>
          </p:cNvPr>
          <p:cNvSpPr txBox="1"/>
          <p:nvPr/>
        </p:nvSpPr>
        <p:spPr bwMode="auto">
          <a:xfrm>
            <a:off x="1229028" y="2770284"/>
            <a:ext cx="436852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Property that </a:t>
            </a:r>
            <a:r>
              <a:rPr lang="en-US" sz="2800" i="1" dirty="0">
                <a:solidFill>
                  <a:schemeClr val="bg1"/>
                </a:solidFill>
              </a:rPr>
              <a:t>always</a:t>
            </a:r>
            <a:r>
              <a:rPr lang="en-US" sz="2800" dirty="0">
                <a:solidFill>
                  <a:srgbClr val="FFFF00"/>
                </a:solidFill>
              </a:rPr>
              <a:t> holds</a:t>
            </a:r>
          </a:p>
        </p:txBody>
      </p:sp>
      <p:sp>
        <p:nvSpPr>
          <p:cNvPr id="6" name="TextBox 5">
            <a:extLst>
              <a:ext uri="{FF2B5EF4-FFF2-40B4-BE49-F238E27FC236}">
                <a16:creationId xmlns:a16="http://schemas.microsoft.com/office/drawing/2014/main" id="{BE1E0D9E-B4AC-B2FC-7B3A-CD4A0CB1E6DF}"/>
              </a:ext>
            </a:extLst>
          </p:cNvPr>
          <p:cNvSpPr txBox="1"/>
          <p:nvPr/>
        </p:nvSpPr>
        <p:spPr bwMode="auto">
          <a:xfrm>
            <a:off x="1229028" y="3559368"/>
            <a:ext cx="4720689"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i="1" dirty="0">
                <a:solidFill>
                  <a:schemeClr val="bg1"/>
                </a:solidFill>
              </a:rPr>
              <a:t>True</a:t>
            </a:r>
            <a:r>
              <a:rPr lang="en-US" sz="2800" dirty="0">
                <a:solidFill>
                  <a:srgbClr val="FFFF00"/>
                </a:solidFill>
              </a:rPr>
              <a:t> when object is </a:t>
            </a:r>
            <a:r>
              <a:rPr lang="en-US" sz="2800" b="1" dirty="0">
                <a:solidFill>
                  <a:srgbClr val="FFFF00"/>
                </a:solidFill>
              </a:rPr>
              <a:t>created</a:t>
            </a:r>
          </a:p>
        </p:txBody>
      </p:sp>
      <p:sp>
        <p:nvSpPr>
          <p:cNvPr id="7" name="TextBox 6">
            <a:extLst>
              <a:ext uri="{FF2B5EF4-FFF2-40B4-BE49-F238E27FC236}">
                <a16:creationId xmlns:a16="http://schemas.microsoft.com/office/drawing/2014/main" id="{87C113AA-EF19-D9E1-4A18-8B9419B4F6AB}"/>
              </a:ext>
            </a:extLst>
          </p:cNvPr>
          <p:cNvSpPr txBox="1"/>
          <p:nvPr/>
        </p:nvSpPr>
        <p:spPr bwMode="auto">
          <a:xfrm>
            <a:off x="1229028" y="4348452"/>
            <a:ext cx="5429179"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Truth </a:t>
            </a:r>
            <a:r>
              <a:rPr lang="en-US" sz="2800" i="1" dirty="0">
                <a:solidFill>
                  <a:schemeClr val="bg1"/>
                </a:solidFill>
              </a:rPr>
              <a:t>preserved</a:t>
            </a:r>
            <a:r>
              <a:rPr lang="en-US" sz="2800" dirty="0">
                <a:solidFill>
                  <a:srgbClr val="FFFF00"/>
                </a:solidFill>
              </a:rPr>
              <a:t> by each method</a:t>
            </a:r>
          </a:p>
        </p:txBody>
      </p:sp>
      <p:sp>
        <p:nvSpPr>
          <p:cNvPr id="8" name="TextBox 7">
            <a:extLst>
              <a:ext uri="{FF2B5EF4-FFF2-40B4-BE49-F238E27FC236}">
                <a16:creationId xmlns:a16="http://schemas.microsoft.com/office/drawing/2014/main" id="{F77DBE36-A596-6B37-124E-A281FAB7D5AA}"/>
              </a:ext>
            </a:extLst>
          </p:cNvPr>
          <p:cNvSpPr txBox="1"/>
          <p:nvPr/>
        </p:nvSpPr>
        <p:spPr bwMode="auto">
          <a:xfrm>
            <a:off x="1229028" y="5137536"/>
            <a:ext cx="5118175"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rgbClr val="FFFF00"/>
                </a:solidFill>
              </a:rPr>
              <a:t>By each </a:t>
            </a:r>
            <a:r>
              <a:rPr lang="en-US" sz="2800" i="1" dirty="0">
                <a:solidFill>
                  <a:schemeClr val="bg1"/>
                </a:solidFill>
              </a:rPr>
              <a:t>step</a:t>
            </a:r>
            <a:r>
              <a:rPr lang="en-US" sz="2800" dirty="0">
                <a:solidFill>
                  <a:srgbClr val="FFFF00"/>
                </a:solidFill>
              </a:rPr>
              <a:t> of each method</a:t>
            </a:r>
          </a:p>
        </p:txBody>
      </p:sp>
    </p:spTree>
    <p:extLst>
      <p:ext uri="{BB962C8B-B14F-4D97-AF65-F5344CB8AC3E}">
        <p14:creationId xmlns:p14="http://schemas.microsoft.com/office/powerpoint/2010/main" val="31576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C63C0ECD-38AC-4A34-BC6D-B9C33A9B439D}" type="slidenum">
              <a:rPr lang="x-none"/>
              <a:pPr>
                <a:defRPr/>
              </a:pPr>
              <a:t>23</a:t>
            </a:fld>
            <a:endParaRPr lang="en-US" dirty="0"/>
          </a:p>
        </p:txBody>
      </p:sp>
      <p:sp>
        <p:nvSpPr>
          <p:cNvPr id="30724" name="Rectangle 2"/>
          <p:cNvSpPr>
            <a:spLocks noGrp="1" noChangeArrowheads="1"/>
          </p:cNvSpPr>
          <p:nvPr>
            <p:ph type="title"/>
          </p:nvPr>
        </p:nvSpPr>
        <p:spPr/>
        <p:txBody>
          <a:bodyPr/>
          <a:lstStyle/>
          <a:p>
            <a:r>
              <a:rPr lang="en-US" dirty="0"/>
              <a:t>Specifically …</a:t>
            </a:r>
          </a:p>
        </p:txBody>
      </p:sp>
      <p:sp>
        <p:nvSpPr>
          <p:cNvPr id="2" name="TextBox 1">
            <a:extLst>
              <a:ext uri="{FF2B5EF4-FFF2-40B4-BE49-F238E27FC236}">
                <a16:creationId xmlns:a16="http://schemas.microsoft.com/office/drawing/2014/main" id="{B38D816D-8D5E-30DA-85AA-693D693BC669}"/>
              </a:ext>
            </a:extLst>
          </p:cNvPr>
          <p:cNvSpPr txBox="1"/>
          <p:nvPr/>
        </p:nvSpPr>
        <p:spPr bwMode="auto">
          <a:xfrm>
            <a:off x="1319699" y="2084657"/>
            <a:ext cx="392447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Invariants preserved by</a:t>
            </a:r>
          </a:p>
        </p:txBody>
      </p:sp>
      <p:sp>
        <p:nvSpPr>
          <p:cNvPr id="3" name="TextBox 2">
            <a:extLst>
              <a:ext uri="{FF2B5EF4-FFF2-40B4-BE49-F238E27FC236}">
                <a16:creationId xmlns:a16="http://schemas.microsoft.com/office/drawing/2014/main" id="{E3A0B3ED-6CD9-CB74-8AF0-65A9FCD91AC2}"/>
              </a:ext>
            </a:extLst>
          </p:cNvPr>
          <p:cNvSpPr txBox="1"/>
          <p:nvPr/>
        </p:nvSpPr>
        <p:spPr bwMode="auto">
          <a:xfrm>
            <a:off x="1319699" y="2772716"/>
            <a:ext cx="550823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rPr>
              <a:t>add(), remove(), contains()</a:t>
            </a:r>
          </a:p>
        </p:txBody>
      </p:sp>
      <p:sp>
        <p:nvSpPr>
          <p:cNvPr id="6" name="TextBox 5">
            <a:extLst>
              <a:ext uri="{FF2B5EF4-FFF2-40B4-BE49-F238E27FC236}">
                <a16:creationId xmlns:a16="http://schemas.microsoft.com/office/drawing/2014/main" id="{B45375E3-41E7-EA12-D04C-25B023637CA8}"/>
              </a:ext>
            </a:extLst>
          </p:cNvPr>
          <p:cNvSpPr txBox="1"/>
          <p:nvPr/>
        </p:nvSpPr>
        <p:spPr bwMode="auto">
          <a:xfrm>
            <a:off x="1319699" y="3460775"/>
            <a:ext cx="348204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Most steps are trivial</a:t>
            </a:r>
          </a:p>
        </p:txBody>
      </p:sp>
      <p:sp>
        <p:nvSpPr>
          <p:cNvPr id="7" name="TextBox 6">
            <a:extLst>
              <a:ext uri="{FF2B5EF4-FFF2-40B4-BE49-F238E27FC236}">
                <a16:creationId xmlns:a16="http://schemas.microsoft.com/office/drawing/2014/main" id="{21B27674-5533-9442-2BC5-287C700C1CB2}"/>
              </a:ext>
            </a:extLst>
          </p:cNvPr>
          <p:cNvSpPr txBox="1"/>
          <p:nvPr/>
        </p:nvSpPr>
        <p:spPr bwMode="auto">
          <a:xfrm>
            <a:off x="1319699" y="4148834"/>
            <a:ext cx="3854517"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Usually, one step tricky</a:t>
            </a:r>
          </a:p>
        </p:txBody>
      </p:sp>
      <p:sp>
        <p:nvSpPr>
          <p:cNvPr id="8" name="TextBox 7">
            <a:extLst>
              <a:ext uri="{FF2B5EF4-FFF2-40B4-BE49-F238E27FC236}">
                <a16:creationId xmlns:a16="http://schemas.microsoft.com/office/drawing/2014/main" id="{5A5F1340-31FD-46A1-3A31-1014D9A371D2}"/>
              </a:ext>
            </a:extLst>
          </p:cNvPr>
          <p:cNvSpPr txBox="1"/>
          <p:nvPr/>
        </p:nvSpPr>
        <p:spPr bwMode="auto">
          <a:xfrm>
            <a:off x="1319699" y="4836894"/>
            <a:ext cx="5857461"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Often that step is linearization point</a:t>
            </a:r>
          </a:p>
        </p:txBody>
      </p:sp>
    </p:spTree>
    <p:extLst>
      <p:ext uri="{BB962C8B-B14F-4D97-AF65-F5344CB8AC3E}">
        <p14:creationId xmlns:p14="http://schemas.microsoft.com/office/powerpoint/2010/main" val="258238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82062E1-6511-426B-9D8C-EC8F7D05CF5B}" type="slidenum">
              <a:rPr lang="x-none" sz="1400">
                <a:solidFill>
                  <a:schemeClr val="tx1"/>
                </a:solidFill>
                <a:latin typeface="Arial" pitchFamily="34" charset="0"/>
                <a:cs typeface="Arial" charset="0"/>
              </a:rPr>
              <a:pPr>
                <a:defRPr/>
              </a:pPr>
              <a:t>24</a:t>
            </a:fld>
            <a:endParaRPr lang="en-US" sz="1400" dirty="0">
              <a:solidFill>
                <a:schemeClr val="tx1"/>
              </a:solidFill>
              <a:latin typeface="Arial" pitchFamily="34" charset="0"/>
              <a:cs typeface="Arial" charset="0"/>
            </a:endParaRPr>
          </a:p>
        </p:txBody>
      </p:sp>
      <p:sp>
        <p:nvSpPr>
          <p:cNvPr id="32772" name="Rectangle 2"/>
          <p:cNvSpPr>
            <a:spLocks noGrp="1" noChangeArrowheads="1"/>
          </p:cNvSpPr>
          <p:nvPr>
            <p:ph type="title" idx="4294967295"/>
          </p:nvPr>
        </p:nvSpPr>
        <p:spPr/>
        <p:txBody>
          <a:bodyPr/>
          <a:lstStyle/>
          <a:p>
            <a:r>
              <a:rPr lang="en-US" dirty="0"/>
              <a:t>Interference</a:t>
            </a:r>
          </a:p>
        </p:txBody>
      </p:sp>
      <p:sp>
        <p:nvSpPr>
          <p:cNvPr id="2" name="TextBox 1">
            <a:extLst>
              <a:ext uri="{FF2B5EF4-FFF2-40B4-BE49-F238E27FC236}">
                <a16:creationId xmlns:a16="http://schemas.microsoft.com/office/drawing/2014/main" id="{6A95A8D8-03D2-0780-BB92-20EE59FABD07}"/>
              </a:ext>
            </a:extLst>
          </p:cNvPr>
          <p:cNvSpPr txBox="1"/>
          <p:nvPr/>
        </p:nvSpPr>
        <p:spPr bwMode="auto">
          <a:xfrm>
            <a:off x="1104546" y="2053260"/>
            <a:ext cx="492154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Invariants make sense only if </a:t>
            </a:r>
          </a:p>
        </p:txBody>
      </p:sp>
      <p:sp>
        <p:nvSpPr>
          <p:cNvPr id="3" name="TextBox 2">
            <a:extLst>
              <a:ext uri="{FF2B5EF4-FFF2-40B4-BE49-F238E27FC236}">
                <a16:creationId xmlns:a16="http://schemas.microsoft.com/office/drawing/2014/main" id="{D7D7378F-A6F9-F5D3-E9A4-C582CEC5DF90}"/>
              </a:ext>
            </a:extLst>
          </p:cNvPr>
          <p:cNvSpPr txBox="1"/>
          <p:nvPr/>
        </p:nvSpPr>
        <p:spPr bwMode="auto">
          <a:xfrm>
            <a:off x="1104546" y="2896234"/>
            <a:ext cx="605166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Safe methods are the </a:t>
            </a:r>
            <a:r>
              <a:rPr lang="en-US" sz="2800" i="1" dirty="0">
                <a:solidFill>
                  <a:schemeClr val="bg1"/>
                </a:solidFill>
              </a:rPr>
              <a:t>only</a:t>
            </a:r>
            <a:r>
              <a:rPr lang="en-US" sz="2800" dirty="0">
                <a:solidFill>
                  <a:srgbClr val="FFFF00"/>
                </a:solidFill>
              </a:rPr>
              <a:t> modifiers</a:t>
            </a:r>
          </a:p>
        </p:txBody>
      </p:sp>
      <p:sp>
        <p:nvSpPr>
          <p:cNvPr id="6" name="TextBox 5">
            <a:extLst>
              <a:ext uri="{FF2B5EF4-FFF2-40B4-BE49-F238E27FC236}">
                <a16:creationId xmlns:a16="http://schemas.microsoft.com/office/drawing/2014/main" id="{244B5166-FED6-AC16-E329-ED1FEB283067}"/>
              </a:ext>
            </a:extLst>
          </p:cNvPr>
          <p:cNvSpPr txBox="1"/>
          <p:nvPr/>
        </p:nvSpPr>
        <p:spPr bwMode="auto">
          <a:xfrm>
            <a:off x="1104546" y="3739208"/>
            <a:ext cx="513726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Language encapsulation helps</a:t>
            </a:r>
          </a:p>
        </p:txBody>
      </p:sp>
      <p:sp>
        <p:nvSpPr>
          <p:cNvPr id="7" name="TextBox 6">
            <a:extLst>
              <a:ext uri="{FF2B5EF4-FFF2-40B4-BE49-F238E27FC236}">
                <a16:creationId xmlns:a16="http://schemas.microsoft.com/office/drawing/2014/main" id="{53CC977D-2079-94B4-5515-58EA2DFC0239}"/>
              </a:ext>
            </a:extLst>
          </p:cNvPr>
          <p:cNvSpPr txBox="1"/>
          <p:nvPr/>
        </p:nvSpPr>
        <p:spPr bwMode="auto">
          <a:xfrm>
            <a:off x="1104546" y="4582181"/>
            <a:ext cx="648656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E.g, list nodes not visible outside class</a:t>
            </a:r>
          </a:p>
        </p:txBody>
      </p:sp>
    </p:spTree>
    <p:extLst>
      <p:ext uri="{BB962C8B-B14F-4D97-AF65-F5344CB8AC3E}">
        <p14:creationId xmlns:p14="http://schemas.microsoft.com/office/powerpoint/2010/main" val="268206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77EB43BA-6CA5-4FAB-AC48-6F49DAE079CB}" type="slidenum">
              <a:rPr lang="x-none"/>
              <a:pPr>
                <a:defRPr/>
              </a:pPr>
              <a:t>25</a:t>
            </a:fld>
            <a:endParaRPr lang="en-US" dirty="0"/>
          </a:p>
        </p:txBody>
      </p:sp>
      <p:sp>
        <p:nvSpPr>
          <p:cNvPr id="33796" name="Rectangle 2"/>
          <p:cNvSpPr>
            <a:spLocks noGrp="1" noChangeArrowheads="1"/>
          </p:cNvSpPr>
          <p:nvPr>
            <p:ph type="title"/>
          </p:nvPr>
        </p:nvSpPr>
        <p:spPr>
          <a:xfrm>
            <a:off x="243934" y="609600"/>
            <a:ext cx="7772400" cy="1143000"/>
          </a:xfrm>
        </p:spPr>
        <p:txBody>
          <a:bodyPr/>
          <a:lstStyle/>
          <a:p>
            <a:r>
              <a:rPr lang="en-US" dirty="0"/>
              <a:t>Interference</a:t>
            </a:r>
          </a:p>
        </p:txBody>
      </p:sp>
      <p:sp>
        <p:nvSpPr>
          <p:cNvPr id="2" name="TextBox 1">
            <a:extLst>
              <a:ext uri="{FF2B5EF4-FFF2-40B4-BE49-F238E27FC236}">
                <a16:creationId xmlns:a16="http://schemas.microsoft.com/office/drawing/2014/main" id="{E9D01AC1-059B-5E73-3470-C29E86638261}"/>
              </a:ext>
            </a:extLst>
          </p:cNvPr>
          <p:cNvSpPr txBox="1"/>
          <p:nvPr/>
        </p:nvSpPr>
        <p:spPr bwMode="auto">
          <a:xfrm>
            <a:off x="997533" y="1802466"/>
            <a:ext cx="7148934"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Freedom from interference needed even for removed nodes!</a:t>
            </a:r>
          </a:p>
        </p:txBody>
      </p:sp>
      <p:sp>
        <p:nvSpPr>
          <p:cNvPr id="3" name="TextBox 2">
            <a:extLst>
              <a:ext uri="{FF2B5EF4-FFF2-40B4-BE49-F238E27FC236}">
                <a16:creationId xmlns:a16="http://schemas.microsoft.com/office/drawing/2014/main" id="{5C1ABC97-C4B8-3F79-51E0-17F39575A70D}"/>
              </a:ext>
            </a:extLst>
          </p:cNvPr>
          <p:cNvSpPr txBox="1"/>
          <p:nvPr/>
        </p:nvSpPr>
        <p:spPr bwMode="auto">
          <a:xfrm>
            <a:off x="997533" y="3062637"/>
            <a:ext cx="746066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Some algorithms will traverse removed nodes</a:t>
            </a:r>
          </a:p>
        </p:txBody>
      </p:sp>
      <p:sp>
        <p:nvSpPr>
          <p:cNvPr id="6" name="TextBox 5">
            <a:extLst>
              <a:ext uri="{FF2B5EF4-FFF2-40B4-BE49-F238E27FC236}">
                <a16:creationId xmlns:a16="http://schemas.microsoft.com/office/drawing/2014/main" id="{C59B24EE-3481-62A1-905C-6099D193A406}"/>
              </a:ext>
            </a:extLst>
          </p:cNvPr>
          <p:cNvSpPr txBox="1"/>
          <p:nvPr/>
        </p:nvSpPr>
        <p:spPr bwMode="auto">
          <a:xfrm>
            <a:off x="997533" y="3891921"/>
            <a:ext cx="5946473"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Careful with </a:t>
            </a:r>
            <a:r>
              <a:rPr lang="en-US" sz="2800" dirty="0">
                <a:solidFill>
                  <a:schemeClr val="bg1"/>
                </a:solidFill>
                <a:latin typeface="Consolas" panose="020B0609020204030204" pitchFamily="49" charset="0"/>
                <a:cs typeface="Courier New" pitchFamily="49" charset="0"/>
              </a:rPr>
              <a:t>malloc() </a:t>
            </a:r>
            <a:r>
              <a:rPr lang="en-US" sz="2800" dirty="0">
                <a:solidFill>
                  <a:srgbClr val="FFFF00"/>
                </a:solidFill>
              </a:rPr>
              <a:t>&amp; </a:t>
            </a:r>
            <a:r>
              <a:rPr lang="en-US" sz="2800" dirty="0">
                <a:solidFill>
                  <a:schemeClr val="bg1"/>
                </a:solidFill>
                <a:latin typeface="Consolas" panose="020B0609020204030204" pitchFamily="49" charset="0"/>
                <a:cs typeface="Courier New" pitchFamily="49" charset="0"/>
              </a:rPr>
              <a:t>free()</a:t>
            </a:r>
            <a:r>
              <a:rPr lang="en-US" sz="2800" b="1" dirty="0">
                <a:solidFill>
                  <a:srgbClr val="FFFF00"/>
                </a:solidFill>
              </a:rPr>
              <a:t>! </a:t>
            </a:r>
            <a:endParaRPr lang="en-US" sz="2800" dirty="0">
              <a:solidFill>
                <a:srgbClr val="FFFF00"/>
              </a:solidFill>
            </a:endParaRPr>
          </a:p>
        </p:txBody>
      </p:sp>
      <p:sp>
        <p:nvSpPr>
          <p:cNvPr id="7" name="TextBox 6">
            <a:extLst>
              <a:ext uri="{FF2B5EF4-FFF2-40B4-BE49-F238E27FC236}">
                <a16:creationId xmlns:a16="http://schemas.microsoft.com/office/drawing/2014/main" id="{5BA8A2F9-23F3-766D-D77E-98F3C5F1C308}"/>
              </a:ext>
            </a:extLst>
          </p:cNvPr>
          <p:cNvSpPr txBox="1"/>
          <p:nvPr/>
        </p:nvSpPr>
        <p:spPr bwMode="auto">
          <a:xfrm>
            <a:off x="997533" y="4721205"/>
            <a:ext cx="500571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We rely on garbage collection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ooter Placeholder 3"/>
          <p:cNvSpPr>
            <a:spLocks noGrp="1"/>
          </p:cNvSpPr>
          <p:nvPr>
            <p:ph type="ftr" sz="quarter" idx="10"/>
          </p:nvPr>
        </p:nvSpPr>
        <p:spPr/>
        <p:txBody>
          <a:bodyPr/>
          <a:lstStyle/>
          <a:p>
            <a:pPr>
              <a:defRPr/>
            </a:pPr>
            <a:r>
              <a:rPr lang="en-US" dirty="0"/>
              <a:t>Art of Multiprocessor Programming</a:t>
            </a:r>
          </a:p>
        </p:txBody>
      </p:sp>
      <p:sp>
        <p:nvSpPr>
          <p:cNvPr id="25" name="Slide Number Placeholder 4"/>
          <p:cNvSpPr>
            <a:spLocks noGrp="1"/>
          </p:cNvSpPr>
          <p:nvPr>
            <p:ph type="sldNum" sz="quarter" idx="11"/>
          </p:nvPr>
        </p:nvSpPr>
        <p:spPr/>
        <p:txBody>
          <a:bodyPr/>
          <a:lstStyle/>
          <a:p>
            <a:pPr>
              <a:defRPr/>
            </a:pPr>
            <a:fld id="{15FE3F49-3377-4661-B70B-DAB6BD9B49F6}" type="slidenum">
              <a:rPr lang="x-none"/>
              <a:pPr>
                <a:defRPr/>
              </a:pPr>
              <a:t>26</a:t>
            </a:fld>
            <a:endParaRPr lang="en-US" dirty="0"/>
          </a:p>
        </p:txBody>
      </p:sp>
      <p:sp>
        <p:nvSpPr>
          <p:cNvPr id="34820" name="Rectangle 2"/>
          <p:cNvSpPr>
            <a:spLocks noGrp="1" noChangeArrowheads="1"/>
          </p:cNvSpPr>
          <p:nvPr>
            <p:ph type="title"/>
          </p:nvPr>
        </p:nvSpPr>
        <p:spPr/>
        <p:txBody>
          <a:bodyPr/>
          <a:lstStyle/>
          <a:p>
            <a:r>
              <a:rPr lang="en-US" dirty="0"/>
              <a:t>Abstract Data Types</a:t>
            </a:r>
          </a:p>
        </p:txBody>
      </p:sp>
      <p:grpSp>
        <p:nvGrpSpPr>
          <p:cNvPr id="34822" name="Group 29"/>
          <p:cNvGrpSpPr>
            <a:grpSpLocks/>
          </p:cNvGrpSpPr>
          <p:nvPr/>
        </p:nvGrpSpPr>
        <p:grpSpPr bwMode="auto">
          <a:xfrm>
            <a:off x="1739107" y="4840666"/>
            <a:ext cx="5665787" cy="582612"/>
            <a:chOff x="913" y="1777"/>
            <a:chExt cx="3569" cy="367"/>
          </a:xfrm>
        </p:grpSpPr>
        <p:sp>
          <p:nvSpPr>
            <p:cNvPr id="34839" name="AutoShape 5"/>
            <p:cNvSpPr>
              <a:spLocks noChangeArrowheads="1"/>
            </p:cNvSpPr>
            <p:nvPr/>
          </p:nvSpPr>
          <p:spPr bwMode="auto">
            <a:xfrm>
              <a:off x="913" y="1782"/>
              <a:ext cx="546" cy="357"/>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34824" name="Group 8"/>
            <p:cNvGrpSpPr>
              <a:grpSpLocks/>
            </p:cNvGrpSpPr>
            <p:nvPr/>
          </p:nvGrpSpPr>
          <p:grpSpPr bwMode="auto">
            <a:xfrm>
              <a:off x="1920" y="1777"/>
              <a:ext cx="546" cy="367"/>
              <a:chOff x="596" y="1599"/>
              <a:chExt cx="546" cy="367"/>
            </a:xfrm>
          </p:grpSpPr>
          <p:sp>
            <p:nvSpPr>
              <p:cNvPr id="34836"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4837"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838"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34825" name="Group 12"/>
            <p:cNvGrpSpPr>
              <a:grpSpLocks/>
            </p:cNvGrpSpPr>
            <p:nvPr/>
          </p:nvGrpSpPr>
          <p:grpSpPr bwMode="auto">
            <a:xfrm>
              <a:off x="2921" y="1777"/>
              <a:ext cx="554" cy="367"/>
              <a:chOff x="588" y="1599"/>
              <a:chExt cx="554" cy="367"/>
            </a:xfrm>
          </p:grpSpPr>
          <p:sp>
            <p:nvSpPr>
              <p:cNvPr id="34833"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4834"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835"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sp>
          <p:nvSpPr>
            <p:cNvPr id="34830" name="AutoShape 21"/>
            <p:cNvSpPr>
              <a:spLocks noChangeArrowheads="1"/>
            </p:cNvSpPr>
            <p:nvPr/>
          </p:nvSpPr>
          <p:spPr bwMode="auto">
            <a:xfrm>
              <a:off x="3936" y="1782"/>
              <a:ext cx="546" cy="357"/>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4827" name="Line 24"/>
            <p:cNvSpPr>
              <a:spLocks noChangeShapeType="1"/>
            </p:cNvSpPr>
            <p:nvPr/>
          </p:nvSpPr>
          <p:spPr bwMode="auto">
            <a:xfrm>
              <a:off x="2354" y="1960"/>
              <a:ext cx="522"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4828" name="Line 27"/>
            <p:cNvSpPr>
              <a:spLocks noChangeShapeType="1"/>
            </p:cNvSpPr>
            <p:nvPr/>
          </p:nvSpPr>
          <p:spPr bwMode="auto">
            <a:xfrm>
              <a:off x="3362" y="1960"/>
              <a:ext cx="522"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4829" name="Line 28"/>
            <p:cNvSpPr>
              <a:spLocks noChangeShapeType="1"/>
            </p:cNvSpPr>
            <p:nvPr/>
          </p:nvSpPr>
          <p:spPr bwMode="auto">
            <a:xfrm>
              <a:off x="1423" y="1960"/>
              <a:ext cx="522"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2" name="TextBox 1">
            <a:extLst>
              <a:ext uri="{FF2B5EF4-FFF2-40B4-BE49-F238E27FC236}">
                <a16:creationId xmlns:a16="http://schemas.microsoft.com/office/drawing/2014/main" id="{F3A7FFD6-7E7A-A0BF-CE4C-E5E279753E08}"/>
              </a:ext>
            </a:extLst>
          </p:cNvPr>
          <p:cNvSpPr txBox="1"/>
          <p:nvPr/>
        </p:nvSpPr>
        <p:spPr bwMode="auto">
          <a:xfrm>
            <a:off x="753033" y="4012521"/>
            <a:ext cx="415813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Concrete representation:</a:t>
            </a:r>
          </a:p>
        </p:txBody>
      </p:sp>
      <p:sp>
        <p:nvSpPr>
          <p:cNvPr id="3" name="TextBox 2">
            <a:extLst>
              <a:ext uri="{FF2B5EF4-FFF2-40B4-BE49-F238E27FC236}">
                <a16:creationId xmlns:a16="http://schemas.microsoft.com/office/drawing/2014/main" id="{460D8E33-BDF2-1C7B-21D2-7705D47185C7}"/>
              </a:ext>
            </a:extLst>
          </p:cNvPr>
          <p:cNvSpPr txBox="1"/>
          <p:nvPr/>
        </p:nvSpPr>
        <p:spPr bwMode="auto">
          <a:xfrm>
            <a:off x="841090" y="2263900"/>
            <a:ext cx="259902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Abstract Type:</a:t>
            </a:r>
            <a:endParaRPr lang="en-US" sz="2800" dirty="0">
              <a:solidFill>
                <a:schemeClr val="bg1"/>
              </a:solidFill>
            </a:endParaRP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C29E263C-479D-4D82-860E-0EC108D5230E}"/>
                  </a:ext>
                </a:extLst>
              </p:cNvPr>
              <p:cNvSpPr txBox="1"/>
              <p:nvPr/>
            </p:nvSpPr>
            <p:spPr bwMode="auto">
              <a:xfrm>
                <a:off x="3891398" y="3092044"/>
                <a:ext cx="1361205" cy="615553"/>
              </a:xfrm>
              <a:prstGeom prst="rect">
                <a:avLst/>
              </a:prstGeom>
              <a:solidFill>
                <a:schemeClr val="tx1">
                  <a:alpha val="79999"/>
                </a:schemeClr>
              </a:solidFill>
              <a:ln w="38100">
                <a:noFill/>
                <a:miter lim="800000"/>
                <a:headEnd/>
                <a:tailEnd/>
              </a:ln>
              <a:effectLst>
                <a:outerShdw blurRad="50800" dist="38100" dir="2700000" algn="tl" rotWithShape="0">
                  <a:prstClr val="black">
                    <a:alpha val="40000"/>
                  </a:prstClr>
                </a:outerShdw>
              </a:effectLst>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d>
                        <m:dPr>
                          <m:begChr m:val="{"/>
                          <m:endChr m:val="}"/>
                          <m:ctrlPr>
                            <a:rPr lang="en-US" sz="4000" b="1" i="1" smtClean="0">
                              <a:solidFill>
                                <a:schemeClr val="bg1"/>
                              </a:solidFill>
                              <a:latin typeface="Cambria Math" panose="02040503050406030204" pitchFamily="18" charset="0"/>
                            </a:rPr>
                          </m:ctrlPr>
                        </m:dPr>
                        <m:e>
                          <m:r>
                            <a:rPr lang="en-US" sz="4000" b="1" i="1" smtClean="0">
                              <a:solidFill>
                                <a:schemeClr val="bg1"/>
                              </a:solidFill>
                              <a:latin typeface="Cambria Math" panose="02040503050406030204" pitchFamily="18" charset="0"/>
                            </a:rPr>
                            <m:t>𝒂</m:t>
                          </m:r>
                          <m:r>
                            <a:rPr lang="en-US" sz="4000" b="1" i="1" smtClean="0">
                              <a:solidFill>
                                <a:schemeClr val="bg1"/>
                              </a:solidFill>
                              <a:latin typeface="Cambria Math" panose="02040503050406030204" pitchFamily="18" charset="0"/>
                            </a:rPr>
                            <m:t>,</m:t>
                          </m:r>
                          <m:r>
                            <a:rPr lang="en-US" sz="4000" b="1" i="1" smtClean="0">
                              <a:solidFill>
                                <a:schemeClr val="bg1"/>
                              </a:solidFill>
                              <a:latin typeface="Cambria Math" panose="02040503050406030204" pitchFamily="18" charset="0"/>
                            </a:rPr>
                            <m:t>𝒃</m:t>
                          </m:r>
                        </m:e>
                      </m:d>
                    </m:oMath>
                  </m:oMathPara>
                </a14:m>
                <a:endParaRPr lang="en-US" sz="4000" b="1" dirty="0">
                  <a:solidFill>
                    <a:schemeClr val="bg1"/>
                  </a:solidFill>
                  <a:latin typeface="Arial" pitchFamily="34" charset="0"/>
                </a:endParaRPr>
              </a:p>
            </p:txBody>
          </p:sp>
        </mc:Choice>
        <mc:Fallback>
          <p:sp>
            <p:nvSpPr>
              <p:cNvPr id="4" name="TextBox 3">
                <a:extLst>
                  <a:ext uri="{FF2B5EF4-FFF2-40B4-BE49-F238E27FC236}">
                    <a16:creationId xmlns:a16="http://schemas.microsoft.com/office/drawing/2014/main" id="{C29E263C-479D-4D82-860E-0EC108D5230E}"/>
                  </a:ext>
                </a:extLst>
              </p:cNvPr>
              <p:cNvSpPr txBox="1">
                <a:spLocks noRot="1" noChangeAspect="1" noMove="1" noResize="1" noEditPoints="1" noAdjustHandles="1" noChangeArrowheads="1" noChangeShapeType="1" noTextEdit="1"/>
              </p:cNvSpPr>
              <p:nvPr/>
            </p:nvSpPr>
            <p:spPr bwMode="auto">
              <a:xfrm>
                <a:off x="3891398" y="3092044"/>
                <a:ext cx="1361205" cy="615553"/>
              </a:xfrm>
              <a:prstGeom prst="rect">
                <a:avLst/>
              </a:prstGeom>
              <a:blipFill>
                <a:blip r:embed="rId3"/>
                <a:stretch>
                  <a:fillRect/>
                </a:stretch>
              </a:blipFill>
              <a:ln w="38100">
                <a:noFill/>
                <a:miter lim="800000"/>
                <a:headEnd/>
                <a:tailEnd/>
              </a:ln>
              <a:effectLst>
                <a:outerShdw blurRad="50800" dist="38100" dir="2700000" algn="tl" rotWithShape="0">
                  <a:prstClr val="black">
                    <a:alpha val="40000"/>
                  </a:prstClr>
                </a:outerShdw>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ooter Placeholder 3"/>
          <p:cNvSpPr>
            <a:spLocks noGrp="1"/>
          </p:cNvSpPr>
          <p:nvPr>
            <p:ph type="ftr" sz="quarter" idx="10"/>
          </p:nvPr>
        </p:nvSpPr>
        <p:spPr/>
        <p:txBody>
          <a:bodyPr/>
          <a:lstStyle/>
          <a:p>
            <a:pPr>
              <a:defRPr/>
            </a:pPr>
            <a:r>
              <a:rPr lang="en-US" dirty="0"/>
              <a:t>Art of Multiprocessor Programming</a:t>
            </a:r>
          </a:p>
        </p:txBody>
      </p:sp>
      <p:sp>
        <p:nvSpPr>
          <p:cNvPr id="20" name="Slide Number Placeholder 4"/>
          <p:cNvSpPr>
            <a:spLocks noGrp="1"/>
          </p:cNvSpPr>
          <p:nvPr>
            <p:ph type="sldNum" sz="quarter" idx="11"/>
          </p:nvPr>
        </p:nvSpPr>
        <p:spPr/>
        <p:txBody>
          <a:bodyPr/>
          <a:lstStyle/>
          <a:p>
            <a:pPr>
              <a:defRPr/>
            </a:pPr>
            <a:fld id="{02C8E17A-364B-4751-B7B5-9A02AE69FAD5}" type="slidenum">
              <a:rPr lang="x-none"/>
              <a:pPr>
                <a:defRPr/>
              </a:pPr>
              <a:t>27</a:t>
            </a:fld>
            <a:endParaRPr lang="en-US" dirty="0"/>
          </a:p>
        </p:txBody>
      </p:sp>
      <p:sp>
        <p:nvSpPr>
          <p:cNvPr id="35844" name="Rectangle 2"/>
          <p:cNvSpPr>
            <a:spLocks noGrp="1" noChangeArrowheads="1"/>
          </p:cNvSpPr>
          <p:nvPr>
            <p:ph type="title"/>
          </p:nvPr>
        </p:nvSpPr>
        <p:spPr/>
        <p:txBody>
          <a:bodyPr/>
          <a:lstStyle/>
          <a:p>
            <a:r>
              <a:rPr lang="en-US" dirty="0"/>
              <a:t>Abstract Data Types</a:t>
            </a:r>
          </a:p>
        </p:txBody>
      </p:sp>
      <p:grpSp>
        <p:nvGrpSpPr>
          <p:cNvPr id="2" name="Group 1"/>
          <p:cNvGrpSpPr/>
          <p:nvPr/>
        </p:nvGrpSpPr>
        <p:grpSpPr>
          <a:xfrm>
            <a:off x="2197333" y="3136106"/>
            <a:ext cx="3836988" cy="585788"/>
            <a:chOff x="2041525" y="3635375"/>
            <a:chExt cx="3836988" cy="585788"/>
          </a:xfrm>
        </p:grpSpPr>
        <p:sp>
          <p:nvSpPr>
            <p:cNvPr id="35846" name="AutoShape 6"/>
            <p:cNvSpPr>
              <a:spLocks noChangeArrowheads="1"/>
            </p:cNvSpPr>
            <p:nvPr/>
          </p:nvSpPr>
          <p:spPr bwMode="auto">
            <a:xfrm>
              <a:off x="2041525" y="3713163"/>
              <a:ext cx="587375" cy="3841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solidFill>
                  <a:schemeClr val="tx1"/>
                </a:solidFill>
                <a:latin typeface="Consolas" panose="020B0609020204030204" pitchFamily="49" charset="0"/>
              </a:endParaRPr>
            </a:p>
          </p:txBody>
        </p:sp>
        <p:sp>
          <p:nvSpPr>
            <p:cNvPr id="35848" name="Text Box 8"/>
            <p:cNvSpPr txBox="1">
              <a:spLocks noChangeArrowheads="1"/>
            </p:cNvSpPr>
            <p:nvPr/>
          </p:nvSpPr>
          <p:spPr bwMode="auto">
            <a:xfrm>
              <a:off x="2152650" y="3763963"/>
              <a:ext cx="184150" cy="457200"/>
            </a:xfrm>
            <a:prstGeom prst="rect">
              <a:avLst/>
            </a:prstGeom>
            <a:noFill/>
            <a:ln w="9525">
              <a:noFill/>
              <a:miter lim="800000"/>
              <a:headEnd/>
              <a:tailEnd/>
            </a:ln>
          </p:spPr>
          <p:txBody>
            <a:bodyPr wrap="none">
              <a:spAutoFit/>
            </a:bodyPr>
            <a:lstStyle/>
            <a:p>
              <a:endParaRPr lang="en-US" dirty="0">
                <a:solidFill>
                  <a:schemeClr val="tx1"/>
                </a:solidFill>
                <a:latin typeface="Arial" pitchFamily="34" charset="0"/>
              </a:endParaRPr>
            </a:p>
          </p:txBody>
        </p:sp>
        <p:sp>
          <p:nvSpPr>
            <p:cNvPr id="35849" name="AutoShape 10"/>
            <p:cNvSpPr>
              <a:spLocks noChangeArrowheads="1"/>
            </p:cNvSpPr>
            <p:nvPr/>
          </p:nvSpPr>
          <p:spPr bwMode="auto">
            <a:xfrm>
              <a:off x="3124200" y="3713163"/>
              <a:ext cx="587375" cy="3841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solidFill>
                  <a:schemeClr val="tx1"/>
                </a:solidFill>
                <a:latin typeface="Consolas" panose="020B0609020204030204" pitchFamily="49" charset="0"/>
              </a:endParaRPr>
            </a:p>
          </p:txBody>
        </p:sp>
        <p:sp>
          <p:nvSpPr>
            <p:cNvPr id="35850" name="Line 11"/>
            <p:cNvSpPr>
              <a:spLocks noChangeShapeType="1"/>
            </p:cNvSpPr>
            <p:nvPr/>
          </p:nvSpPr>
          <p:spPr bwMode="auto">
            <a:xfrm>
              <a:off x="3422650" y="3708400"/>
              <a:ext cx="0" cy="393700"/>
            </a:xfrm>
            <a:prstGeom prst="line">
              <a:avLst/>
            </a:prstGeom>
            <a:noFill/>
            <a:ln w="38100">
              <a:solidFill>
                <a:schemeClr val="tx1"/>
              </a:solidFill>
              <a:round/>
              <a:headEnd/>
              <a:tailEnd/>
            </a:ln>
          </p:spPr>
          <p:txBody>
            <a:bodyPr wrap="none" anchor="ctr"/>
            <a:lstStyle/>
            <a:p>
              <a:endParaRPr lang="en-US" dirty="0">
                <a:solidFill>
                  <a:schemeClr val="tx1"/>
                </a:solidFill>
                <a:latin typeface="Consolas" panose="020B0609020204030204" pitchFamily="49" charset="0"/>
              </a:endParaRPr>
            </a:p>
          </p:txBody>
        </p:sp>
        <p:sp>
          <p:nvSpPr>
            <p:cNvPr id="35851" name="Text Box 12"/>
            <p:cNvSpPr txBox="1">
              <a:spLocks noChangeArrowheads="1"/>
            </p:cNvSpPr>
            <p:nvPr/>
          </p:nvSpPr>
          <p:spPr bwMode="auto">
            <a:xfrm>
              <a:off x="3067771" y="3651250"/>
              <a:ext cx="385042" cy="523220"/>
            </a:xfrm>
            <a:prstGeom prst="rect">
              <a:avLst/>
            </a:prstGeom>
            <a:noFill/>
            <a:ln w="9525">
              <a:noFill/>
              <a:miter lim="800000"/>
              <a:headEnd/>
              <a:tailEnd/>
            </a:ln>
          </p:spPr>
          <p:txBody>
            <a:bodyPr wrap="none">
              <a:spAutoFit/>
            </a:bodyPr>
            <a:lstStyle/>
            <a:p>
              <a:r>
                <a:rPr lang="en-US" sz="2800" b="1" dirty="0">
                  <a:solidFill>
                    <a:schemeClr val="tx1"/>
                  </a:solidFill>
                  <a:latin typeface="Arial" pitchFamily="34" charset="0"/>
                </a:rPr>
                <a:t>a</a:t>
              </a:r>
            </a:p>
          </p:txBody>
        </p:sp>
        <p:sp>
          <p:nvSpPr>
            <p:cNvPr id="35852" name="AutoShape 14"/>
            <p:cNvSpPr>
              <a:spLocks noChangeArrowheads="1"/>
            </p:cNvSpPr>
            <p:nvPr/>
          </p:nvSpPr>
          <p:spPr bwMode="auto">
            <a:xfrm>
              <a:off x="4208463" y="3713163"/>
              <a:ext cx="587375" cy="3841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solidFill>
                  <a:schemeClr val="tx1"/>
                </a:solidFill>
                <a:latin typeface="Consolas" panose="020B0609020204030204" pitchFamily="49" charset="0"/>
              </a:endParaRPr>
            </a:p>
          </p:txBody>
        </p:sp>
        <p:sp>
          <p:nvSpPr>
            <p:cNvPr id="35853" name="Line 15"/>
            <p:cNvSpPr>
              <a:spLocks noChangeShapeType="1"/>
            </p:cNvSpPr>
            <p:nvPr/>
          </p:nvSpPr>
          <p:spPr bwMode="auto">
            <a:xfrm>
              <a:off x="4506913" y="3708400"/>
              <a:ext cx="0" cy="393700"/>
            </a:xfrm>
            <a:prstGeom prst="line">
              <a:avLst/>
            </a:prstGeom>
            <a:noFill/>
            <a:ln w="38100">
              <a:solidFill>
                <a:schemeClr val="tx1"/>
              </a:solidFill>
              <a:round/>
              <a:headEnd/>
              <a:tailEnd/>
            </a:ln>
          </p:spPr>
          <p:txBody>
            <a:bodyPr wrap="none" anchor="ctr"/>
            <a:lstStyle/>
            <a:p>
              <a:endParaRPr lang="en-US" dirty="0">
                <a:solidFill>
                  <a:schemeClr val="tx1"/>
                </a:solidFill>
                <a:latin typeface="Consolas" panose="020B0609020204030204" pitchFamily="49" charset="0"/>
              </a:endParaRPr>
            </a:p>
          </p:txBody>
        </p:sp>
        <p:sp>
          <p:nvSpPr>
            <p:cNvPr id="35854" name="Text Box 16"/>
            <p:cNvSpPr txBox="1">
              <a:spLocks noChangeArrowheads="1"/>
            </p:cNvSpPr>
            <p:nvPr/>
          </p:nvSpPr>
          <p:spPr bwMode="auto">
            <a:xfrm>
              <a:off x="4148672" y="3635375"/>
              <a:ext cx="404278" cy="523220"/>
            </a:xfrm>
            <a:prstGeom prst="rect">
              <a:avLst/>
            </a:prstGeom>
            <a:noFill/>
            <a:ln w="9525">
              <a:noFill/>
              <a:miter lim="800000"/>
              <a:headEnd/>
              <a:tailEnd/>
            </a:ln>
          </p:spPr>
          <p:txBody>
            <a:bodyPr wrap="none">
              <a:spAutoFit/>
            </a:bodyPr>
            <a:lstStyle/>
            <a:p>
              <a:r>
                <a:rPr lang="en-US" sz="2800" b="1" dirty="0">
                  <a:solidFill>
                    <a:schemeClr val="tx1"/>
                  </a:solidFill>
                  <a:latin typeface="Arial" pitchFamily="34" charset="0"/>
                </a:rPr>
                <a:t>b</a:t>
              </a:r>
            </a:p>
          </p:txBody>
        </p:sp>
        <p:sp>
          <p:nvSpPr>
            <p:cNvPr id="35855" name="AutoShape 18"/>
            <p:cNvSpPr>
              <a:spLocks noChangeArrowheads="1"/>
            </p:cNvSpPr>
            <p:nvPr/>
          </p:nvSpPr>
          <p:spPr bwMode="auto">
            <a:xfrm>
              <a:off x="5291138" y="3713163"/>
              <a:ext cx="587375" cy="3841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solidFill>
                  <a:schemeClr val="tx1"/>
                </a:solidFill>
                <a:latin typeface="Consolas" panose="020B0609020204030204" pitchFamily="49" charset="0"/>
              </a:endParaRPr>
            </a:p>
          </p:txBody>
        </p:sp>
        <p:sp>
          <p:nvSpPr>
            <p:cNvPr id="35858" name="Line 21"/>
            <p:cNvSpPr>
              <a:spLocks noChangeShapeType="1"/>
            </p:cNvSpPr>
            <p:nvPr/>
          </p:nvSpPr>
          <p:spPr bwMode="auto">
            <a:xfrm>
              <a:off x="3590925" y="3905250"/>
              <a:ext cx="560388" cy="0"/>
            </a:xfrm>
            <a:prstGeom prst="line">
              <a:avLst/>
            </a:prstGeom>
            <a:noFill/>
            <a:ln w="76200">
              <a:solidFill>
                <a:schemeClr val="bg1"/>
              </a:solidFill>
              <a:round/>
              <a:headEnd/>
              <a:tailEnd type="triangle" w="med" len="med"/>
            </a:ln>
          </p:spPr>
          <p:txBody>
            <a:bodyPr wrap="none" anchor="ctr"/>
            <a:lstStyle/>
            <a:p>
              <a:endParaRPr lang="en-US" dirty="0">
                <a:solidFill>
                  <a:schemeClr val="tx1"/>
                </a:solidFill>
                <a:latin typeface="Consolas" panose="020B0609020204030204" pitchFamily="49" charset="0"/>
              </a:endParaRPr>
            </a:p>
          </p:txBody>
        </p:sp>
        <p:sp>
          <p:nvSpPr>
            <p:cNvPr id="35859" name="Line 22"/>
            <p:cNvSpPr>
              <a:spLocks noChangeShapeType="1"/>
            </p:cNvSpPr>
            <p:nvPr/>
          </p:nvSpPr>
          <p:spPr bwMode="auto">
            <a:xfrm>
              <a:off x="4675188" y="3905250"/>
              <a:ext cx="560387" cy="0"/>
            </a:xfrm>
            <a:prstGeom prst="line">
              <a:avLst/>
            </a:prstGeom>
            <a:noFill/>
            <a:ln w="76200">
              <a:solidFill>
                <a:schemeClr val="bg1"/>
              </a:solidFill>
              <a:round/>
              <a:headEnd/>
              <a:tailEnd type="triangle" w="med" len="med"/>
            </a:ln>
          </p:spPr>
          <p:txBody>
            <a:bodyPr wrap="none" anchor="ctr"/>
            <a:lstStyle/>
            <a:p>
              <a:endParaRPr lang="en-US" dirty="0">
                <a:solidFill>
                  <a:schemeClr val="tx1"/>
                </a:solidFill>
                <a:latin typeface="Consolas" panose="020B0609020204030204" pitchFamily="49" charset="0"/>
              </a:endParaRPr>
            </a:p>
          </p:txBody>
        </p:sp>
        <p:sp>
          <p:nvSpPr>
            <p:cNvPr id="35860" name="Line 23"/>
            <p:cNvSpPr>
              <a:spLocks noChangeShapeType="1"/>
            </p:cNvSpPr>
            <p:nvPr/>
          </p:nvSpPr>
          <p:spPr bwMode="auto">
            <a:xfrm>
              <a:off x="2589213" y="3905250"/>
              <a:ext cx="561975" cy="0"/>
            </a:xfrm>
            <a:prstGeom prst="line">
              <a:avLst/>
            </a:prstGeom>
            <a:noFill/>
            <a:ln w="76200">
              <a:solidFill>
                <a:schemeClr val="bg1"/>
              </a:solidFill>
              <a:round/>
              <a:headEnd/>
              <a:tailEnd type="triangle" w="med" len="med"/>
            </a:ln>
          </p:spPr>
          <p:txBody>
            <a:bodyPr wrap="none" anchor="ctr"/>
            <a:lstStyle/>
            <a:p>
              <a:endParaRPr lang="en-US" dirty="0">
                <a:solidFill>
                  <a:schemeClr val="tx1"/>
                </a:solidFill>
                <a:latin typeface="Consolas" panose="020B0609020204030204" pitchFamily="49" charset="0"/>
              </a:endParaRPr>
            </a:p>
          </p:txBody>
        </p:sp>
      </p:grpSp>
      <p:sp>
        <p:nvSpPr>
          <p:cNvPr id="8" name="TextBox 7">
            <a:extLst>
              <a:ext uri="{FF2B5EF4-FFF2-40B4-BE49-F238E27FC236}">
                <a16:creationId xmlns:a16="http://schemas.microsoft.com/office/drawing/2014/main" id="{5D2EF123-3764-9408-AF79-F4FAFB6410EA}"/>
              </a:ext>
            </a:extLst>
          </p:cNvPr>
          <p:cNvSpPr txBox="1"/>
          <p:nvPr/>
        </p:nvSpPr>
        <p:spPr bwMode="auto">
          <a:xfrm>
            <a:off x="705621" y="2187435"/>
            <a:ext cx="682041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Meaning of rep given by </a:t>
            </a:r>
            <a:r>
              <a:rPr lang="en-US" sz="2800" i="1" dirty="0">
                <a:solidFill>
                  <a:schemeClr val="bg1"/>
                </a:solidFill>
              </a:rPr>
              <a:t>abstraction map</a:t>
            </a:r>
          </a:p>
        </p:txBody>
      </p:sp>
      <p:sp>
        <p:nvSpPr>
          <p:cNvPr id="3" name="Arrow: Down 2">
            <a:extLst>
              <a:ext uri="{FF2B5EF4-FFF2-40B4-BE49-F238E27FC236}">
                <a16:creationId xmlns:a16="http://schemas.microsoft.com/office/drawing/2014/main" id="{70D820F1-3848-47E1-A83B-DA01F3CB913A}"/>
              </a:ext>
            </a:extLst>
          </p:cNvPr>
          <p:cNvSpPr/>
          <p:nvPr/>
        </p:nvSpPr>
        <p:spPr bwMode="auto">
          <a:xfrm>
            <a:off x="3097726" y="3771900"/>
            <a:ext cx="2036203" cy="1286929"/>
          </a:xfrm>
          <a:prstGeom prst="downArrow">
            <a:avLst/>
          </a:prstGeom>
          <a:solidFill>
            <a:schemeClr val="tx1"/>
          </a:solidFill>
          <a:ln w="5715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FF"/>
              </a:solidFill>
              <a:effectLst/>
              <a:latin typeface="Lucida Console" pitchFamily="49" charset="0"/>
            </a:endParaRP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9D0D15D0-E30A-471F-8DAF-A60A0B6226B9}"/>
                  </a:ext>
                </a:extLst>
              </p:cNvPr>
              <p:cNvSpPr txBox="1"/>
              <p:nvPr/>
            </p:nvSpPr>
            <p:spPr bwMode="auto">
              <a:xfrm>
                <a:off x="3435225" y="5245296"/>
                <a:ext cx="1361205" cy="615553"/>
              </a:xfrm>
              <a:prstGeom prst="rect">
                <a:avLst/>
              </a:prstGeom>
              <a:solidFill>
                <a:schemeClr val="tx1">
                  <a:alpha val="79999"/>
                </a:schemeClr>
              </a:solidFill>
              <a:ln w="38100">
                <a:noFill/>
                <a:miter lim="800000"/>
                <a:headEnd/>
                <a:tailEnd/>
              </a:ln>
              <a:effectLst>
                <a:outerShdw blurRad="50800" dist="38100" dir="2700000" algn="tl" rotWithShape="0">
                  <a:prstClr val="black">
                    <a:alpha val="40000"/>
                  </a:prstClr>
                </a:outerShdw>
              </a:effectLst>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d>
                        <m:dPr>
                          <m:begChr m:val="{"/>
                          <m:endChr m:val="}"/>
                          <m:ctrlPr>
                            <a:rPr lang="en-US" sz="4000" b="1" i="1" smtClean="0">
                              <a:solidFill>
                                <a:schemeClr val="bg1"/>
                              </a:solidFill>
                              <a:latin typeface="Cambria Math" panose="02040503050406030204" pitchFamily="18" charset="0"/>
                            </a:rPr>
                          </m:ctrlPr>
                        </m:dPr>
                        <m:e>
                          <m:r>
                            <a:rPr lang="en-US" sz="4000" b="1" i="1" smtClean="0">
                              <a:solidFill>
                                <a:schemeClr val="bg1"/>
                              </a:solidFill>
                              <a:latin typeface="Cambria Math" panose="02040503050406030204" pitchFamily="18" charset="0"/>
                            </a:rPr>
                            <m:t>𝒂</m:t>
                          </m:r>
                          <m:r>
                            <a:rPr lang="en-US" sz="4000" b="1" i="1" smtClean="0">
                              <a:solidFill>
                                <a:schemeClr val="bg1"/>
                              </a:solidFill>
                              <a:latin typeface="Cambria Math" panose="02040503050406030204" pitchFamily="18" charset="0"/>
                            </a:rPr>
                            <m:t>,</m:t>
                          </m:r>
                          <m:r>
                            <a:rPr lang="en-US" sz="4000" b="1" i="1" smtClean="0">
                              <a:solidFill>
                                <a:schemeClr val="bg1"/>
                              </a:solidFill>
                              <a:latin typeface="Cambria Math" panose="02040503050406030204" pitchFamily="18" charset="0"/>
                            </a:rPr>
                            <m:t>𝒃</m:t>
                          </m:r>
                        </m:e>
                      </m:d>
                    </m:oMath>
                  </m:oMathPara>
                </a14:m>
                <a:endParaRPr lang="en-US" sz="4000" b="1" dirty="0">
                  <a:solidFill>
                    <a:schemeClr val="bg1"/>
                  </a:solidFill>
                  <a:latin typeface="Arial" pitchFamily="34" charset="0"/>
                </a:endParaRPr>
              </a:p>
            </p:txBody>
          </p:sp>
        </mc:Choice>
        <mc:Fallback>
          <p:sp>
            <p:nvSpPr>
              <p:cNvPr id="21" name="TextBox 20">
                <a:extLst>
                  <a:ext uri="{FF2B5EF4-FFF2-40B4-BE49-F238E27FC236}">
                    <a16:creationId xmlns:a16="http://schemas.microsoft.com/office/drawing/2014/main" id="{9D0D15D0-E30A-471F-8DAF-A60A0B6226B9}"/>
                  </a:ext>
                </a:extLst>
              </p:cNvPr>
              <p:cNvSpPr txBox="1">
                <a:spLocks noRot="1" noChangeAspect="1" noMove="1" noResize="1" noEditPoints="1" noAdjustHandles="1" noChangeArrowheads="1" noChangeShapeType="1" noTextEdit="1"/>
              </p:cNvSpPr>
              <p:nvPr/>
            </p:nvSpPr>
            <p:spPr bwMode="auto">
              <a:xfrm>
                <a:off x="3435225" y="5245296"/>
                <a:ext cx="1361205" cy="615553"/>
              </a:xfrm>
              <a:prstGeom prst="rect">
                <a:avLst/>
              </a:prstGeom>
              <a:blipFill>
                <a:blip r:embed="rId3"/>
                <a:stretch>
                  <a:fillRect/>
                </a:stretch>
              </a:blipFill>
              <a:ln w="38100">
                <a:noFill/>
                <a:miter lim="800000"/>
                <a:headEnd/>
                <a:tailEnd/>
              </a:ln>
              <a:effectLst>
                <a:outerShdw blurRad="50800" dist="38100" dir="2700000" algn="tl" rotWithShape="0">
                  <a:prstClr val="black">
                    <a:alpha val="40000"/>
                  </a:prstClr>
                </a:outerShdw>
              </a:effectLst>
            </p:spPr>
            <p:txBody>
              <a:bodyPr/>
              <a:lstStyle/>
              <a:p>
                <a:r>
                  <a:rPr lang="en-US">
                    <a:noFill/>
                  </a:rPr>
                  <a:t> </a:t>
                </a:r>
              </a:p>
            </p:txBody>
          </p:sp>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5DBDAE96-59D4-4B38-88BA-C9AA8EE6D5C0}" type="slidenum">
              <a:rPr lang="x-none"/>
              <a:pPr>
                <a:defRPr/>
              </a:pPr>
              <a:t>28</a:t>
            </a:fld>
            <a:endParaRPr lang="en-US" dirty="0"/>
          </a:p>
        </p:txBody>
      </p:sp>
      <p:sp>
        <p:nvSpPr>
          <p:cNvPr id="36868" name="Rectangle 2"/>
          <p:cNvSpPr>
            <a:spLocks noGrp="1" noChangeArrowheads="1"/>
          </p:cNvSpPr>
          <p:nvPr>
            <p:ph type="title"/>
          </p:nvPr>
        </p:nvSpPr>
        <p:spPr/>
        <p:txBody>
          <a:bodyPr/>
          <a:lstStyle/>
          <a:p>
            <a:r>
              <a:rPr lang="en-US" dirty="0"/>
              <a:t>Rep Invariant</a:t>
            </a:r>
          </a:p>
        </p:txBody>
      </p:sp>
      <p:sp>
        <p:nvSpPr>
          <p:cNvPr id="8" name="TextBox 7">
            <a:extLst>
              <a:ext uri="{FF2B5EF4-FFF2-40B4-BE49-F238E27FC236}">
                <a16:creationId xmlns:a16="http://schemas.microsoft.com/office/drawing/2014/main" id="{24B2F320-2415-F35C-15E4-E8D7A88AA1EA}"/>
              </a:ext>
            </a:extLst>
          </p:cNvPr>
          <p:cNvSpPr txBox="1"/>
          <p:nvPr/>
        </p:nvSpPr>
        <p:spPr bwMode="auto">
          <a:xfrm>
            <a:off x="1301770" y="1931895"/>
            <a:ext cx="652100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Which concrete values are meaningful?</a:t>
            </a:r>
          </a:p>
        </p:txBody>
      </p:sp>
      <p:sp>
        <p:nvSpPr>
          <p:cNvPr id="9" name="TextBox 8">
            <a:extLst>
              <a:ext uri="{FF2B5EF4-FFF2-40B4-BE49-F238E27FC236}">
                <a16:creationId xmlns:a16="http://schemas.microsoft.com/office/drawing/2014/main" id="{021A0C75-3550-1EDE-ECBF-3C0888B5C21F}"/>
              </a:ext>
            </a:extLst>
          </p:cNvPr>
          <p:cNvSpPr txBox="1"/>
          <p:nvPr/>
        </p:nvSpPr>
        <p:spPr bwMode="auto">
          <a:xfrm>
            <a:off x="1810982" y="2720979"/>
            <a:ext cx="351405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Sorted? Duplicates?</a:t>
            </a:r>
          </a:p>
        </p:txBody>
      </p:sp>
      <p:sp>
        <p:nvSpPr>
          <p:cNvPr id="10" name="TextBox 9">
            <a:extLst>
              <a:ext uri="{FF2B5EF4-FFF2-40B4-BE49-F238E27FC236}">
                <a16:creationId xmlns:a16="http://schemas.microsoft.com/office/drawing/2014/main" id="{F973BD7B-ED18-B180-E2BB-75B4BD0C535B}"/>
              </a:ext>
            </a:extLst>
          </p:cNvPr>
          <p:cNvSpPr txBox="1"/>
          <p:nvPr/>
        </p:nvSpPr>
        <p:spPr bwMode="auto">
          <a:xfrm>
            <a:off x="1301770" y="3510063"/>
            <a:ext cx="242643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Rep invariant</a:t>
            </a:r>
          </a:p>
        </p:txBody>
      </p:sp>
      <p:sp>
        <p:nvSpPr>
          <p:cNvPr id="11" name="TextBox 10">
            <a:extLst>
              <a:ext uri="{FF2B5EF4-FFF2-40B4-BE49-F238E27FC236}">
                <a16:creationId xmlns:a16="http://schemas.microsoft.com/office/drawing/2014/main" id="{35DF7908-6DDA-11F8-74A6-75269F22C43B}"/>
              </a:ext>
            </a:extLst>
          </p:cNvPr>
          <p:cNvSpPr txBox="1"/>
          <p:nvPr/>
        </p:nvSpPr>
        <p:spPr bwMode="auto">
          <a:xfrm>
            <a:off x="1810982" y="4299147"/>
            <a:ext cx="383445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i="1" dirty="0">
                <a:solidFill>
                  <a:schemeClr val="bg1"/>
                </a:solidFill>
              </a:rPr>
              <a:t>Preserved</a:t>
            </a:r>
            <a:r>
              <a:rPr lang="en-US" sz="2800" dirty="0">
                <a:solidFill>
                  <a:srgbClr val="FFFF00"/>
                </a:solidFill>
              </a:rPr>
              <a:t> by methods</a:t>
            </a:r>
          </a:p>
        </p:txBody>
      </p:sp>
      <p:sp>
        <p:nvSpPr>
          <p:cNvPr id="12" name="TextBox 11">
            <a:extLst>
              <a:ext uri="{FF2B5EF4-FFF2-40B4-BE49-F238E27FC236}">
                <a16:creationId xmlns:a16="http://schemas.microsoft.com/office/drawing/2014/main" id="{69669091-0BB4-0785-04AD-A7165F43175F}"/>
              </a:ext>
            </a:extLst>
          </p:cNvPr>
          <p:cNvSpPr txBox="1"/>
          <p:nvPr/>
        </p:nvSpPr>
        <p:spPr bwMode="auto">
          <a:xfrm>
            <a:off x="1810982" y="5088231"/>
            <a:ext cx="4122148"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i="1" dirty="0">
                <a:solidFill>
                  <a:schemeClr val="bg1"/>
                </a:solidFill>
              </a:rPr>
              <a:t>Relied upon </a:t>
            </a:r>
            <a:r>
              <a:rPr lang="en-US" sz="2800" dirty="0">
                <a:solidFill>
                  <a:srgbClr val="FFFF00"/>
                </a:solidFill>
              </a:rPr>
              <a:t>by methods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56453E02-E606-40EB-8469-27CDFFF9B94B}" type="slidenum">
              <a:rPr lang="x-none"/>
              <a:pPr>
                <a:defRPr/>
              </a:pPr>
              <a:t>29</a:t>
            </a:fld>
            <a:endParaRPr lang="en-US" dirty="0"/>
          </a:p>
        </p:txBody>
      </p:sp>
      <p:sp>
        <p:nvSpPr>
          <p:cNvPr id="37892" name="Rectangle 2"/>
          <p:cNvSpPr>
            <a:spLocks noGrp="1" noChangeArrowheads="1"/>
          </p:cNvSpPr>
          <p:nvPr>
            <p:ph type="title"/>
          </p:nvPr>
        </p:nvSpPr>
        <p:spPr/>
        <p:txBody>
          <a:bodyPr/>
          <a:lstStyle/>
          <a:p>
            <a:r>
              <a:rPr lang="en-US" dirty="0"/>
              <a:t>Blame Game</a:t>
            </a:r>
          </a:p>
        </p:txBody>
      </p:sp>
      <p:sp>
        <p:nvSpPr>
          <p:cNvPr id="2" name="TextBox 1">
            <a:extLst>
              <a:ext uri="{FF2B5EF4-FFF2-40B4-BE49-F238E27FC236}">
                <a16:creationId xmlns:a16="http://schemas.microsoft.com/office/drawing/2014/main" id="{DF5EBE9A-0369-99DB-339F-D2A45B9FB63B}"/>
              </a:ext>
            </a:extLst>
          </p:cNvPr>
          <p:cNvSpPr txBox="1"/>
          <p:nvPr/>
        </p:nvSpPr>
        <p:spPr bwMode="auto">
          <a:xfrm>
            <a:off x="1247981" y="2122735"/>
            <a:ext cx="4497998"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Rep invariant is a </a:t>
            </a:r>
            <a:r>
              <a:rPr lang="en-US" sz="2800" i="1" dirty="0">
                <a:solidFill>
                  <a:schemeClr val="bg1"/>
                </a:solidFill>
              </a:rPr>
              <a:t>contract</a:t>
            </a:r>
          </a:p>
        </p:txBody>
      </p:sp>
      <p:sp>
        <p:nvSpPr>
          <p:cNvPr id="3" name="TextBox 2">
            <a:extLst>
              <a:ext uri="{FF2B5EF4-FFF2-40B4-BE49-F238E27FC236}">
                <a16:creationId xmlns:a16="http://schemas.microsoft.com/office/drawing/2014/main" id="{477CFDE7-8857-71C7-5151-BF77A85D57B3}"/>
              </a:ext>
            </a:extLst>
          </p:cNvPr>
          <p:cNvSpPr txBox="1"/>
          <p:nvPr/>
        </p:nvSpPr>
        <p:spPr bwMode="auto">
          <a:xfrm>
            <a:off x="1247981" y="2809212"/>
            <a:ext cx="160492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Suppose</a:t>
            </a:r>
          </a:p>
        </p:txBody>
      </p:sp>
      <p:sp>
        <p:nvSpPr>
          <p:cNvPr id="6" name="TextBox 5">
            <a:extLst>
              <a:ext uri="{FF2B5EF4-FFF2-40B4-BE49-F238E27FC236}">
                <a16:creationId xmlns:a16="http://schemas.microsoft.com/office/drawing/2014/main" id="{2E8097A0-4A95-F2E7-599F-43B398D84704}"/>
              </a:ext>
            </a:extLst>
          </p:cNvPr>
          <p:cNvSpPr txBox="1"/>
          <p:nvPr/>
        </p:nvSpPr>
        <p:spPr bwMode="auto">
          <a:xfrm>
            <a:off x="1902405" y="3495689"/>
            <a:ext cx="586410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chemeClr val="bg1"/>
                </a:solidFill>
                <a:latin typeface="Consolas" panose="020B0609020204030204" pitchFamily="49" charset="0"/>
                <a:cs typeface="Courier New" pitchFamily="49" charset="0"/>
              </a:rPr>
              <a:t>add(x)</a:t>
            </a:r>
            <a:r>
              <a:rPr lang="en-US" sz="2800" dirty="0">
                <a:solidFill>
                  <a:srgbClr val="FFFF00"/>
                </a:solidFill>
              </a:rPr>
              <a:t> leaves behind 2 copies of x</a:t>
            </a:r>
          </a:p>
        </p:txBody>
      </p:sp>
      <p:sp>
        <p:nvSpPr>
          <p:cNvPr id="7" name="TextBox 6">
            <a:extLst>
              <a:ext uri="{FF2B5EF4-FFF2-40B4-BE49-F238E27FC236}">
                <a16:creationId xmlns:a16="http://schemas.microsoft.com/office/drawing/2014/main" id="{68A21C3C-5D48-11C4-368C-9E2D0F7AF18A}"/>
              </a:ext>
            </a:extLst>
          </p:cNvPr>
          <p:cNvSpPr txBox="1"/>
          <p:nvPr/>
        </p:nvSpPr>
        <p:spPr bwMode="auto">
          <a:xfrm>
            <a:off x="1902405" y="4182166"/>
            <a:ext cx="541526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chemeClr val="bg1"/>
                </a:solidFill>
                <a:latin typeface="Consolas" panose="020B0609020204030204" pitchFamily="49" charset="0"/>
                <a:cs typeface="Courier New" pitchFamily="49" charset="0"/>
              </a:rPr>
              <a:t>remove(x)</a:t>
            </a:r>
            <a:r>
              <a:rPr lang="en-US" sz="2800" dirty="0">
                <a:solidFill>
                  <a:srgbClr val="FFFF00"/>
                </a:solidFill>
              </a:rPr>
              <a:t> removes only 1 copy</a:t>
            </a:r>
          </a:p>
        </p:txBody>
      </p:sp>
      <p:sp>
        <p:nvSpPr>
          <p:cNvPr id="8" name="TextBox 7">
            <a:extLst>
              <a:ext uri="{FF2B5EF4-FFF2-40B4-BE49-F238E27FC236}">
                <a16:creationId xmlns:a16="http://schemas.microsoft.com/office/drawing/2014/main" id="{D4836972-3717-A18D-4218-54A7F012A915}"/>
              </a:ext>
            </a:extLst>
          </p:cNvPr>
          <p:cNvSpPr txBox="1"/>
          <p:nvPr/>
        </p:nvSpPr>
        <p:spPr bwMode="auto">
          <a:xfrm>
            <a:off x="1247981" y="4868643"/>
            <a:ext cx="334083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Which is incorrect?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8682AFA9-663F-419E-ACD0-9D87D4FBDB9D}" type="slidenum">
              <a:rPr lang="x-none"/>
              <a:pPr>
                <a:defRPr/>
              </a:pPr>
              <a:t>30</a:t>
            </a:fld>
            <a:endParaRPr lang="en-US" dirty="0"/>
          </a:p>
        </p:txBody>
      </p:sp>
      <p:sp>
        <p:nvSpPr>
          <p:cNvPr id="38916" name="Rectangle 2"/>
          <p:cNvSpPr>
            <a:spLocks noGrp="1" noChangeArrowheads="1"/>
          </p:cNvSpPr>
          <p:nvPr>
            <p:ph type="title"/>
          </p:nvPr>
        </p:nvSpPr>
        <p:spPr/>
        <p:txBody>
          <a:bodyPr/>
          <a:lstStyle/>
          <a:p>
            <a:r>
              <a:rPr lang="en-US" dirty="0"/>
              <a:t>Blame Game</a:t>
            </a:r>
          </a:p>
        </p:txBody>
      </p:sp>
      <p:sp>
        <p:nvSpPr>
          <p:cNvPr id="6" name="TextBox 5">
            <a:extLst>
              <a:ext uri="{FF2B5EF4-FFF2-40B4-BE49-F238E27FC236}">
                <a16:creationId xmlns:a16="http://schemas.microsoft.com/office/drawing/2014/main" id="{27265399-373A-A027-C81B-01FFD5B68DCD}"/>
              </a:ext>
            </a:extLst>
          </p:cNvPr>
          <p:cNvSpPr txBox="1"/>
          <p:nvPr/>
        </p:nvSpPr>
        <p:spPr bwMode="auto">
          <a:xfrm>
            <a:off x="880428" y="951392"/>
            <a:ext cx="160492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Suppose</a:t>
            </a:r>
            <a:endParaRPr lang="en-US" sz="2800" i="1" dirty="0">
              <a:solidFill>
                <a:srgbClr val="FFFF00"/>
              </a:solidFill>
            </a:endParaRPr>
          </a:p>
        </p:txBody>
      </p:sp>
      <p:sp>
        <p:nvSpPr>
          <p:cNvPr id="7" name="TextBox 6">
            <a:extLst>
              <a:ext uri="{FF2B5EF4-FFF2-40B4-BE49-F238E27FC236}">
                <a16:creationId xmlns:a16="http://schemas.microsoft.com/office/drawing/2014/main" id="{6C7746F7-14FA-D34D-349C-1776ED1A6110}"/>
              </a:ext>
            </a:extLst>
          </p:cNvPr>
          <p:cNvSpPr txBox="1"/>
          <p:nvPr/>
        </p:nvSpPr>
        <p:spPr bwMode="auto">
          <a:xfrm>
            <a:off x="1391416" y="1598328"/>
            <a:ext cx="586410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chemeClr val="bg1"/>
                </a:solidFill>
                <a:latin typeface="Consolas" panose="020B0609020204030204" pitchFamily="49" charset="0"/>
                <a:cs typeface="Courier New" pitchFamily="49" charset="0"/>
              </a:rPr>
              <a:t>add(x)</a:t>
            </a:r>
            <a:r>
              <a:rPr lang="en-US" sz="2800" dirty="0">
                <a:solidFill>
                  <a:srgbClr val="FFFF00"/>
                </a:solidFill>
              </a:rPr>
              <a:t> leaves behind 2 copies of x</a:t>
            </a:r>
          </a:p>
        </p:txBody>
      </p:sp>
      <p:sp>
        <p:nvSpPr>
          <p:cNvPr id="8" name="TextBox 7">
            <a:extLst>
              <a:ext uri="{FF2B5EF4-FFF2-40B4-BE49-F238E27FC236}">
                <a16:creationId xmlns:a16="http://schemas.microsoft.com/office/drawing/2014/main" id="{042F9527-1328-FC13-35A3-2C25FA59C021}"/>
              </a:ext>
            </a:extLst>
          </p:cNvPr>
          <p:cNvSpPr txBox="1"/>
          <p:nvPr/>
        </p:nvSpPr>
        <p:spPr bwMode="auto">
          <a:xfrm>
            <a:off x="1391416" y="2245265"/>
            <a:ext cx="5415265"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chemeClr val="bg1"/>
                </a:solidFill>
                <a:latin typeface="Consolas" panose="020B0609020204030204" pitchFamily="49" charset="0"/>
                <a:cs typeface="Courier New" pitchFamily="49" charset="0"/>
              </a:rPr>
              <a:t>remove(x)</a:t>
            </a:r>
            <a:r>
              <a:rPr lang="en-US" sz="2800" dirty="0">
                <a:solidFill>
                  <a:srgbClr val="FFFF00"/>
                </a:solidFill>
              </a:rPr>
              <a:t> removes only 1 copy</a:t>
            </a:r>
          </a:p>
        </p:txBody>
      </p:sp>
      <p:sp>
        <p:nvSpPr>
          <p:cNvPr id="9" name="TextBox 8">
            <a:extLst>
              <a:ext uri="{FF2B5EF4-FFF2-40B4-BE49-F238E27FC236}">
                <a16:creationId xmlns:a16="http://schemas.microsoft.com/office/drawing/2014/main" id="{6548960C-510A-BDB9-DFC5-43DD3ECE46FF}"/>
              </a:ext>
            </a:extLst>
          </p:cNvPr>
          <p:cNvSpPr txBox="1"/>
          <p:nvPr/>
        </p:nvSpPr>
        <p:spPr bwMode="auto">
          <a:xfrm>
            <a:off x="880428" y="2892203"/>
            <a:ext cx="3338758"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Which is incorrect?</a:t>
            </a:r>
          </a:p>
        </p:txBody>
      </p:sp>
      <p:sp>
        <p:nvSpPr>
          <p:cNvPr id="10" name="TextBox 9">
            <a:extLst>
              <a:ext uri="{FF2B5EF4-FFF2-40B4-BE49-F238E27FC236}">
                <a16:creationId xmlns:a16="http://schemas.microsoft.com/office/drawing/2014/main" id="{8E22C139-7673-03BA-5575-9724B9E97203}"/>
              </a:ext>
            </a:extLst>
          </p:cNvPr>
          <p:cNvSpPr txBox="1"/>
          <p:nvPr/>
        </p:nvSpPr>
        <p:spPr bwMode="auto">
          <a:xfrm>
            <a:off x="1391416" y="3539140"/>
            <a:ext cx="5582330"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If rep invariant says </a:t>
            </a:r>
            <a:r>
              <a:rPr lang="en-US" sz="2800" i="1" dirty="0">
                <a:solidFill>
                  <a:schemeClr val="bg1"/>
                </a:solidFill>
              </a:rPr>
              <a:t>no duplicates</a:t>
            </a:r>
          </a:p>
        </p:txBody>
      </p:sp>
      <p:sp>
        <p:nvSpPr>
          <p:cNvPr id="11" name="TextBox 10">
            <a:extLst>
              <a:ext uri="{FF2B5EF4-FFF2-40B4-BE49-F238E27FC236}">
                <a16:creationId xmlns:a16="http://schemas.microsoft.com/office/drawing/2014/main" id="{9E140647-0C1F-1AF8-76E3-1CDE044BFBC2}"/>
              </a:ext>
            </a:extLst>
          </p:cNvPr>
          <p:cNvSpPr txBox="1"/>
          <p:nvPr/>
        </p:nvSpPr>
        <p:spPr bwMode="auto">
          <a:xfrm>
            <a:off x="1875510" y="4186077"/>
            <a:ext cx="3321743"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chemeClr val="bg1"/>
                </a:solidFill>
                <a:latin typeface="Consolas" panose="020B0609020204030204" pitchFamily="49" charset="0"/>
                <a:cs typeface="Courier New" pitchFamily="49" charset="0"/>
              </a:rPr>
              <a:t>add(x)</a:t>
            </a:r>
            <a:r>
              <a:rPr lang="en-US" sz="2800" dirty="0">
                <a:solidFill>
                  <a:srgbClr val="FFFF00"/>
                </a:solidFill>
              </a:rPr>
              <a:t> is incorrect</a:t>
            </a:r>
          </a:p>
        </p:txBody>
      </p:sp>
      <p:sp>
        <p:nvSpPr>
          <p:cNvPr id="12" name="TextBox 11">
            <a:extLst>
              <a:ext uri="{FF2B5EF4-FFF2-40B4-BE49-F238E27FC236}">
                <a16:creationId xmlns:a16="http://schemas.microsoft.com/office/drawing/2014/main" id="{73384271-46ED-A0F9-EF84-16A24E0C9B83}"/>
              </a:ext>
            </a:extLst>
          </p:cNvPr>
          <p:cNvSpPr txBox="1"/>
          <p:nvPr/>
        </p:nvSpPr>
        <p:spPr bwMode="auto">
          <a:xfrm>
            <a:off x="1391416" y="4833014"/>
            <a:ext cx="1861407"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Otherwise</a:t>
            </a:r>
          </a:p>
        </p:txBody>
      </p:sp>
      <p:sp>
        <p:nvSpPr>
          <p:cNvPr id="13" name="TextBox 12">
            <a:extLst>
              <a:ext uri="{FF2B5EF4-FFF2-40B4-BE49-F238E27FC236}">
                <a16:creationId xmlns:a16="http://schemas.microsoft.com/office/drawing/2014/main" id="{28FE555C-7C66-8481-40BB-F0E8571F8D4B}"/>
              </a:ext>
            </a:extLst>
          </p:cNvPr>
          <p:cNvSpPr txBox="1"/>
          <p:nvPr/>
        </p:nvSpPr>
        <p:spPr bwMode="auto">
          <a:xfrm>
            <a:off x="1875510" y="5479948"/>
            <a:ext cx="391325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114300" algn="l"/>
            <a:r>
              <a:rPr lang="en-US" sz="2800" dirty="0">
                <a:solidFill>
                  <a:schemeClr val="bg1"/>
                </a:solidFill>
                <a:latin typeface="Consolas" panose="020B0609020204030204" pitchFamily="49" charset="0"/>
                <a:cs typeface="Courier New" pitchFamily="49" charset="0"/>
              </a:rPr>
              <a:t>remove(x)</a:t>
            </a:r>
            <a:r>
              <a:rPr lang="en-US" sz="2800" dirty="0">
                <a:solidFill>
                  <a:srgbClr val="FFFF00"/>
                </a:solidFill>
              </a:rPr>
              <a:t> is incorrect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DDE2EB79-06D4-4252-9F5C-D505E12F5841}" type="slidenum">
              <a:rPr lang="x-none"/>
              <a:pPr>
                <a:defRPr/>
              </a:pPr>
              <a:t>31</a:t>
            </a:fld>
            <a:endParaRPr lang="en-US" dirty="0"/>
          </a:p>
        </p:txBody>
      </p:sp>
      <p:sp>
        <p:nvSpPr>
          <p:cNvPr id="39940" name="Rectangle 2"/>
          <p:cNvSpPr>
            <a:spLocks noGrp="1" noChangeArrowheads="1"/>
          </p:cNvSpPr>
          <p:nvPr>
            <p:ph type="title"/>
          </p:nvPr>
        </p:nvSpPr>
        <p:spPr/>
        <p:txBody>
          <a:bodyPr/>
          <a:lstStyle/>
          <a:p>
            <a:r>
              <a:rPr lang="en-US" dirty="0"/>
              <a:t>Rep Invariant (partly)</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2F6DEFB-B20C-8DA9-47CE-1A91A12A547F}"/>
                  </a:ext>
                </a:extLst>
              </p:cNvPr>
              <p:cNvSpPr txBox="1"/>
              <p:nvPr/>
            </p:nvSpPr>
            <p:spPr bwMode="auto">
              <a:xfrm>
                <a:off x="1467771" y="2264015"/>
                <a:ext cx="3724096" cy="58477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Sentinel nodes for</a:t>
                </a:r>
                <a14:m>
                  <m:oMath xmlns:m="http://schemas.openxmlformats.org/officeDocument/2006/math">
                    <m:r>
                      <a:rPr lang="en-US" sz="2800" b="0" i="0" dirty="0" smtClean="0">
                        <a:solidFill>
                          <a:srgbClr val="FFFF00"/>
                        </a:solidFill>
                        <a:latin typeface="Cambria Math" panose="02040503050406030204" pitchFamily="18" charset="0"/>
                      </a:rPr>
                      <m:t> </m:t>
                    </m:r>
                    <m:r>
                      <a:rPr lang="en-US" sz="2800" i="1" dirty="0">
                        <a:solidFill>
                          <a:srgbClr val="FFFF00"/>
                        </a:solidFill>
                        <a:latin typeface="Cambria Math" panose="02040503050406030204" pitchFamily="18" charset="0"/>
                      </a:rPr>
                      <m:t>±</m:t>
                    </m:r>
                  </m:oMath>
                </a14:m>
                <a:r>
                  <a:rPr lang="en-US" sz="3200" dirty="0">
                    <a:solidFill>
                      <a:srgbClr val="FFFF00"/>
                    </a:solidFill>
                  </a:rPr>
                  <a:t>∞</a:t>
                </a:r>
                <a:endParaRPr lang="en-US" sz="2800" dirty="0">
                  <a:solidFill>
                    <a:srgbClr val="FFFF00"/>
                  </a:solidFill>
                </a:endParaRPr>
              </a:p>
            </p:txBody>
          </p:sp>
        </mc:Choice>
        <mc:Fallback xmlns="">
          <p:sp>
            <p:nvSpPr>
              <p:cNvPr id="6" name="TextBox 5">
                <a:extLst>
                  <a:ext uri="{FF2B5EF4-FFF2-40B4-BE49-F238E27FC236}">
                    <a16:creationId xmlns:a16="http://schemas.microsoft.com/office/drawing/2014/main" id="{22F6DEFB-B20C-8DA9-47CE-1A91A12A547F}"/>
                  </a:ext>
                </a:extLst>
              </p:cNvPr>
              <p:cNvSpPr txBox="1">
                <a:spLocks noRot="1" noChangeAspect="1" noMove="1" noResize="1" noEditPoints="1" noAdjustHandles="1" noChangeArrowheads="1" noChangeShapeType="1" noTextEdit="1"/>
              </p:cNvSpPr>
              <p:nvPr/>
            </p:nvSpPr>
            <p:spPr bwMode="auto">
              <a:xfrm>
                <a:off x="1467771" y="2264015"/>
                <a:ext cx="3724096" cy="584775"/>
              </a:xfrm>
              <a:prstGeom prst="rect">
                <a:avLst/>
              </a:prstGeom>
              <a:blipFill>
                <a:blip r:embed="rId3"/>
                <a:stretch>
                  <a:fillRect/>
                </a:stretch>
              </a:blipFill>
              <a:ln w="76200">
                <a:solidFill>
                  <a:srgbClr val="FFC000"/>
                </a:solidFill>
                <a:miter lim="800000"/>
                <a:headEnd/>
                <a:tailEnd/>
              </a:ln>
              <a:effectLst>
                <a:outerShdw blurRad="50800" dist="38100" dir="2700000" algn="tl" rotWithShape="0">
                  <a:prstClr val="black">
                    <a:alpha val="40000"/>
                  </a:prstClr>
                </a:outerShdw>
              </a:effectLst>
            </p:spPr>
            <p:txBody>
              <a:bodyPr/>
              <a:lstStyle/>
              <a:p>
                <a:r>
                  <a:rPr lang="en-US">
                    <a:noFill/>
                  </a:rPr>
                  <a:t> </a:t>
                </a:r>
              </a:p>
            </p:txBody>
          </p:sp>
        </mc:Fallback>
      </mc:AlternateContent>
      <p:sp>
        <p:nvSpPr>
          <p:cNvPr id="7" name="TextBox 6">
            <a:extLst>
              <a:ext uri="{FF2B5EF4-FFF2-40B4-BE49-F238E27FC236}">
                <a16:creationId xmlns:a16="http://schemas.microsoft.com/office/drawing/2014/main" id="{3C554808-64A2-C486-F039-96C13384677F}"/>
              </a:ext>
            </a:extLst>
          </p:cNvPr>
          <p:cNvSpPr txBox="1"/>
          <p:nvPr/>
        </p:nvSpPr>
        <p:spPr bwMode="auto">
          <a:xfrm>
            <a:off x="1467772" y="3054216"/>
            <a:ext cx="533644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just"/>
            <a:r>
              <a:rPr lang="en-US" sz="2800" dirty="0">
                <a:solidFill>
                  <a:schemeClr val="bg1"/>
                </a:solidFill>
                <a:latin typeface="Consolas" panose="020B0609020204030204" pitchFamily="49" charset="0"/>
                <a:cs typeface="Courier New" panose="02070309020205020404" pitchFamily="49" charset="0"/>
                <a:sym typeface="Math1" pitchFamily="2" charset="2"/>
              </a:rPr>
              <a:t>tail</a:t>
            </a:r>
            <a:r>
              <a:rPr lang="en-US" sz="2800" dirty="0">
                <a:solidFill>
                  <a:srgbClr val="FFFF00"/>
                </a:solidFill>
              </a:rPr>
              <a:t> node reachable from </a:t>
            </a:r>
            <a:r>
              <a:rPr lang="en-US" sz="2800" dirty="0">
                <a:solidFill>
                  <a:schemeClr val="bg1"/>
                </a:solidFill>
                <a:latin typeface="Consolas" panose="020B0609020204030204" pitchFamily="49" charset="0"/>
                <a:cs typeface="Courier New" panose="02070309020205020404" pitchFamily="49" charset="0"/>
              </a:rPr>
              <a:t>head</a:t>
            </a:r>
            <a:r>
              <a:rPr lang="en-US" sz="2800" dirty="0">
                <a:solidFill>
                  <a:srgbClr val="FFFF00"/>
                </a:solidFill>
              </a:rPr>
              <a:t> </a:t>
            </a:r>
          </a:p>
        </p:txBody>
      </p:sp>
      <p:sp>
        <p:nvSpPr>
          <p:cNvPr id="8" name="TextBox 7">
            <a:extLst>
              <a:ext uri="{FF2B5EF4-FFF2-40B4-BE49-F238E27FC236}">
                <a16:creationId xmlns:a16="http://schemas.microsoft.com/office/drawing/2014/main" id="{92492FFA-E458-FFD0-DD98-24C65E0BE75C}"/>
              </a:ext>
            </a:extLst>
          </p:cNvPr>
          <p:cNvSpPr txBox="1"/>
          <p:nvPr/>
        </p:nvSpPr>
        <p:spPr bwMode="auto">
          <a:xfrm>
            <a:off x="1467772" y="3844417"/>
            <a:ext cx="136638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Sorted</a:t>
            </a:r>
          </a:p>
        </p:txBody>
      </p:sp>
      <p:sp>
        <p:nvSpPr>
          <p:cNvPr id="9" name="TextBox 8">
            <a:extLst>
              <a:ext uri="{FF2B5EF4-FFF2-40B4-BE49-F238E27FC236}">
                <a16:creationId xmlns:a16="http://schemas.microsoft.com/office/drawing/2014/main" id="{4AABE216-CB10-047A-B11D-C17CE4F0A652}"/>
              </a:ext>
            </a:extLst>
          </p:cNvPr>
          <p:cNvSpPr txBox="1"/>
          <p:nvPr/>
        </p:nvSpPr>
        <p:spPr bwMode="auto">
          <a:xfrm>
            <a:off x="1467772" y="4634617"/>
            <a:ext cx="2472910"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duplicates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7555BE69-0265-4CF7-BF3B-6314E14BD885}" type="slidenum">
              <a:rPr lang="x-none"/>
              <a:pPr>
                <a:defRPr/>
              </a:pPr>
              <a:t>32</a:t>
            </a:fld>
            <a:endParaRPr lang="en-US" dirty="0"/>
          </a:p>
        </p:txBody>
      </p:sp>
      <p:sp>
        <p:nvSpPr>
          <p:cNvPr id="40964" name="Rectangle 2"/>
          <p:cNvSpPr>
            <a:spLocks noGrp="1" noChangeArrowheads="1"/>
          </p:cNvSpPr>
          <p:nvPr>
            <p:ph type="title"/>
          </p:nvPr>
        </p:nvSpPr>
        <p:spPr/>
        <p:txBody>
          <a:bodyPr/>
          <a:lstStyle/>
          <a:p>
            <a:r>
              <a:rPr lang="en-US" dirty="0"/>
              <a:t>Abstraction Map</a:t>
            </a:r>
          </a:p>
        </p:txBody>
      </p:sp>
      <p:sp>
        <p:nvSpPr>
          <p:cNvPr id="40965" name="Rectangle 3"/>
          <p:cNvSpPr>
            <a:spLocks noGrp="1" noChangeArrowheads="1"/>
          </p:cNvSpPr>
          <p:nvPr>
            <p:ph type="body" idx="1"/>
          </p:nvPr>
        </p:nvSpPr>
        <p:spPr>
          <a:xfrm>
            <a:off x="685800" y="1981200"/>
            <a:ext cx="7772400" cy="2958353"/>
          </a:xfrm>
          <a:ln w="76200">
            <a:solidFill>
              <a:srgbClr val="00B050"/>
            </a:solidFill>
          </a:ln>
        </p:spPr>
        <p:txBody>
          <a:bodyPr/>
          <a:lstStyle/>
          <a:p>
            <a:pPr marL="0" indent="0">
              <a:buNone/>
            </a:pPr>
            <a:r>
              <a:rPr lang="en-US" sz="3600" dirty="0"/>
              <a:t>S(</a:t>
            </a:r>
            <a:r>
              <a:rPr lang="en-US" sz="3600" i="1" dirty="0">
                <a:solidFill>
                  <a:schemeClr val="bg1"/>
                </a:solidFill>
              </a:rPr>
              <a:t>head</a:t>
            </a:r>
            <a:r>
              <a:rPr lang="en-US" sz="3600" dirty="0"/>
              <a:t>) =</a:t>
            </a:r>
          </a:p>
          <a:p>
            <a:pPr marL="457200" lvl="1" indent="0">
              <a:buNone/>
            </a:pPr>
            <a:r>
              <a:rPr lang="en-US" sz="3200" dirty="0"/>
              <a:t>{ </a:t>
            </a:r>
            <a:r>
              <a:rPr lang="en-US" sz="3200" dirty="0">
                <a:solidFill>
                  <a:schemeClr val="bg1"/>
                </a:solidFill>
                <a:latin typeface="Consolas" panose="020B0609020204030204" pitchFamily="49" charset="0"/>
              </a:rPr>
              <a:t>x</a:t>
            </a:r>
            <a:r>
              <a:rPr lang="en-US" sz="3200" dirty="0"/>
              <a:t> | there exists </a:t>
            </a:r>
            <a:r>
              <a:rPr lang="en-US" sz="3200" dirty="0">
                <a:solidFill>
                  <a:schemeClr val="bg1"/>
                </a:solidFill>
                <a:latin typeface="Consolas" panose="020B0609020204030204" pitchFamily="49" charset="0"/>
                <a:cs typeface="Courier New" panose="02070309020205020404" pitchFamily="49" charset="0"/>
              </a:rPr>
              <a:t>a</a:t>
            </a:r>
            <a:r>
              <a:rPr lang="en-US" sz="3200" dirty="0"/>
              <a:t> such that</a:t>
            </a:r>
          </a:p>
          <a:p>
            <a:pPr marL="914400" lvl="2" indent="0">
              <a:buNone/>
            </a:pPr>
            <a:r>
              <a:rPr lang="en-US" sz="2800" dirty="0">
                <a:solidFill>
                  <a:schemeClr val="bg1"/>
                </a:solidFill>
                <a:latin typeface="Consolas" panose="020B0609020204030204" pitchFamily="49" charset="0"/>
                <a:cs typeface="Courier New" panose="02070309020205020404" pitchFamily="49" charset="0"/>
              </a:rPr>
              <a:t>a</a:t>
            </a:r>
            <a:r>
              <a:rPr lang="en-US" sz="2800" dirty="0"/>
              <a:t> reachable from head and</a:t>
            </a:r>
          </a:p>
          <a:p>
            <a:pPr marL="914400" lvl="2" indent="0">
              <a:buNone/>
            </a:pPr>
            <a:r>
              <a:rPr lang="en-US" sz="2800" dirty="0">
                <a:solidFill>
                  <a:schemeClr val="bg1"/>
                </a:solidFill>
                <a:latin typeface="Consolas" panose="020B0609020204030204" pitchFamily="49" charset="0"/>
                <a:cs typeface="Courier New" panose="02070309020205020404" pitchFamily="49" charset="0"/>
              </a:rPr>
              <a:t>a.item = x</a:t>
            </a:r>
          </a:p>
          <a:p>
            <a:pPr marL="457200" lvl="1" indent="0">
              <a:buNone/>
            </a:pPr>
            <a:r>
              <a:rPr lang="en-US" sz="3200" dirty="0"/>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a:spLocks noGrp="1"/>
          </p:cNvSpPr>
          <p:nvPr>
            <p:ph type="ftr" sz="quarter" idx="10"/>
          </p:nvPr>
        </p:nvSpPr>
        <p:spPr/>
        <p:txBody>
          <a:bodyPr/>
          <a:lstStyle/>
          <a:p>
            <a:pPr>
              <a:defRPr/>
            </a:pPr>
            <a:r>
              <a:rPr lang="en-US" dirty="0"/>
              <a:t>Art of Multiprocessor Programming</a:t>
            </a:r>
          </a:p>
        </p:txBody>
      </p:sp>
      <p:sp>
        <p:nvSpPr>
          <p:cNvPr id="36" name="Slide Number Placeholder 4"/>
          <p:cNvSpPr>
            <a:spLocks noGrp="1"/>
          </p:cNvSpPr>
          <p:nvPr>
            <p:ph type="sldNum" sz="quarter" idx="11"/>
          </p:nvPr>
        </p:nvSpPr>
        <p:spPr/>
        <p:txBody>
          <a:bodyPr/>
          <a:lstStyle/>
          <a:p>
            <a:pPr>
              <a:defRPr/>
            </a:pPr>
            <a:fld id="{F44FE518-C520-4D85-BF2F-EC4C621C1989}" type="slidenum">
              <a:rPr lang="x-none"/>
              <a:pPr>
                <a:defRPr/>
              </a:pPr>
              <a:t>33</a:t>
            </a:fld>
            <a:endParaRPr lang="en-US" dirty="0"/>
          </a:p>
        </p:txBody>
      </p:sp>
      <p:sp>
        <p:nvSpPr>
          <p:cNvPr id="41988" name="Rectangle 2"/>
          <p:cNvSpPr>
            <a:spLocks noGrp="1" noChangeArrowheads="1"/>
          </p:cNvSpPr>
          <p:nvPr>
            <p:ph type="title"/>
          </p:nvPr>
        </p:nvSpPr>
        <p:spPr>
          <a:xfrm>
            <a:off x="685800" y="450850"/>
            <a:ext cx="7772400" cy="1143000"/>
          </a:xfrm>
        </p:spPr>
        <p:txBody>
          <a:bodyPr/>
          <a:lstStyle/>
          <a:p>
            <a:r>
              <a:rPr lang="en-US" dirty="0"/>
              <a:t>Sequential List Based Set </a:t>
            </a:r>
          </a:p>
        </p:txBody>
      </p:sp>
      <p:sp>
        <p:nvSpPr>
          <p:cNvPr id="41989" name="AutoShape 3"/>
          <p:cNvSpPr>
            <a:spLocks noChangeArrowheads="1"/>
          </p:cNvSpPr>
          <p:nvPr/>
        </p:nvSpPr>
        <p:spPr bwMode="auto">
          <a:xfrm>
            <a:off x="1657350" y="2244725"/>
            <a:ext cx="804863" cy="3714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1992" name="AutoShape 6"/>
          <p:cNvSpPr>
            <a:spLocks noChangeArrowheads="1"/>
          </p:cNvSpPr>
          <p:nvPr/>
        </p:nvSpPr>
        <p:spPr bwMode="auto">
          <a:xfrm>
            <a:off x="3308350" y="2230438"/>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1993" name="Line 7"/>
          <p:cNvSpPr>
            <a:spLocks noChangeShapeType="1"/>
          </p:cNvSpPr>
          <p:nvPr/>
        </p:nvSpPr>
        <p:spPr bwMode="auto">
          <a:xfrm>
            <a:off x="3717925" y="222567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994" name="Text Box 8"/>
          <p:cNvSpPr txBox="1">
            <a:spLocks noChangeArrowheads="1"/>
          </p:cNvSpPr>
          <p:nvPr/>
        </p:nvSpPr>
        <p:spPr bwMode="auto">
          <a:xfrm>
            <a:off x="3286846" y="2146300"/>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1995" name="AutoShape 9"/>
          <p:cNvSpPr>
            <a:spLocks noChangeArrowheads="1"/>
          </p:cNvSpPr>
          <p:nvPr/>
        </p:nvSpPr>
        <p:spPr bwMode="auto">
          <a:xfrm>
            <a:off x="5003800" y="2259013"/>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1996" name="Line 10"/>
          <p:cNvSpPr>
            <a:spLocks noChangeShapeType="1"/>
          </p:cNvSpPr>
          <p:nvPr/>
        </p:nvSpPr>
        <p:spPr bwMode="auto">
          <a:xfrm>
            <a:off x="5413375" y="22542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997" name="Text Box 11"/>
          <p:cNvSpPr txBox="1">
            <a:spLocks noChangeArrowheads="1"/>
          </p:cNvSpPr>
          <p:nvPr/>
        </p:nvSpPr>
        <p:spPr bwMode="auto">
          <a:xfrm>
            <a:off x="4982296" y="2189163"/>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41998" name="AutoShape 12"/>
          <p:cNvSpPr>
            <a:spLocks noChangeArrowheads="1"/>
          </p:cNvSpPr>
          <p:nvPr/>
        </p:nvSpPr>
        <p:spPr bwMode="auto">
          <a:xfrm>
            <a:off x="6656388" y="2259013"/>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1999" name="Line 13"/>
          <p:cNvSpPr>
            <a:spLocks noChangeShapeType="1"/>
          </p:cNvSpPr>
          <p:nvPr/>
        </p:nvSpPr>
        <p:spPr bwMode="auto">
          <a:xfrm>
            <a:off x="7065963" y="22542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000" name="Text Box 14"/>
          <p:cNvSpPr txBox="1">
            <a:spLocks noChangeArrowheads="1"/>
          </p:cNvSpPr>
          <p:nvPr/>
        </p:nvSpPr>
        <p:spPr bwMode="auto">
          <a:xfrm>
            <a:off x="6615647" y="2174875"/>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42001" name="Line 15"/>
          <p:cNvSpPr>
            <a:spLocks noChangeShapeType="1"/>
          </p:cNvSpPr>
          <p:nvPr/>
        </p:nvSpPr>
        <p:spPr bwMode="auto">
          <a:xfrm>
            <a:off x="2257425" y="2430463"/>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002" name="Line 16"/>
          <p:cNvSpPr>
            <a:spLocks noChangeShapeType="1"/>
          </p:cNvSpPr>
          <p:nvPr/>
        </p:nvSpPr>
        <p:spPr bwMode="auto">
          <a:xfrm>
            <a:off x="5624513" y="2444750"/>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003" name="Line 21"/>
          <p:cNvSpPr>
            <a:spLocks noChangeShapeType="1"/>
          </p:cNvSpPr>
          <p:nvPr/>
        </p:nvSpPr>
        <p:spPr bwMode="auto">
          <a:xfrm>
            <a:off x="3971925" y="2444750"/>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004" name="AutoShape 25"/>
          <p:cNvSpPr>
            <a:spLocks noChangeArrowheads="1"/>
          </p:cNvSpPr>
          <p:nvPr/>
        </p:nvSpPr>
        <p:spPr bwMode="auto">
          <a:xfrm>
            <a:off x="1666875" y="4440238"/>
            <a:ext cx="804863" cy="3714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2007" name="AutoShape 28"/>
          <p:cNvSpPr>
            <a:spLocks noChangeArrowheads="1"/>
          </p:cNvSpPr>
          <p:nvPr/>
        </p:nvSpPr>
        <p:spPr bwMode="auto">
          <a:xfrm>
            <a:off x="3317875" y="4425950"/>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2008" name="Line 29"/>
          <p:cNvSpPr>
            <a:spLocks noChangeShapeType="1"/>
          </p:cNvSpPr>
          <p:nvPr/>
        </p:nvSpPr>
        <p:spPr bwMode="auto">
          <a:xfrm>
            <a:off x="3727450" y="44211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009" name="Text Box 30"/>
          <p:cNvSpPr txBox="1">
            <a:spLocks noChangeArrowheads="1"/>
          </p:cNvSpPr>
          <p:nvPr/>
        </p:nvSpPr>
        <p:spPr bwMode="auto">
          <a:xfrm>
            <a:off x="3296371" y="4341813"/>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2010" name="AutoShape 31"/>
          <p:cNvSpPr>
            <a:spLocks noChangeArrowheads="1"/>
          </p:cNvSpPr>
          <p:nvPr/>
        </p:nvSpPr>
        <p:spPr bwMode="auto">
          <a:xfrm>
            <a:off x="5013325" y="4454525"/>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2011" name="Line 32"/>
          <p:cNvSpPr>
            <a:spLocks noChangeShapeType="1"/>
          </p:cNvSpPr>
          <p:nvPr/>
        </p:nvSpPr>
        <p:spPr bwMode="auto">
          <a:xfrm>
            <a:off x="5422900" y="44497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012" name="Text Box 33"/>
          <p:cNvSpPr txBox="1">
            <a:spLocks noChangeArrowheads="1"/>
          </p:cNvSpPr>
          <p:nvPr/>
        </p:nvSpPr>
        <p:spPr bwMode="auto">
          <a:xfrm>
            <a:off x="4972585" y="4384675"/>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42013" name="AutoShape 34"/>
          <p:cNvSpPr>
            <a:spLocks noChangeArrowheads="1"/>
          </p:cNvSpPr>
          <p:nvPr/>
        </p:nvSpPr>
        <p:spPr bwMode="auto">
          <a:xfrm>
            <a:off x="6637338" y="4454525"/>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2014" name="Line 35"/>
          <p:cNvSpPr>
            <a:spLocks noChangeShapeType="1"/>
          </p:cNvSpPr>
          <p:nvPr/>
        </p:nvSpPr>
        <p:spPr bwMode="auto">
          <a:xfrm>
            <a:off x="7046913" y="44497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015" name="Text Box 36"/>
          <p:cNvSpPr txBox="1">
            <a:spLocks noChangeArrowheads="1"/>
          </p:cNvSpPr>
          <p:nvPr/>
        </p:nvSpPr>
        <p:spPr bwMode="auto">
          <a:xfrm>
            <a:off x="6615833" y="4370388"/>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42016" name="Line 37"/>
          <p:cNvSpPr>
            <a:spLocks noChangeShapeType="1"/>
          </p:cNvSpPr>
          <p:nvPr/>
        </p:nvSpPr>
        <p:spPr bwMode="auto">
          <a:xfrm>
            <a:off x="2266950" y="462597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017" name="Line 38"/>
          <p:cNvSpPr>
            <a:spLocks noChangeShapeType="1"/>
          </p:cNvSpPr>
          <p:nvPr/>
        </p:nvSpPr>
        <p:spPr bwMode="auto">
          <a:xfrm>
            <a:off x="5634038" y="4640263"/>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018" name="Line 39"/>
          <p:cNvSpPr>
            <a:spLocks noChangeShapeType="1"/>
          </p:cNvSpPr>
          <p:nvPr/>
        </p:nvSpPr>
        <p:spPr bwMode="auto">
          <a:xfrm>
            <a:off x="3981450" y="464026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019" name="Text Box 43"/>
          <p:cNvSpPr txBox="1">
            <a:spLocks noChangeArrowheads="1"/>
          </p:cNvSpPr>
          <p:nvPr/>
        </p:nvSpPr>
        <p:spPr bwMode="auto">
          <a:xfrm>
            <a:off x="735013" y="1576388"/>
            <a:ext cx="1269899" cy="523220"/>
          </a:xfrm>
          <a:prstGeom prst="rect">
            <a:avLst/>
          </a:prstGeom>
          <a:noFill/>
          <a:ln w="9525" algn="ctr">
            <a:noFill/>
            <a:miter lim="800000"/>
            <a:headEnd/>
            <a:tailEnd/>
          </a:ln>
        </p:spPr>
        <p:txBody>
          <a:bodyPr wrap="none">
            <a:spAutoFit/>
          </a:bodyPr>
          <a:lstStyle/>
          <a:p>
            <a:pPr algn="l"/>
            <a:r>
              <a:rPr lang="en-US" sz="2800" dirty="0">
                <a:solidFill>
                  <a:srgbClr val="00B0F0"/>
                </a:solidFill>
                <a:latin typeface="Consolas" panose="020B0609020204030204" pitchFamily="49" charset="0"/>
                <a:cs typeface="Courier New" pitchFamily="49" charset="0"/>
              </a:rPr>
              <a:t>add()</a:t>
            </a:r>
            <a:r>
              <a:rPr lang="en-US" sz="2800" dirty="0">
                <a:solidFill>
                  <a:srgbClr val="00B0F0"/>
                </a:solidFill>
                <a:latin typeface="Arial" pitchFamily="34" charset="0"/>
              </a:rPr>
              <a:t> </a:t>
            </a:r>
          </a:p>
        </p:txBody>
      </p:sp>
      <p:sp>
        <p:nvSpPr>
          <p:cNvPr id="42020" name="Text Box 44"/>
          <p:cNvSpPr txBox="1">
            <a:spLocks noChangeArrowheads="1"/>
          </p:cNvSpPr>
          <p:nvPr/>
        </p:nvSpPr>
        <p:spPr bwMode="auto">
          <a:xfrm>
            <a:off x="698500" y="3760788"/>
            <a:ext cx="1861407" cy="523220"/>
          </a:xfrm>
          <a:prstGeom prst="rect">
            <a:avLst/>
          </a:prstGeom>
          <a:noFill/>
          <a:ln w="9525" algn="ctr">
            <a:noFill/>
            <a:miter lim="800000"/>
            <a:headEnd/>
            <a:tailEnd/>
          </a:ln>
        </p:spPr>
        <p:txBody>
          <a:bodyPr wrap="none">
            <a:spAutoFit/>
          </a:bodyPr>
          <a:lstStyle/>
          <a:p>
            <a:pPr algn="l"/>
            <a:r>
              <a:rPr lang="en-US" sz="2800" dirty="0">
                <a:solidFill>
                  <a:srgbClr val="FF0000"/>
                </a:solidFill>
                <a:latin typeface="Consolas" panose="020B0609020204030204" pitchFamily="49" charset="0"/>
                <a:cs typeface="Courier New" pitchFamily="49" charset="0"/>
              </a:rPr>
              <a:t>remove()</a:t>
            </a:r>
            <a:r>
              <a:rPr lang="en-US" sz="2800" dirty="0">
                <a:solidFill>
                  <a:srgbClr val="FF0000"/>
                </a:solidFill>
                <a:latin typeface="Arial" pitchFamily="34" charset="0"/>
              </a:rPr>
              <a:t> </a:t>
            </a:r>
          </a:p>
        </p:txBody>
      </p:sp>
      <p:sp>
        <p:nvSpPr>
          <p:cNvPr id="37" name="Line 16"/>
          <p:cNvSpPr>
            <a:spLocks noChangeShapeType="1"/>
          </p:cNvSpPr>
          <p:nvPr/>
        </p:nvSpPr>
        <p:spPr bwMode="auto">
          <a:xfrm>
            <a:off x="7262813" y="2469823"/>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8" name="Line 16"/>
          <p:cNvSpPr>
            <a:spLocks noChangeShapeType="1"/>
          </p:cNvSpPr>
          <p:nvPr/>
        </p:nvSpPr>
        <p:spPr bwMode="auto">
          <a:xfrm>
            <a:off x="7262812" y="4630083"/>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ooter Placeholder 3"/>
          <p:cNvSpPr>
            <a:spLocks noGrp="1"/>
          </p:cNvSpPr>
          <p:nvPr>
            <p:ph type="ftr" sz="quarter" idx="10"/>
          </p:nvPr>
        </p:nvSpPr>
        <p:spPr/>
        <p:txBody>
          <a:bodyPr/>
          <a:lstStyle/>
          <a:p>
            <a:pPr>
              <a:defRPr/>
            </a:pPr>
            <a:r>
              <a:rPr lang="en-US" dirty="0"/>
              <a:t>Art of Multiprocessor Programming</a:t>
            </a:r>
          </a:p>
        </p:txBody>
      </p:sp>
      <p:sp>
        <p:nvSpPr>
          <p:cNvPr id="42" name="Slide Number Placeholder 4"/>
          <p:cNvSpPr>
            <a:spLocks noGrp="1"/>
          </p:cNvSpPr>
          <p:nvPr>
            <p:ph type="sldNum" sz="quarter" idx="11"/>
          </p:nvPr>
        </p:nvSpPr>
        <p:spPr/>
        <p:txBody>
          <a:bodyPr/>
          <a:lstStyle/>
          <a:p>
            <a:pPr>
              <a:defRPr/>
            </a:pPr>
            <a:fld id="{E19E4013-9406-47C7-99F2-941D87414017}" type="slidenum">
              <a:rPr lang="x-none"/>
              <a:pPr>
                <a:defRPr/>
              </a:pPr>
              <a:t>34</a:t>
            </a:fld>
            <a:endParaRPr lang="en-US" dirty="0"/>
          </a:p>
        </p:txBody>
      </p:sp>
      <p:sp>
        <p:nvSpPr>
          <p:cNvPr id="43012" name="Rectangle 2"/>
          <p:cNvSpPr>
            <a:spLocks noGrp="1" noChangeArrowheads="1"/>
          </p:cNvSpPr>
          <p:nvPr>
            <p:ph type="title"/>
          </p:nvPr>
        </p:nvSpPr>
        <p:spPr>
          <a:xfrm>
            <a:off x="685800" y="450850"/>
            <a:ext cx="7772400" cy="1143000"/>
          </a:xfrm>
        </p:spPr>
        <p:txBody>
          <a:bodyPr/>
          <a:lstStyle/>
          <a:p>
            <a:r>
              <a:rPr lang="en-US" dirty="0"/>
              <a:t>Sequential List Based Set </a:t>
            </a:r>
          </a:p>
        </p:txBody>
      </p:sp>
      <p:sp>
        <p:nvSpPr>
          <p:cNvPr id="43013" name="AutoShape 3"/>
          <p:cNvSpPr>
            <a:spLocks noChangeArrowheads="1"/>
          </p:cNvSpPr>
          <p:nvPr/>
        </p:nvSpPr>
        <p:spPr bwMode="auto">
          <a:xfrm>
            <a:off x="1657350" y="2244725"/>
            <a:ext cx="804863" cy="3714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14" name="Line 4"/>
          <p:cNvSpPr>
            <a:spLocks noChangeShapeType="1"/>
          </p:cNvSpPr>
          <p:nvPr/>
        </p:nvSpPr>
        <p:spPr bwMode="auto">
          <a:xfrm>
            <a:off x="2066925" y="22399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15" name="Text Box 5"/>
          <p:cNvSpPr txBox="1">
            <a:spLocks noChangeArrowheads="1"/>
          </p:cNvSpPr>
          <p:nvPr/>
        </p:nvSpPr>
        <p:spPr bwMode="auto">
          <a:xfrm>
            <a:off x="1843088" y="2260600"/>
            <a:ext cx="184150" cy="5191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3016" name="AutoShape 6"/>
          <p:cNvSpPr>
            <a:spLocks noChangeArrowheads="1"/>
          </p:cNvSpPr>
          <p:nvPr/>
        </p:nvSpPr>
        <p:spPr bwMode="auto">
          <a:xfrm>
            <a:off x="3308350" y="2230438"/>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17" name="Line 7"/>
          <p:cNvSpPr>
            <a:spLocks noChangeShapeType="1"/>
          </p:cNvSpPr>
          <p:nvPr/>
        </p:nvSpPr>
        <p:spPr bwMode="auto">
          <a:xfrm>
            <a:off x="3717925" y="222567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18" name="Text Box 8"/>
          <p:cNvSpPr txBox="1">
            <a:spLocks noChangeArrowheads="1"/>
          </p:cNvSpPr>
          <p:nvPr/>
        </p:nvSpPr>
        <p:spPr bwMode="auto">
          <a:xfrm>
            <a:off x="3286846" y="2146300"/>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3019" name="AutoShape 9"/>
          <p:cNvSpPr>
            <a:spLocks noChangeArrowheads="1"/>
          </p:cNvSpPr>
          <p:nvPr/>
        </p:nvSpPr>
        <p:spPr bwMode="auto">
          <a:xfrm>
            <a:off x="5003800" y="2259013"/>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20" name="Line 10"/>
          <p:cNvSpPr>
            <a:spLocks noChangeShapeType="1"/>
          </p:cNvSpPr>
          <p:nvPr/>
        </p:nvSpPr>
        <p:spPr bwMode="auto">
          <a:xfrm>
            <a:off x="5413375" y="22542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21" name="Text Box 11"/>
          <p:cNvSpPr txBox="1">
            <a:spLocks noChangeArrowheads="1"/>
          </p:cNvSpPr>
          <p:nvPr/>
        </p:nvSpPr>
        <p:spPr bwMode="auto">
          <a:xfrm>
            <a:off x="4982296" y="2189163"/>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43022" name="AutoShape 12"/>
          <p:cNvSpPr>
            <a:spLocks noChangeArrowheads="1"/>
          </p:cNvSpPr>
          <p:nvPr/>
        </p:nvSpPr>
        <p:spPr bwMode="auto">
          <a:xfrm>
            <a:off x="6656388" y="2259013"/>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23" name="Line 13"/>
          <p:cNvSpPr>
            <a:spLocks noChangeShapeType="1"/>
          </p:cNvSpPr>
          <p:nvPr/>
        </p:nvSpPr>
        <p:spPr bwMode="auto">
          <a:xfrm>
            <a:off x="7065963" y="22542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24" name="Text Box 14"/>
          <p:cNvSpPr txBox="1">
            <a:spLocks noChangeArrowheads="1"/>
          </p:cNvSpPr>
          <p:nvPr/>
        </p:nvSpPr>
        <p:spPr bwMode="auto">
          <a:xfrm>
            <a:off x="6615647" y="2174875"/>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43025" name="Line 15"/>
          <p:cNvSpPr>
            <a:spLocks noChangeShapeType="1"/>
          </p:cNvSpPr>
          <p:nvPr/>
        </p:nvSpPr>
        <p:spPr bwMode="auto">
          <a:xfrm>
            <a:off x="2257425" y="2430463"/>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026" name="Line 16"/>
          <p:cNvSpPr>
            <a:spLocks noChangeShapeType="1"/>
          </p:cNvSpPr>
          <p:nvPr/>
        </p:nvSpPr>
        <p:spPr bwMode="auto">
          <a:xfrm>
            <a:off x="5624513" y="2444750"/>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027" name="AutoShape 17"/>
          <p:cNvSpPr>
            <a:spLocks noChangeArrowheads="1"/>
          </p:cNvSpPr>
          <p:nvPr/>
        </p:nvSpPr>
        <p:spPr bwMode="auto">
          <a:xfrm>
            <a:off x="4179888" y="3235325"/>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28" name="Line 18"/>
          <p:cNvSpPr>
            <a:spLocks noChangeShapeType="1"/>
          </p:cNvSpPr>
          <p:nvPr/>
        </p:nvSpPr>
        <p:spPr bwMode="auto">
          <a:xfrm>
            <a:off x="4589463" y="32305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29" name="Text Box 19"/>
          <p:cNvSpPr txBox="1">
            <a:spLocks noChangeArrowheads="1"/>
          </p:cNvSpPr>
          <p:nvPr/>
        </p:nvSpPr>
        <p:spPr bwMode="auto">
          <a:xfrm>
            <a:off x="4139147" y="3165475"/>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43030" name="Freeform 20"/>
          <p:cNvSpPr>
            <a:spLocks/>
          </p:cNvSpPr>
          <p:nvPr/>
        </p:nvSpPr>
        <p:spPr bwMode="auto">
          <a:xfrm>
            <a:off x="4865688" y="2678113"/>
            <a:ext cx="857250" cy="768350"/>
          </a:xfrm>
          <a:custGeom>
            <a:avLst/>
            <a:gdLst>
              <a:gd name="T0" fmla="*/ 0 w 581"/>
              <a:gd name="T1" fmla="*/ 2147483647 h 675"/>
              <a:gd name="T2" fmla="*/ 2147483647 w 581"/>
              <a:gd name="T3" fmla="*/ 2147483647 h 675"/>
              <a:gd name="T4" fmla="*/ 2147483647 w 581"/>
              <a:gd name="T5" fmla="*/ 2147483647 h 675"/>
              <a:gd name="T6" fmla="*/ 2147483647 w 581"/>
              <a:gd name="T7" fmla="*/ 0 h 675"/>
              <a:gd name="T8" fmla="*/ 0 60000 65536"/>
              <a:gd name="T9" fmla="*/ 0 60000 65536"/>
              <a:gd name="T10" fmla="*/ 0 60000 65536"/>
              <a:gd name="T11" fmla="*/ 0 60000 65536"/>
              <a:gd name="T12" fmla="*/ 0 w 581"/>
              <a:gd name="T13" fmla="*/ 0 h 675"/>
              <a:gd name="T14" fmla="*/ 581 w 581"/>
              <a:gd name="T15" fmla="*/ 675 h 675"/>
            </a:gdLst>
            <a:ahLst/>
            <a:cxnLst>
              <a:cxn ang="T8">
                <a:pos x="T0" y="T1"/>
              </a:cxn>
              <a:cxn ang="T9">
                <a:pos x="T2" y="T3"/>
              </a:cxn>
              <a:cxn ang="T10">
                <a:pos x="T4" y="T5"/>
              </a:cxn>
              <a:cxn ang="T11">
                <a:pos x="T6" y="T7"/>
              </a:cxn>
            </a:cxnLst>
            <a:rect l="T12" t="T13" r="T14" b="T15"/>
            <a:pathLst>
              <a:path w="581" h="675">
                <a:moveTo>
                  <a:pt x="0" y="635"/>
                </a:moveTo>
                <a:cubicBezTo>
                  <a:pt x="245" y="655"/>
                  <a:pt x="491" y="675"/>
                  <a:pt x="536" y="625"/>
                </a:cubicBezTo>
                <a:cubicBezTo>
                  <a:pt x="581" y="575"/>
                  <a:pt x="323" y="441"/>
                  <a:pt x="268" y="337"/>
                </a:cubicBezTo>
                <a:cubicBezTo>
                  <a:pt x="213" y="233"/>
                  <a:pt x="210" y="116"/>
                  <a:pt x="208" y="0"/>
                </a:cubicBezTo>
              </a:path>
            </a:pathLst>
          </a:custGeom>
          <a:noFill/>
          <a:ln w="76200">
            <a:solidFill>
              <a:srgbClr val="00B0F0"/>
            </a:solidFill>
            <a:round/>
            <a:headEnd/>
            <a:tailEnd type="triangle" w="med" len="med"/>
          </a:ln>
        </p:spPr>
        <p:txBody>
          <a:bodyPr wrap="none" anchor="ctr"/>
          <a:lstStyle/>
          <a:p>
            <a:endParaRPr lang="en-US" dirty="0">
              <a:latin typeface="Consolas" panose="020B0609020204030204" pitchFamily="49" charset="0"/>
            </a:endParaRPr>
          </a:p>
        </p:txBody>
      </p:sp>
      <p:sp>
        <p:nvSpPr>
          <p:cNvPr id="43031" name="Line 21"/>
          <p:cNvSpPr>
            <a:spLocks noChangeShapeType="1"/>
          </p:cNvSpPr>
          <p:nvPr/>
        </p:nvSpPr>
        <p:spPr bwMode="auto">
          <a:xfrm>
            <a:off x="3971925" y="2444750"/>
            <a:ext cx="1011238" cy="0"/>
          </a:xfrm>
          <a:prstGeom prst="line">
            <a:avLst/>
          </a:prstGeom>
          <a:noFill/>
          <a:ln w="76200">
            <a:solidFill>
              <a:schemeClr val="folHlink"/>
            </a:solidFill>
            <a:round/>
            <a:headEnd/>
            <a:tailEnd type="triangle" w="med" len="med"/>
          </a:ln>
        </p:spPr>
        <p:txBody>
          <a:bodyPr wrap="none" anchor="ctr"/>
          <a:lstStyle/>
          <a:p>
            <a:endParaRPr lang="en-US" dirty="0">
              <a:latin typeface="Consolas" panose="020B0609020204030204" pitchFamily="49" charset="0"/>
            </a:endParaRPr>
          </a:p>
        </p:txBody>
      </p:sp>
      <p:sp>
        <p:nvSpPr>
          <p:cNvPr id="43032" name="Freeform 24"/>
          <p:cNvSpPr>
            <a:spLocks/>
          </p:cNvSpPr>
          <p:nvPr/>
        </p:nvSpPr>
        <p:spPr bwMode="auto">
          <a:xfrm>
            <a:off x="3889375" y="2403475"/>
            <a:ext cx="528638" cy="739775"/>
          </a:xfrm>
          <a:custGeom>
            <a:avLst/>
            <a:gdLst>
              <a:gd name="T0" fmla="*/ 0 w 358"/>
              <a:gd name="T1" fmla="*/ 2147483647 h 713"/>
              <a:gd name="T2" fmla="*/ 2147483647 w 358"/>
              <a:gd name="T3" fmla="*/ 2147483647 h 713"/>
              <a:gd name="T4" fmla="*/ 2147483647 w 358"/>
              <a:gd name="T5" fmla="*/ 2147483647 h 713"/>
              <a:gd name="T6" fmla="*/ 2147483647 w 358"/>
              <a:gd name="T7" fmla="*/ 2147483647 h 713"/>
              <a:gd name="T8" fmla="*/ 0 60000 65536"/>
              <a:gd name="T9" fmla="*/ 0 60000 65536"/>
              <a:gd name="T10" fmla="*/ 0 60000 65536"/>
              <a:gd name="T11" fmla="*/ 0 60000 65536"/>
              <a:gd name="T12" fmla="*/ 0 w 358"/>
              <a:gd name="T13" fmla="*/ 0 h 713"/>
              <a:gd name="T14" fmla="*/ 358 w 358"/>
              <a:gd name="T15" fmla="*/ 713 h 713"/>
            </a:gdLst>
            <a:ahLst/>
            <a:cxnLst>
              <a:cxn ang="T8">
                <a:pos x="T0" y="T1"/>
              </a:cxn>
              <a:cxn ang="T9">
                <a:pos x="T2" y="T3"/>
              </a:cxn>
              <a:cxn ang="T10">
                <a:pos x="T4" y="T5"/>
              </a:cxn>
              <a:cxn ang="T11">
                <a:pos x="T6" y="T7"/>
              </a:cxn>
            </a:cxnLst>
            <a:rect l="T12" t="T13" r="T14" b="T15"/>
            <a:pathLst>
              <a:path w="358" h="713">
                <a:moveTo>
                  <a:pt x="0" y="58"/>
                </a:moveTo>
                <a:cubicBezTo>
                  <a:pt x="57" y="29"/>
                  <a:pt x="114" y="0"/>
                  <a:pt x="169" y="58"/>
                </a:cubicBezTo>
                <a:cubicBezTo>
                  <a:pt x="224" y="116"/>
                  <a:pt x="298" y="296"/>
                  <a:pt x="328" y="405"/>
                </a:cubicBezTo>
                <a:cubicBezTo>
                  <a:pt x="358" y="514"/>
                  <a:pt x="352" y="613"/>
                  <a:pt x="347" y="713"/>
                </a:cubicBezTo>
              </a:path>
            </a:pathLst>
          </a:custGeom>
          <a:noFill/>
          <a:ln w="76200">
            <a:solidFill>
              <a:srgbClr val="00B0F0"/>
            </a:solidFill>
            <a:round/>
            <a:headEnd/>
            <a:tailEnd type="triangle" w="med" len="med"/>
          </a:ln>
        </p:spPr>
        <p:txBody>
          <a:bodyPr wrap="none" anchor="ctr"/>
          <a:lstStyle/>
          <a:p>
            <a:endParaRPr lang="en-US" dirty="0">
              <a:latin typeface="Consolas" panose="020B0609020204030204" pitchFamily="49" charset="0"/>
            </a:endParaRPr>
          </a:p>
        </p:txBody>
      </p:sp>
      <p:sp>
        <p:nvSpPr>
          <p:cNvPr id="43033" name="AutoShape 25"/>
          <p:cNvSpPr>
            <a:spLocks noChangeArrowheads="1"/>
          </p:cNvSpPr>
          <p:nvPr/>
        </p:nvSpPr>
        <p:spPr bwMode="auto">
          <a:xfrm>
            <a:off x="1666875" y="4440238"/>
            <a:ext cx="804863" cy="3714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34" name="Line 26"/>
          <p:cNvSpPr>
            <a:spLocks noChangeShapeType="1"/>
          </p:cNvSpPr>
          <p:nvPr/>
        </p:nvSpPr>
        <p:spPr bwMode="auto">
          <a:xfrm>
            <a:off x="2076450" y="443547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35" name="Text Box 27"/>
          <p:cNvSpPr txBox="1">
            <a:spLocks noChangeArrowheads="1"/>
          </p:cNvSpPr>
          <p:nvPr/>
        </p:nvSpPr>
        <p:spPr bwMode="auto">
          <a:xfrm>
            <a:off x="1852613" y="4456113"/>
            <a:ext cx="184150" cy="519112"/>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3036" name="AutoShape 28"/>
          <p:cNvSpPr>
            <a:spLocks noChangeArrowheads="1"/>
          </p:cNvSpPr>
          <p:nvPr/>
        </p:nvSpPr>
        <p:spPr bwMode="auto">
          <a:xfrm>
            <a:off x="3317875" y="4425950"/>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37" name="Line 29"/>
          <p:cNvSpPr>
            <a:spLocks noChangeShapeType="1"/>
          </p:cNvSpPr>
          <p:nvPr/>
        </p:nvSpPr>
        <p:spPr bwMode="auto">
          <a:xfrm>
            <a:off x="3727450" y="44211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38" name="Text Box 30"/>
          <p:cNvSpPr txBox="1">
            <a:spLocks noChangeArrowheads="1"/>
          </p:cNvSpPr>
          <p:nvPr/>
        </p:nvSpPr>
        <p:spPr bwMode="auto">
          <a:xfrm>
            <a:off x="3296371" y="4341813"/>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3039" name="AutoShape 31"/>
          <p:cNvSpPr>
            <a:spLocks noChangeArrowheads="1"/>
          </p:cNvSpPr>
          <p:nvPr/>
        </p:nvSpPr>
        <p:spPr bwMode="auto">
          <a:xfrm>
            <a:off x="5013325" y="4454525"/>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40" name="Line 32"/>
          <p:cNvSpPr>
            <a:spLocks noChangeShapeType="1"/>
          </p:cNvSpPr>
          <p:nvPr/>
        </p:nvSpPr>
        <p:spPr bwMode="auto">
          <a:xfrm>
            <a:off x="5422900" y="44497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41" name="Text Box 33"/>
          <p:cNvSpPr txBox="1">
            <a:spLocks noChangeArrowheads="1"/>
          </p:cNvSpPr>
          <p:nvPr/>
        </p:nvSpPr>
        <p:spPr bwMode="auto">
          <a:xfrm>
            <a:off x="4972585" y="4384675"/>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43042" name="AutoShape 34"/>
          <p:cNvSpPr>
            <a:spLocks noChangeArrowheads="1"/>
          </p:cNvSpPr>
          <p:nvPr/>
        </p:nvSpPr>
        <p:spPr bwMode="auto">
          <a:xfrm>
            <a:off x="6637338" y="4454525"/>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043" name="Line 35"/>
          <p:cNvSpPr>
            <a:spLocks noChangeShapeType="1"/>
          </p:cNvSpPr>
          <p:nvPr/>
        </p:nvSpPr>
        <p:spPr bwMode="auto">
          <a:xfrm>
            <a:off x="7046913" y="44497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044" name="Text Box 36"/>
          <p:cNvSpPr txBox="1">
            <a:spLocks noChangeArrowheads="1"/>
          </p:cNvSpPr>
          <p:nvPr/>
        </p:nvSpPr>
        <p:spPr bwMode="auto">
          <a:xfrm>
            <a:off x="6615833" y="4370388"/>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43045" name="Line 37"/>
          <p:cNvSpPr>
            <a:spLocks noChangeShapeType="1"/>
          </p:cNvSpPr>
          <p:nvPr/>
        </p:nvSpPr>
        <p:spPr bwMode="auto">
          <a:xfrm>
            <a:off x="2266950" y="462597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046" name="Line 38"/>
          <p:cNvSpPr>
            <a:spLocks noChangeShapeType="1"/>
          </p:cNvSpPr>
          <p:nvPr/>
        </p:nvSpPr>
        <p:spPr bwMode="auto">
          <a:xfrm>
            <a:off x="5634038" y="4640263"/>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047" name="Line 39"/>
          <p:cNvSpPr>
            <a:spLocks noChangeShapeType="1"/>
          </p:cNvSpPr>
          <p:nvPr/>
        </p:nvSpPr>
        <p:spPr bwMode="auto">
          <a:xfrm>
            <a:off x="3981450" y="4640263"/>
            <a:ext cx="1011238" cy="0"/>
          </a:xfrm>
          <a:prstGeom prst="line">
            <a:avLst/>
          </a:prstGeom>
          <a:noFill/>
          <a:ln w="76200">
            <a:solidFill>
              <a:schemeClr val="folHlink"/>
            </a:solidFill>
            <a:round/>
            <a:headEnd/>
            <a:tailEnd type="triangle" w="med" len="med"/>
          </a:ln>
        </p:spPr>
        <p:txBody>
          <a:bodyPr wrap="none" anchor="ctr"/>
          <a:lstStyle/>
          <a:p>
            <a:endParaRPr lang="en-US" dirty="0">
              <a:latin typeface="Consolas" panose="020B0609020204030204" pitchFamily="49" charset="0"/>
            </a:endParaRPr>
          </a:p>
        </p:txBody>
      </p:sp>
      <p:sp>
        <p:nvSpPr>
          <p:cNvPr id="43048" name="Freeform 42"/>
          <p:cNvSpPr>
            <a:spLocks/>
          </p:cNvSpPr>
          <p:nvPr/>
        </p:nvSpPr>
        <p:spPr bwMode="auto">
          <a:xfrm>
            <a:off x="3927475" y="4664075"/>
            <a:ext cx="2800350" cy="814388"/>
          </a:xfrm>
          <a:custGeom>
            <a:avLst/>
            <a:gdLst>
              <a:gd name="T0" fmla="*/ 2147483647 w 1819"/>
              <a:gd name="T1" fmla="*/ 0 h 531"/>
              <a:gd name="T2" fmla="*/ 2147483647 w 1819"/>
              <a:gd name="T3" fmla="*/ 2147483647 h 531"/>
              <a:gd name="T4" fmla="*/ 2147483647 w 1819"/>
              <a:gd name="T5" fmla="*/ 2147483647 h 531"/>
              <a:gd name="T6" fmla="*/ 2147483647 w 1819"/>
              <a:gd name="T7" fmla="*/ 2147483647 h 531"/>
              <a:gd name="T8" fmla="*/ 0 60000 65536"/>
              <a:gd name="T9" fmla="*/ 0 60000 65536"/>
              <a:gd name="T10" fmla="*/ 0 60000 65536"/>
              <a:gd name="T11" fmla="*/ 0 60000 65536"/>
              <a:gd name="T12" fmla="*/ 0 w 1819"/>
              <a:gd name="T13" fmla="*/ 0 h 531"/>
              <a:gd name="T14" fmla="*/ 1819 w 1819"/>
              <a:gd name="T15" fmla="*/ 531 h 531"/>
            </a:gdLst>
            <a:ahLst/>
            <a:cxnLst>
              <a:cxn ang="T8">
                <a:pos x="T0" y="T1"/>
              </a:cxn>
              <a:cxn ang="T9">
                <a:pos x="T2" y="T3"/>
              </a:cxn>
              <a:cxn ang="T10">
                <a:pos x="T4" y="T5"/>
              </a:cxn>
              <a:cxn ang="T11">
                <a:pos x="T6" y="T7"/>
              </a:cxn>
            </a:cxnLst>
            <a:rect l="T12" t="T13" r="T14" b="T15"/>
            <a:pathLst>
              <a:path w="1819" h="531">
                <a:moveTo>
                  <a:pt x="22" y="0"/>
                </a:moveTo>
                <a:cubicBezTo>
                  <a:pt x="11" y="174"/>
                  <a:pt x="0" y="348"/>
                  <a:pt x="230" y="427"/>
                </a:cubicBezTo>
                <a:cubicBezTo>
                  <a:pt x="460" y="506"/>
                  <a:pt x="1137" y="531"/>
                  <a:pt x="1402" y="476"/>
                </a:cubicBezTo>
                <a:cubicBezTo>
                  <a:pt x="1667" y="421"/>
                  <a:pt x="1743" y="260"/>
                  <a:pt x="1819" y="99"/>
                </a:cubicBezTo>
              </a:path>
            </a:pathLst>
          </a:cu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16"/>
          <p:cNvSpPr>
            <a:spLocks noChangeShapeType="1"/>
          </p:cNvSpPr>
          <p:nvPr/>
        </p:nvSpPr>
        <p:spPr bwMode="auto">
          <a:xfrm>
            <a:off x="7262813" y="2469823"/>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4" name="Line 16"/>
          <p:cNvSpPr>
            <a:spLocks noChangeShapeType="1"/>
          </p:cNvSpPr>
          <p:nvPr/>
        </p:nvSpPr>
        <p:spPr bwMode="auto">
          <a:xfrm>
            <a:off x="7262812" y="4630083"/>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 name="Text Box 43">
            <a:extLst>
              <a:ext uri="{FF2B5EF4-FFF2-40B4-BE49-F238E27FC236}">
                <a16:creationId xmlns:a16="http://schemas.microsoft.com/office/drawing/2014/main" id="{B5D488FC-DC9F-B510-9180-CE32F91CBBDE}"/>
              </a:ext>
            </a:extLst>
          </p:cNvPr>
          <p:cNvSpPr txBox="1">
            <a:spLocks noChangeArrowheads="1"/>
          </p:cNvSpPr>
          <p:nvPr/>
        </p:nvSpPr>
        <p:spPr bwMode="auto">
          <a:xfrm>
            <a:off x="735013" y="1576388"/>
            <a:ext cx="1269899" cy="523220"/>
          </a:xfrm>
          <a:prstGeom prst="rect">
            <a:avLst/>
          </a:prstGeom>
          <a:noFill/>
          <a:ln w="9525" algn="ctr">
            <a:noFill/>
            <a:miter lim="800000"/>
            <a:headEnd/>
            <a:tailEnd/>
          </a:ln>
        </p:spPr>
        <p:txBody>
          <a:bodyPr wrap="none">
            <a:spAutoFit/>
          </a:bodyPr>
          <a:lstStyle/>
          <a:p>
            <a:pPr algn="l"/>
            <a:r>
              <a:rPr lang="en-US" sz="2800" dirty="0">
                <a:solidFill>
                  <a:srgbClr val="00B0F0"/>
                </a:solidFill>
                <a:latin typeface="Consolas" panose="020B0609020204030204" pitchFamily="49" charset="0"/>
                <a:cs typeface="Courier New" pitchFamily="49" charset="0"/>
              </a:rPr>
              <a:t>add()</a:t>
            </a:r>
            <a:r>
              <a:rPr lang="en-US" sz="2800" dirty="0">
                <a:solidFill>
                  <a:srgbClr val="00B0F0"/>
                </a:solidFill>
                <a:latin typeface="Arial" pitchFamily="34" charset="0"/>
              </a:rPr>
              <a:t> </a:t>
            </a:r>
          </a:p>
        </p:txBody>
      </p:sp>
      <p:sp>
        <p:nvSpPr>
          <p:cNvPr id="3" name="Text Box 44">
            <a:extLst>
              <a:ext uri="{FF2B5EF4-FFF2-40B4-BE49-F238E27FC236}">
                <a16:creationId xmlns:a16="http://schemas.microsoft.com/office/drawing/2014/main" id="{0511DC90-406F-10D1-BAE8-B132807D4E6C}"/>
              </a:ext>
            </a:extLst>
          </p:cNvPr>
          <p:cNvSpPr txBox="1">
            <a:spLocks noChangeArrowheads="1"/>
          </p:cNvSpPr>
          <p:nvPr/>
        </p:nvSpPr>
        <p:spPr bwMode="auto">
          <a:xfrm>
            <a:off x="698500" y="3760788"/>
            <a:ext cx="1861407" cy="523220"/>
          </a:xfrm>
          <a:prstGeom prst="rect">
            <a:avLst/>
          </a:prstGeom>
          <a:noFill/>
          <a:ln w="9525" algn="ctr">
            <a:noFill/>
            <a:miter lim="800000"/>
            <a:headEnd/>
            <a:tailEnd/>
          </a:ln>
        </p:spPr>
        <p:txBody>
          <a:bodyPr wrap="none">
            <a:spAutoFit/>
          </a:bodyPr>
          <a:lstStyle/>
          <a:p>
            <a:pPr algn="l"/>
            <a:r>
              <a:rPr lang="en-US" sz="2800" dirty="0">
                <a:solidFill>
                  <a:srgbClr val="FF0000"/>
                </a:solidFill>
                <a:latin typeface="Consolas" panose="020B0609020204030204" pitchFamily="49" charset="0"/>
                <a:cs typeface="Courier New" pitchFamily="49" charset="0"/>
              </a:rPr>
              <a:t>remove()</a:t>
            </a:r>
            <a:r>
              <a:rPr lang="en-US" sz="2800" dirty="0">
                <a:solidFill>
                  <a:srgbClr val="FF0000"/>
                </a:solidFill>
                <a:latin typeface="Arial" pitchFamily="34" charset="0"/>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3"/>
          <p:cNvSpPr>
            <a:spLocks noGrp="1"/>
          </p:cNvSpPr>
          <p:nvPr>
            <p:ph type="ftr" sz="quarter" idx="10"/>
          </p:nvPr>
        </p:nvSpPr>
        <p:spPr/>
        <p:txBody>
          <a:bodyPr/>
          <a:lstStyle/>
          <a:p>
            <a:pPr>
              <a:defRPr/>
            </a:pPr>
            <a:r>
              <a:rPr lang="en-US" dirty="0"/>
              <a:t>Art of Multiprocessor Programming</a:t>
            </a:r>
          </a:p>
        </p:txBody>
      </p:sp>
      <p:sp>
        <p:nvSpPr>
          <p:cNvPr id="24" name="Slide Number Placeholder 4"/>
          <p:cNvSpPr>
            <a:spLocks noGrp="1"/>
          </p:cNvSpPr>
          <p:nvPr>
            <p:ph type="sldNum" sz="quarter" idx="11"/>
          </p:nvPr>
        </p:nvSpPr>
        <p:spPr/>
        <p:txBody>
          <a:bodyPr/>
          <a:lstStyle/>
          <a:p>
            <a:pPr>
              <a:defRPr/>
            </a:pPr>
            <a:fld id="{4BA73553-FF5D-47B8-A2B3-60FC72A92F84}" type="slidenum">
              <a:rPr lang="x-none"/>
              <a:pPr>
                <a:defRPr/>
              </a:pPr>
              <a:t>35</a:t>
            </a:fld>
            <a:endParaRPr lang="en-US" dirty="0"/>
          </a:p>
        </p:txBody>
      </p:sp>
      <p:sp>
        <p:nvSpPr>
          <p:cNvPr id="44036" name="Rectangle 2"/>
          <p:cNvSpPr>
            <a:spLocks noGrp="1" noChangeArrowheads="1"/>
          </p:cNvSpPr>
          <p:nvPr>
            <p:ph type="title"/>
          </p:nvPr>
        </p:nvSpPr>
        <p:spPr>
          <a:xfrm>
            <a:off x="685800" y="450850"/>
            <a:ext cx="7772400" cy="1143000"/>
          </a:xfrm>
        </p:spPr>
        <p:txBody>
          <a:bodyPr/>
          <a:lstStyle/>
          <a:p>
            <a:r>
              <a:rPr lang="en-US" dirty="0"/>
              <a:t>Coarse-Grained Locking</a:t>
            </a:r>
          </a:p>
        </p:txBody>
      </p:sp>
      <p:sp>
        <p:nvSpPr>
          <p:cNvPr id="44037" name="AutoShape 3"/>
          <p:cNvSpPr>
            <a:spLocks noChangeArrowheads="1"/>
          </p:cNvSpPr>
          <p:nvPr/>
        </p:nvSpPr>
        <p:spPr bwMode="auto">
          <a:xfrm>
            <a:off x="1671638" y="3109913"/>
            <a:ext cx="804862" cy="3714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4038" name="Line 4"/>
          <p:cNvSpPr>
            <a:spLocks noChangeShapeType="1"/>
          </p:cNvSpPr>
          <p:nvPr/>
        </p:nvSpPr>
        <p:spPr bwMode="auto">
          <a:xfrm>
            <a:off x="2081213" y="31051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039" name="Text Box 5"/>
          <p:cNvSpPr txBox="1">
            <a:spLocks noChangeArrowheads="1"/>
          </p:cNvSpPr>
          <p:nvPr/>
        </p:nvSpPr>
        <p:spPr bwMode="auto">
          <a:xfrm>
            <a:off x="1857375" y="3125788"/>
            <a:ext cx="184150" cy="519112"/>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4040" name="AutoShape 6"/>
          <p:cNvSpPr>
            <a:spLocks noChangeArrowheads="1"/>
          </p:cNvSpPr>
          <p:nvPr/>
        </p:nvSpPr>
        <p:spPr bwMode="auto">
          <a:xfrm>
            <a:off x="3322638" y="3095625"/>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4041" name="Line 7"/>
          <p:cNvSpPr>
            <a:spLocks noChangeShapeType="1"/>
          </p:cNvSpPr>
          <p:nvPr/>
        </p:nvSpPr>
        <p:spPr bwMode="auto">
          <a:xfrm>
            <a:off x="3732213" y="30908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042" name="Text Box 8"/>
          <p:cNvSpPr txBox="1">
            <a:spLocks noChangeArrowheads="1"/>
          </p:cNvSpPr>
          <p:nvPr/>
        </p:nvSpPr>
        <p:spPr bwMode="auto">
          <a:xfrm>
            <a:off x="3301133" y="3011488"/>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4043" name="AutoShape 9"/>
          <p:cNvSpPr>
            <a:spLocks noChangeArrowheads="1"/>
          </p:cNvSpPr>
          <p:nvPr/>
        </p:nvSpPr>
        <p:spPr bwMode="auto">
          <a:xfrm>
            <a:off x="5018088" y="3124200"/>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4044" name="Line 10"/>
          <p:cNvSpPr>
            <a:spLocks noChangeShapeType="1"/>
          </p:cNvSpPr>
          <p:nvPr/>
        </p:nvSpPr>
        <p:spPr bwMode="auto">
          <a:xfrm>
            <a:off x="5427663" y="3119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045" name="Text Box 11"/>
          <p:cNvSpPr txBox="1">
            <a:spLocks noChangeArrowheads="1"/>
          </p:cNvSpPr>
          <p:nvPr/>
        </p:nvSpPr>
        <p:spPr bwMode="auto">
          <a:xfrm>
            <a:off x="4977347" y="3054350"/>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44046" name="AutoShape 12"/>
          <p:cNvSpPr>
            <a:spLocks noChangeArrowheads="1"/>
          </p:cNvSpPr>
          <p:nvPr/>
        </p:nvSpPr>
        <p:spPr bwMode="auto">
          <a:xfrm>
            <a:off x="6670675" y="3124200"/>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4047" name="Line 13"/>
          <p:cNvSpPr>
            <a:spLocks noChangeShapeType="1"/>
          </p:cNvSpPr>
          <p:nvPr/>
        </p:nvSpPr>
        <p:spPr bwMode="auto">
          <a:xfrm>
            <a:off x="7080250" y="3119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048" name="Text Box 14"/>
          <p:cNvSpPr txBox="1">
            <a:spLocks noChangeArrowheads="1"/>
          </p:cNvSpPr>
          <p:nvPr/>
        </p:nvSpPr>
        <p:spPr bwMode="auto">
          <a:xfrm>
            <a:off x="6629935" y="30400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44049" name="Line 15"/>
          <p:cNvSpPr>
            <a:spLocks noChangeShapeType="1"/>
          </p:cNvSpPr>
          <p:nvPr/>
        </p:nvSpPr>
        <p:spPr bwMode="auto">
          <a:xfrm>
            <a:off x="2271713" y="3295650"/>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4050" name="Line 16"/>
          <p:cNvSpPr>
            <a:spLocks noChangeShapeType="1"/>
          </p:cNvSpPr>
          <p:nvPr/>
        </p:nvSpPr>
        <p:spPr bwMode="auto">
          <a:xfrm>
            <a:off x="5638800" y="330993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4051" name="Line 17"/>
          <p:cNvSpPr>
            <a:spLocks noChangeShapeType="1"/>
          </p:cNvSpPr>
          <p:nvPr/>
        </p:nvSpPr>
        <p:spPr bwMode="auto">
          <a:xfrm>
            <a:off x="3986213" y="3309938"/>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44052" name="Group 18"/>
          <p:cNvGrpSpPr>
            <a:grpSpLocks/>
          </p:cNvGrpSpPr>
          <p:nvPr/>
        </p:nvGrpSpPr>
        <p:grpSpPr bwMode="auto">
          <a:xfrm>
            <a:off x="1671638" y="2543175"/>
            <a:ext cx="471487" cy="476250"/>
            <a:chOff x="2208" y="1920"/>
            <a:chExt cx="1152" cy="1680"/>
          </a:xfrm>
        </p:grpSpPr>
        <p:sp>
          <p:nvSpPr>
            <p:cNvPr id="44053" name="Oval 19"/>
            <p:cNvSpPr>
              <a:spLocks noChangeArrowheads="1"/>
            </p:cNvSpPr>
            <p:nvPr/>
          </p:nvSpPr>
          <p:spPr bwMode="auto">
            <a:xfrm>
              <a:off x="2208" y="2448"/>
              <a:ext cx="1152" cy="1152"/>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44054" name="Oval 20"/>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4055" name="AutoShape 2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4056" name="AutoShape 2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25" name="Line 16"/>
          <p:cNvSpPr>
            <a:spLocks noChangeShapeType="1"/>
          </p:cNvSpPr>
          <p:nvPr/>
        </p:nvSpPr>
        <p:spPr bwMode="auto">
          <a:xfrm>
            <a:off x="7262811" y="33330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a:spLocks noGrp="1"/>
          </p:cNvSpPr>
          <p:nvPr>
            <p:ph type="ftr" sz="quarter" idx="10"/>
          </p:nvPr>
        </p:nvSpPr>
        <p:spPr/>
        <p:txBody>
          <a:bodyPr/>
          <a:lstStyle/>
          <a:p>
            <a:pPr>
              <a:defRPr/>
            </a:pPr>
            <a:r>
              <a:rPr lang="en-US" dirty="0"/>
              <a:t>Art of Multiprocessor Programming</a:t>
            </a:r>
          </a:p>
        </p:txBody>
      </p:sp>
      <p:sp>
        <p:nvSpPr>
          <p:cNvPr id="39" name="Slide Number Placeholder 4"/>
          <p:cNvSpPr>
            <a:spLocks noGrp="1"/>
          </p:cNvSpPr>
          <p:nvPr>
            <p:ph type="sldNum" sz="quarter" idx="11"/>
          </p:nvPr>
        </p:nvSpPr>
        <p:spPr/>
        <p:txBody>
          <a:bodyPr/>
          <a:lstStyle/>
          <a:p>
            <a:pPr>
              <a:defRPr/>
            </a:pPr>
            <a:fld id="{F3A9D0A7-A119-4DB1-A681-926483067334}" type="slidenum">
              <a:rPr lang="x-none"/>
              <a:pPr>
                <a:defRPr/>
              </a:pPr>
              <a:t>36</a:t>
            </a:fld>
            <a:endParaRPr lang="en-US" dirty="0"/>
          </a:p>
        </p:txBody>
      </p:sp>
      <p:sp>
        <p:nvSpPr>
          <p:cNvPr id="45060" name="Rectangle 2"/>
          <p:cNvSpPr>
            <a:spLocks noGrp="1" noChangeArrowheads="1"/>
          </p:cNvSpPr>
          <p:nvPr>
            <p:ph type="title"/>
          </p:nvPr>
        </p:nvSpPr>
        <p:spPr>
          <a:xfrm>
            <a:off x="685800" y="450850"/>
            <a:ext cx="7772400" cy="1143000"/>
          </a:xfrm>
        </p:spPr>
        <p:txBody>
          <a:bodyPr/>
          <a:lstStyle/>
          <a:p>
            <a:r>
              <a:rPr lang="en-US" dirty="0"/>
              <a:t>Coarse-Grained Locking</a:t>
            </a:r>
          </a:p>
        </p:txBody>
      </p:sp>
      <p:sp>
        <p:nvSpPr>
          <p:cNvPr id="45061" name="AutoShape 3"/>
          <p:cNvSpPr>
            <a:spLocks noChangeArrowheads="1"/>
          </p:cNvSpPr>
          <p:nvPr/>
        </p:nvSpPr>
        <p:spPr bwMode="auto">
          <a:xfrm>
            <a:off x="1671638" y="3109913"/>
            <a:ext cx="804862" cy="3714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5062" name="Line 4"/>
          <p:cNvSpPr>
            <a:spLocks noChangeShapeType="1"/>
          </p:cNvSpPr>
          <p:nvPr/>
        </p:nvSpPr>
        <p:spPr bwMode="auto">
          <a:xfrm>
            <a:off x="2081213" y="31051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063" name="Text Box 5"/>
          <p:cNvSpPr txBox="1">
            <a:spLocks noChangeArrowheads="1"/>
          </p:cNvSpPr>
          <p:nvPr/>
        </p:nvSpPr>
        <p:spPr bwMode="auto">
          <a:xfrm>
            <a:off x="1857375" y="3125788"/>
            <a:ext cx="184150" cy="519112"/>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5064" name="AutoShape 6"/>
          <p:cNvSpPr>
            <a:spLocks noChangeArrowheads="1"/>
          </p:cNvSpPr>
          <p:nvPr/>
        </p:nvSpPr>
        <p:spPr bwMode="auto">
          <a:xfrm>
            <a:off x="3322638" y="3095625"/>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5065" name="Line 7"/>
          <p:cNvSpPr>
            <a:spLocks noChangeShapeType="1"/>
          </p:cNvSpPr>
          <p:nvPr/>
        </p:nvSpPr>
        <p:spPr bwMode="auto">
          <a:xfrm>
            <a:off x="3732213" y="30908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066" name="Text Box 8"/>
          <p:cNvSpPr txBox="1">
            <a:spLocks noChangeArrowheads="1"/>
          </p:cNvSpPr>
          <p:nvPr/>
        </p:nvSpPr>
        <p:spPr bwMode="auto">
          <a:xfrm>
            <a:off x="3301133" y="3011488"/>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5067" name="AutoShape 9"/>
          <p:cNvSpPr>
            <a:spLocks noChangeArrowheads="1"/>
          </p:cNvSpPr>
          <p:nvPr/>
        </p:nvSpPr>
        <p:spPr bwMode="auto">
          <a:xfrm>
            <a:off x="5018088" y="3124200"/>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5068" name="Line 10"/>
          <p:cNvSpPr>
            <a:spLocks noChangeShapeType="1"/>
          </p:cNvSpPr>
          <p:nvPr/>
        </p:nvSpPr>
        <p:spPr bwMode="auto">
          <a:xfrm>
            <a:off x="5427663" y="3119438"/>
            <a:ext cx="0" cy="381000"/>
          </a:xfrm>
          <a:prstGeom prst="line">
            <a:avLst/>
          </a:prstGeom>
          <a:noFill/>
          <a:ln w="38100">
            <a:solidFill>
              <a:schemeClr val="tx1"/>
            </a:solidFill>
            <a:round/>
            <a:headEnd/>
            <a:tailEnd/>
          </a:ln>
          <a:effectLst/>
        </p:spPr>
        <p:txBody>
          <a:bodyPr wrap="none" anchor="ctr"/>
          <a:lstStyle/>
          <a:p>
            <a:endParaRPr lang="en-US" dirty="0">
              <a:latin typeface="Consolas" panose="020B0609020204030204" pitchFamily="49" charset="0"/>
            </a:endParaRPr>
          </a:p>
        </p:txBody>
      </p:sp>
      <p:sp>
        <p:nvSpPr>
          <p:cNvPr id="45069" name="Text Box 11"/>
          <p:cNvSpPr txBox="1">
            <a:spLocks noChangeArrowheads="1"/>
          </p:cNvSpPr>
          <p:nvPr/>
        </p:nvSpPr>
        <p:spPr bwMode="auto">
          <a:xfrm>
            <a:off x="4977347" y="3054350"/>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45070" name="AutoShape 12"/>
          <p:cNvSpPr>
            <a:spLocks noChangeArrowheads="1"/>
          </p:cNvSpPr>
          <p:nvPr/>
        </p:nvSpPr>
        <p:spPr bwMode="auto">
          <a:xfrm>
            <a:off x="6670675" y="3124200"/>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5071" name="Line 13"/>
          <p:cNvSpPr>
            <a:spLocks noChangeShapeType="1"/>
          </p:cNvSpPr>
          <p:nvPr/>
        </p:nvSpPr>
        <p:spPr bwMode="auto">
          <a:xfrm>
            <a:off x="7080250" y="3119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072" name="Text Box 14"/>
          <p:cNvSpPr txBox="1">
            <a:spLocks noChangeArrowheads="1"/>
          </p:cNvSpPr>
          <p:nvPr/>
        </p:nvSpPr>
        <p:spPr bwMode="auto">
          <a:xfrm>
            <a:off x="6629935" y="30400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45073" name="Line 15"/>
          <p:cNvSpPr>
            <a:spLocks noChangeShapeType="1"/>
          </p:cNvSpPr>
          <p:nvPr/>
        </p:nvSpPr>
        <p:spPr bwMode="auto">
          <a:xfrm>
            <a:off x="2271713" y="3295650"/>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5074" name="Line 16"/>
          <p:cNvSpPr>
            <a:spLocks noChangeShapeType="1"/>
          </p:cNvSpPr>
          <p:nvPr/>
        </p:nvSpPr>
        <p:spPr bwMode="auto">
          <a:xfrm>
            <a:off x="5638800" y="3309938"/>
            <a:ext cx="1009650" cy="0"/>
          </a:xfrm>
          <a:prstGeom prst="line">
            <a:avLst/>
          </a:prstGeom>
          <a:noFill/>
          <a:ln w="76200">
            <a:solidFill>
              <a:schemeClr val="folHlink"/>
            </a:solidFill>
            <a:round/>
            <a:headEnd/>
            <a:tailEnd type="triangle" w="med" len="med"/>
          </a:ln>
        </p:spPr>
        <p:txBody>
          <a:bodyPr wrap="none" anchor="ctr"/>
          <a:lstStyle/>
          <a:p>
            <a:endParaRPr lang="en-US" dirty="0">
              <a:latin typeface="Consolas" panose="020B0609020204030204" pitchFamily="49" charset="0"/>
            </a:endParaRPr>
          </a:p>
        </p:txBody>
      </p:sp>
      <p:sp>
        <p:nvSpPr>
          <p:cNvPr id="45075" name="Line 17"/>
          <p:cNvSpPr>
            <a:spLocks noChangeShapeType="1"/>
          </p:cNvSpPr>
          <p:nvPr/>
        </p:nvSpPr>
        <p:spPr bwMode="auto">
          <a:xfrm>
            <a:off x="3986213" y="3309938"/>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45076" name="Group 18"/>
          <p:cNvGrpSpPr>
            <a:grpSpLocks/>
          </p:cNvGrpSpPr>
          <p:nvPr/>
        </p:nvGrpSpPr>
        <p:grpSpPr bwMode="auto">
          <a:xfrm>
            <a:off x="1671638" y="2543175"/>
            <a:ext cx="471487" cy="476250"/>
            <a:chOff x="2208" y="1920"/>
            <a:chExt cx="1152" cy="1680"/>
          </a:xfrm>
          <a:effectLst>
            <a:glow rad="228600">
              <a:schemeClr val="accent3">
                <a:satMod val="175000"/>
                <a:alpha val="40000"/>
              </a:schemeClr>
            </a:glow>
          </a:effectLst>
        </p:grpSpPr>
        <p:sp>
          <p:nvSpPr>
            <p:cNvPr id="45092" name="Oval 19"/>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5093" name="Oval 20"/>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5094" name="AutoShape 2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5095" name="AutoShape 2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45077" name="AutoShape 32"/>
          <p:cNvSpPr>
            <a:spLocks noChangeArrowheads="1"/>
          </p:cNvSpPr>
          <p:nvPr/>
        </p:nvSpPr>
        <p:spPr bwMode="auto">
          <a:xfrm>
            <a:off x="5851525" y="4100513"/>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5078" name="Line 33"/>
          <p:cNvSpPr>
            <a:spLocks noChangeShapeType="1"/>
          </p:cNvSpPr>
          <p:nvPr/>
        </p:nvSpPr>
        <p:spPr bwMode="auto">
          <a:xfrm>
            <a:off x="6261100" y="40957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079" name="Text Box 34"/>
          <p:cNvSpPr txBox="1">
            <a:spLocks noChangeArrowheads="1"/>
          </p:cNvSpPr>
          <p:nvPr/>
        </p:nvSpPr>
        <p:spPr bwMode="auto">
          <a:xfrm>
            <a:off x="5830021" y="4030663"/>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45080" name="Freeform 35"/>
          <p:cNvSpPr>
            <a:spLocks/>
          </p:cNvSpPr>
          <p:nvPr/>
        </p:nvSpPr>
        <p:spPr bwMode="auto">
          <a:xfrm>
            <a:off x="6537325" y="3543300"/>
            <a:ext cx="857250" cy="768350"/>
          </a:xfrm>
          <a:custGeom>
            <a:avLst/>
            <a:gdLst>
              <a:gd name="T0" fmla="*/ 0 w 581"/>
              <a:gd name="T1" fmla="*/ 2147483647 h 675"/>
              <a:gd name="T2" fmla="*/ 2147483647 w 581"/>
              <a:gd name="T3" fmla="*/ 2147483647 h 675"/>
              <a:gd name="T4" fmla="*/ 2147483647 w 581"/>
              <a:gd name="T5" fmla="*/ 2147483647 h 675"/>
              <a:gd name="T6" fmla="*/ 2147483647 w 581"/>
              <a:gd name="T7" fmla="*/ 0 h 675"/>
              <a:gd name="T8" fmla="*/ 0 60000 65536"/>
              <a:gd name="T9" fmla="*/ 0 60000 65536"/>
              <a:gd name="T10" fmla="*/ 0 60000 65536"/>
              <a:gd name="T11" fmla="*/ 0 60000 65536"/>
              <a:gd name="T12" fmla="*/ 0 w 581"/>
              <a:gd name="T13" fmla="*/ 0 h 675"/>
              <a:gd name="T14" fmla="*/ 581 w 581"/>
              <a:gd name="T15" fmla="*/ 675 h 675"/>
            </a:gdLst>
            <a:ahLst/>
            <a:cxnLst>
              <a:cxn ang="T8">
                <a:pos x="T0" y="T1"/>
              </a:cxn>
              <a:cxn ang="T9">
                <a:pos x="T2" y="T3"/>
              </a:cxn>
              <a:cxn ang="T10">
                <a:pos x="T4" y="T5"/>
              </a:cxn>
              <a:cxn ang="T11">
                <a:pos x="T6" y="T7"/>
              </a:cxn>
            </a:cxnLst>
            <a:rect l="T12" t="T13" r="T14" b="T15"/>
            <a:pathLst>
              <a:path w="581" h="675">
                <a:moveTo>
                  <a:pt x="0" y="635"/>
                </a:moveTo>
                <a:cubicBezTo>
                  <a:pt x="245" y="655"/>
                  <a:pt x="491" y="675"/>
                  <a:pt x="536" y="625"/>
                </a:cubicBezTo>
                <a:cubicBezTo>
                  <a:pt x="581" y="575"/>
                  <a:pt x="323" y="441"/>
                  <a:pt x="268" y="337"/>
                </a:cubicBezTo>
                <a:cubicBezTo>
                  <a:pt x="213" y="233"/>
                  <a:pt x="210" y="116"/>
                  <a:pt x="208" y="0"/>
                </a:cubicBezTo>
              </a:path>
            </a:pathLst>
          </a:custGeom>
          <a:noFill/>
          <a:ln w="76200">
            <a:solidFill>
              <a:srgbClr val="00B0F0"/>
            </a:solidFill>
            <a:round/>
            <a:headEnd/>
            <a:tailEnd type="triangle" w="med" len="med"/>
          </a:ln>
        </p:spPr>
        <p:txBody>
          <a:bodyPr wrap="none" anchor="ctr"/>
          <a:lstStyle/>
          <a:p>
            <a:endParaRPr lang="en-US" dirty="0">
              <a:latin typeface="Consolas" panose="020B0609020204030204" pitchFamily="49" charset="0"/>
            </a:endParaRPr>
          </a:p>
        </p:txBody>
      </p:sp>
      <p:sp>
        <p:nvSpPr>
          <p:cNvPr id="45081" name="Freeform 38"/>
          <p:cNvSpPr>
            <a:spLocks/>
          </p:cNvSpPr>
          <p:nvPr/>
        </p:nvSpPr>
        <p:spPr bwMode="auto">
          <a:xfrm>
            <a:off x="5561013" y="3268663"/>
            <a:ext cx="528637" cy="739775"/>
          </a:xfrm>
          <a:custGeom>
            <a:avLst/>
            <a:gdLst>
              <a:gd name="T0" fmla="*/ 0 w 358"/>
              <a:gd name="T1" fmla="*/ 2147483647 h 713"/>
              <a:gd name="T2" fmla="*/ 2147483647 w 358"/>
              <a:gd name="T3" fmla="*/ 2147483647 h 713"/>
              <a:gd name="T4" fmla="*/ 2147483647 w 358"/>
              <a:gd name="T5" fmla="*/ 2147483647 h 713"/>
              <a:gd name="T6" fmla="*/ 2147483647 w 358"/>
              <a:gd name="T7" fmla="*/ 2147483647 h 713"/>
              <a:gd name="T8" fmla="*/ 0 60000 65536"/>
              <a:gd name="T9" fmla="*/ 0 60000 65536"/>
              <a:gd name="T10" fmla="*/ 0 60000 65536"/>
              <a:gd name="T11" fmla="*/ 0 60000 65536"/>
              <a:gd name="T12" fmla="*/ 0 w 358"/>
              <a:gd name="T13" fmla="*/ 0 h 713"/>
              <a:gd name="T14" fmla="*/ 358 w 358"/>
              <a:gd name="T15" fmla="*/ 713 h 713"/>
            </a:gdLst>
            <a:ahLst/>
            <a:cxnLst>
              <a:cxn ang="T8">
                <a:pos x="T0" y="T1"/>
              </a:cxn>
              <a:cxn ang="T9">
                <a:pos x="T2" y="T3"/>
              </a:cxn>
              <a:cxn ang="T10">
                <a:pos x="T4" y="T5"/>
              </a:cxn>
              <a:cxn ang="T11">
                <a:pos x="T6" y="T7"/>
              </a:cxn>
            </a:cxnLst>
            <a:rect l="T12" t="T13" r="T14" b="T15"/>
            <a:pathLst>
              <a:path w="358" h="713">
                <a:moveTo>
                  <a:pt x="0" y="58"/>
                </a:moveTo>
                <a:cubicBezTo>
                  <a:pt x="57" y="29"/>
                  <a:pt x="114" y="0"/>
                  <a:pt x="169" y="58"/>
                </a:cubicBezTo>
                <a:cubicBezTo>
                  <a:pt x="224" y="116"/>
                  <a:pt x="298" y="296"/>
                  <a:pt x="328" y="405"/>
                </a:cubicBezTo>
                <a:cubicBezTo>
                  <a:pt x="358" y="514"/>
                  <a:pt x="352" y="613"/>
                  <a:pt x="347" y="713"/>
                </a:cubicBezTo>
              </a:path>
            </a:pathLst>
          </a:custGeom>
          <a:noFill/>
          <a:ln w="76200">
            <a:solidFill>
              <a:srgbClr val="00B0F0"/>
            </a:solidFill>
            <a:round/>
            <a:headEnd/>
            <a:tailEnd type="triangle" w="med" len="med"/>
          </a:ln>
        </p:spPr>
        <p:txBody>
          <a:bodyPr wrap="none" anchor="ctr"/>
          <a:lstStyle/>
          <a:p>
            <a:endParaRPr lang="en-US" dirty="0">
              <a:latin typeface="Consolas" panose="020B0609020204030204" pitchFamily="49" charset="0"/>
            </a:endParaRPr>
          </a:p>
        </p:txBody>
      </p:sp>
      <p:grpSp>
        <p:nvGrpSpPr>
          <p:cNvPr id="45082" name="Group 40"/>
          <p:cNvGrpSpPr>
            <a:grpSpLocks/>
          </p:cNvGrpSpPr>
          <p:nvPr/>
        </p:nvGrpSpPr>
        <p:grpSpPr bwMode="auto">
          <a:xfrm>
            <a:off x="1836738" y="3929063"/>
            <a:ext cx="1081087" cy="838200"/>
            <a:chOff x="1584" y="816"/>
            <a:chExt cx="912" cy="816"/>
          </a:xfrm>
          <a:effectLst>
            <a:glow rad="101600">
              <a:schemeClr val="accent3">
                <a:satMod val="175000"/>
                <a:alpha val="40000"/>
              </a:schemeClr>
            </a:glow>
          </a:effectLst>
        </p:grpSpPr>
        <p:sp>
          <p:nvSpPr>
            <p:cNvPr id="45083" name="Freeform 4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084" name="Freeform 4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085" name="Freeform 43"/>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086" name="Freeform 4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087" name="Freeform 4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088" name="Freeform 4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089" name="Freeform 47"/>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090" name="Freeform 48"/>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091" name="Freeform 49"/>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0" name="Line 16"/>
          <p:cNvSpPr>
            <a:spLocks noChangeShapeType="1"/>
          </p:cNvSpPr>
          <p:nvPr/>
        </p:nvSpPr>
        <p:spPr bwMode="auto">
          <a:xfrm>
            <a:off x="7262811" y="33330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ooter Placeholder 3"/>
          <p:cNvSpPr>
            <a:spLocks noGrp="1"/>
          </p:cNvSpPr>
          <p:nvPr>
            <p:ph type="ftr" sz="quarter" idx="10"/>
          </p:nvPr>
        </p:nvSpPr>
        <p:spPr/>
        <p:txBody>
          <a:bodyPr/>
          <a:lstStyle/>
          <a:p>
            <a:pPr>
              <a:defRPr/>
            </a:pPr>
            <a:r>
              <a:rPr lang="en-US" dirty="0"/>
              <a:t>Art of Multiprocessor Programming</a:t>
            </a:r>
          </a:p>
        </p:txBody>
      </p:sp>
      <p:sp>
        <p:nvSpPr>
          <p:cNvPr id="70" name="Slide Number Placeholder 4"/>
          <p:cNvSpPr>
            <a:spLocks noGrp="1"/>
          </p:cNvSpPr>
          <p:nvPr>
            <p:ph type="sldNum" sz="quarter" idx="11"/>
          </p:nvPr>
        </p:nvSpPr>
        <p:spPr/>
        <p:txBody>
          <a:bodyPr/>
          <a:lstStyle/>
          <a:p>
            <a:pPr>
              <a:defRPr/>
            </a:pPr>
            <a:fld id="{98E55E3F-3F89-419C-A705-1E4EFD345E12}" type="slidenum">
              <a:rPr lang="x-none"/>
              <a:pPr>
                <a:defRPr/>
              </a:pPr>
              <a:t>37</a:t>
            </a:fld>
            <a:endParaRPr lang="en-US" dirty="0"/>
          </a:p>
        </p:txBody>
      </p:sp>
      <p:sp>
        <p:nvSpPr>
          <p:cNvPr id="46084" name="AutoShape 73"/>
          <p:cNvSpPr>
            <a:spLocks noChangeArrowheads="1"/>
          </p:cNvSpPr>
          <p:nvPr/>
        </p:nvSpPr>
        <p:spPr bwMode="auto">
          <a:xfrm>
            <a:off x="4038600" y="3975100"/>
            <a:ext cx="1587500" cy="406400"/>
          </a:xfrm>
          <a:prstGeom prst="wedgeRoundRectCallout">
            <a:avLst>
              <a:gd name="adj1" fmla="val -66898"/>
              <a:gd name="adj2" fmla="val 54296"/>
              <a:gd name="adj3" fmla="val 16667"/>
            </a:avLst>
          </a:prstGeom>
          <a:solidFill>
            <a:schemeClr val="tx1"/>
          </a:solidFill>
          <a:ln w="38100" algn="ctr">
            <a:solidFill>
              <a:srgbClr val="FF0066"/>
            </a:solidFill>
            <a:miter lim="800000"/>
            <a:headEnd/>
            <a:tailEnd/>
          </a:ln>
        </p:spPr>
        <p:txBody>
          <a:bodyPr/>
          <a:lstStyle/>
          <a:p>
            <a:pPr algn="ctr"/>
            <a:r>
              <a:rPr lang="en-US" sz="1600" b="1" dirty="0">
                <a:solidFill>
                  <a:srgbClr val="FFFF00"/>
                </a:solidFill>
                <a:latin typeface="+mn-lt"/>
              </a:rPr>
              <a:t>honk!</a:t>
            </a:r>
          </a:p>
        </p:txBody>
      </p:sp>
      <p:grpSp>
        <p:nvGrpSpPr>
          <p:cNvPr id="46085" name="Group 50"/>
          <p:cNvGrpSpPr>
            <a:grpSpLocks/>
          </p:cNvGrpSpPr>
          <p:nvPr/>
        </p:nvGrpSpPr>
        <p:grpSpPr bwMode="auto">
          <a:xfrm>
            <a:off x="3030538" y="4208463"/>
            <a:ext cx="1081087" cy="838200"/>
            <a:chOff x="1584" y="816"/>
            <a:chExt cx="912" cy="816"/>
          </a:xfrm>
          <a:effectLst>
            <a:glow rad="101600">
              <a:schemeClr val="accent3">
                <a:satMod val="175000"/>
                <a:alpha val="40000"/>
              </a:schemeClr>
            </a:glow>
          </a:effectLst>
        </p:grpSpPr>
        <p:sp>
          <p:nvSpPr>
            <p:cNvPr id="46142" name="Freeform 5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43" name="Freeform 5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44" name="Freeform 53"/>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45" name="Freeform 5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0066"/>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46" name="Freeform 5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0066"/>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47" name="Freeform 5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0066"/>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48" name="Freeform 57"/>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49" name="Freeform 58"/>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50" name="Freeform 59"/>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46086" name="Group 60"/>
          <p:cNvGrpSpPr>
            <a:grpSpLocks/>
          </p:cNvGrpSpPr>
          <p:nvPr/>
        </p:nvGrpSpPr>
        <p:grpSpPr bwMode="auto">
          <a:xfrm>
            <a:off x="2459038" y="4119563"/>
            <a:ext cx="1081087" cy="838200"/>
            <a:chOff x="1584" y="816"/>
            <a:chExt cx="912" cy="816"/>
          </a:xfrm>
          <a:effectLst>
            <a:glow rad="101600">
              <a:schemeClr val="accent3">
                <a:satMod val="175000"/>
                <a:alpha val="40000"/>
              </a:schemeClr>
            </a:glow>
          </a:effectLst>
        </p:grpSpPr>
        <p:sp>
          <p:nvSpPr>
            <p:cNvPr id="46133" name="Freeform 6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34" name="Freeform 6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35" name="Freeform 63"/>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36" name="Freeform 6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FF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37" name="Freeform 6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FF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38" name="Freeform 6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FF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39" name="Freeform 67"/>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40" name="Freeform 68"/>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41" name="Freeform 69"/>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6087" name="Rectangle 2"/>
          <p:cNvSpPr>
            <a:spLocks noGrp="1" noChangeArrowheads="1"/>
          </p:cNvSpPr>
          <p:nvPr>
            <p:ph type="title"/>
          </p:nvPr>
        </p:nvSpPr>
        <p:spPr>
          <a:xfrm>
            <a:off x="685800" y="450850"/>
            <a:ext cx="7772400" cy="1143000"/>
          </a:xfrm>
        </p:spPr>
        <p:txBody>
          <a:bodyPr/>
          <a:lstStyle/>
          <a:p>
            <a:r>
              <a:rPr lang="en-US" dirty="0"/>
              <a:t>Coarse-Grained Locking</a:t>
            </a:r>
          </a:p>
        </p:txBody>
      </p:sp>
      <p:sp>
        <p:nvSpPr>
          <p:cNvPr id="46088" name="AutoShape 3"/>
          <p:cNvSpPr>
            <a:spLocks noChangeArrowheads="1"/>
          </p:cNvSpPr>
          <p:nvPr/>
        </p:nvSpPr>
        <p:spPr bwMode="auto">
          <a:xfrm>
            <a:off x="1671638" y="3109913"/>
            <a:ext cx="804862" cy="371475"/>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6089" name="Line 4"/>
          <p:cNvSpPr>
            <a:spLocks noChangeShapeType="1"/>
          </p:cNvSpPr>
          <p:nvPr/>
        </p:nvSpPr>
        <p:spPr bwMode="auto">
          <a:xfrm>
            <a:off x="2081213" y="31051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090" name="Text Box 5"/>
          <p:cNvSpPr txBox="1">
            <a:spLocks noChangeArrowheads="1"/>
          </p:cNvSpPr>
          <p:nvPr/>
        </p:nvSpPr>
        <p:spPr bwMode="auto">
          <a:xfrm>
            <a:off x="1857375" y="3125788"/>
            <a:ext cx="184150" cy="519112"/>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6091" name="AutoShape 6"/>
          <p:cNvSpPr>
            <a:spLocks noChangeArrowheads="1"/>
          </p:cNvSpPr>
          <p:nvPr/>
        </p:nvSpPr>
        <p:spPr bwMode="auto">
          <a:xfrm>
            <a:off x="3322638" y="3095625"/>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6092" name="Line 7"/>
          <p:cNvSpPr>
            <a:spLocks noChangeShapeType="1"/>
          </p:cNvSpPr>
          <p:nvPr/>
        </p:nvSpPr>
        <p:spPr bwMode="auto">
          <a:xfrm>
            <a:off x="3732213" y="30908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093" name="Text Box 8"/>
          <p:cNvSpPr txBox="1">
            <a:spLocks noChangeArrowheads="1"/>
          </p:cNvSpPr>
          <p:nvPr/>
        </p:nvSpPr>
        <p:spPr bwMode="auto">
          <a:xfrm>
            <a:off x="3301133" y="3011488"/>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6094" name="AutoShape 9"/>
          <p:cNvSpPr>
            <a:spLocks noChangeArrowheads="1"/>
          </p:cNvSpPr>
          <p:nvPr/>
        </p:nvSpPr>
        <p:spPr bwMode="auto">
          <a:xfrm>
            <a:off x="5018088" y="3124200"/>
            <a:ext cx="804862"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6095" name="Line 10"/>
          <p:cNvSpPr>
            <a:spLocks noChangeShapeType="1"/>
          </p:cNvSpPr>
          <p:nvPr/>
        </p:nvSpPr>
        <p:spPr bwMode="auto">
          <a:xfrm>
            <a:off x="5427663" y="3119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096" name="Text Box 11"/>
          <p:cNvSpPr txBox="1">
            <a:spLocks noChangeArrowheads="1"/>
          </p:cNvSpPr>
          <p:nvPr/>
        </p:nvSpPr>
        <p:spPr bwMode="auto">
          <a:xfrm>
            <a:off x="4977347" y="3054350"/>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46097" name="AutoShape 12"/>
          <p:cNvSpPr>
            <a:spLocks noChangeArrowheads="1"/>
          </p:cNvSpPr>
          <p:nvPr/>
        </p:nvSpPr>
        <p:spPr bwMode="auto">
          <a:xfrm>
            <a:off x="6670675" y="3124200"/>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6098" name="Line 13"/>
          <p:cNvSpPr>
            <a:spLocks noChangeShapeType="1"/>
          </p:cNvSpPr>
          <p:nvPr/>
        </p:nvSpPr>
        <p:spPr bwMode="auto">
          <a:xfrm>
            <a:off x="7080250" y="3119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099" name="Text Box 14"/>
          <p:cNvSpPr txBox="1">
            <a:spLocks noChangeArrowheads="1"/>
          </p:cNvSpPr>
          <p:nvPr/>
        </p:nvSpPr>
        <p:spPr bwMode="auto">
          <a:xfrm>
            <a:off x="6629935" y="30400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46100" name="Line 15"/>
          <p:cNvSpPr>
            <a:spLocks noChangeShapeType="1"/>
          </p:cNvSpPr>
          <p:nvPr/>
        </p:nvSpPr>
        <p:spPr bwMode="auto">
          <a:xfrm>
            <a:off x="2271713" y="3295650"/>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6101" name="Line 16"/>
          <p:cNvSpPr>
            <a:spLocks noChangeShapeType="1"/>
          </p:cNvSpPr>
          <p:nvPr/>
        </p:nvSpPr>
        <p:spPr bwMode="auto">
          <a:xfrm>
            <a:off x="5638800" y="3309938"/>
            <a:ext cx="1009650" cy="0"/>
          </a:xfrm>
          <a:prstGeom prst="line">
            <a:avLst/>
          </a:prstGeom>
          <a:noFill/>
          <a:ln w="76200">
            <a:solidFill>
              <a:schemeClr val="folHlink"/>
            </a:solidFill>
            <a:round/>
            <a:headEnd/>
            <a:tailEnd type="triangle" w="med" len="med"/>
          </a:ln>
        </p:spPr>
        <p:txBody>
          <a:bodyPr wrap="none" anchor="ctr"/>
          <a:lstStyle/>
          <a:p>
            <a:endParaRPr lang="en-US" dirty="0">
              <a:latin typeface="Consolas" panose="020B0609020204030204" pitchFamily="49" charset="0"/>
            </a:endParaRPr>
          </a:p>
        </p:txBody>
      </p:sp>
      <p:sp>
        <p:nvSpPr>
          <p:cNvPr id="46102" name="Line 17"/>
          <p:cNvSpPr>
            <a:spLocks noChangeShapeType="1"/>
          </p:cNvSpPr>
          <p:nvPr/>
        </p:nvSpPr>
        <p:spPr bwMode="auto">
          <a:xfrm>
            <a:off x="3986213" y="3309938"/>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5" name="Group 23"/>
          <p:cNvGrpSpPr>
            <a:grpSpLocks/>
          </p:cNvGrpSpPr>
          <p:nvPr/>
        </p:nvGrpSpPr>
        <p:grpSpPr bwMode="auto">
          <a:xfrm>
            <a:off x="1627188" y="1797050"/>
            <a:ext cx="682625" cy="814388"/>
            <a:chOff x="2571" y="1098"/>
            <a:chExt cx="412" cy="328"/>
          </a:xfrm>
        </p:grpSpPr>
        <p:sp>
          <p:nvSpPr>
            <p:cNvPr id="46122" name="Freeform 24"/>
            <p:cNvSpPr>
              <a:spLocks/>
            </p:cNvSpPr>
            <p:nvPr/>
          </p:nvSpPr>
          <p:spPr bwMode="auto">
            <a:xfrm>
              <a:off x="2571" y="1098"/>
              <a:ext cx="188" cy="321"/>
            </a:xfrm>
            <a:custGeom>
              <a:avLst/>
              <a:gdLst>
                <a:gd name="T0" fmla="*/ 492 w 141"/>
                <a:gd name="T1" fmla="*/ 100 h 428"/>
                <a:gd name="T2" fmla="*/ 476 w 141"/>
                <a:gd name="T3" fmla="*/ 96 h 428"/>
                <a:gd name="T4" fmla="*/ 407 w 141"/>
                <a:gd name="T5" fmla="*/ 91 h 428"/>
                <a:gd name="T6" fmla="*/ 343 w 141"/>
                <a:gd name="T7" fmla="*/ 87 h 428"/>
                <a:gd name="T8" fmla="*/ 293 w 141"/>
                <a:gd name="T9" fmla="*/ 83 h 428"/>
                <a:gd name="T10" fmla="*/ 244 w 141"/>
                <a:gd name="T11" fmla="*/ 80 h 428"/>
                <a:gd name="T12" fmla="*/ 199 w 141"/>
                <a:gd name="T13" fmla="*/ 77 h 428"/>
                <a:gd name="T14" fmla="*/ 149 w 141"/>
                <a:gd name="T15" fmla="*/ 74 h 428"/>
                <a:gd name="T16" fmla="*/ 97 w 141"/>
                <a:gd name="T17" fmla="*/ 71 h 428"/>
                <a:gd name="T18" fmla="*/ 65 w 141"/>
                <a:gd name="T19" fmla="*/ 66 h 428"/>
                <a:gd name="T20" fmla="*/ 49 w 141"/>
                <a:gd name="T21" fmla="*/ 62 h 428"/>
                <a:gd name="T22" fmla="*/ 16 w 141"/>
                <a:gd name="T23" fmla="*/ 59 h 428"/>
                <a:gd name="T24" fmla="*/ 0 w 141"/>
                <a:gd name="T25" fmla="*/ 55 h 428"/>
                <a:gd name="T26" fmla="*/ 16 w 141"/>
                <a:gd name="T27" fmla="*/ 51 h 428"/>
                <a:gd name="T28" fmla="*/ 36 w 141"/>
                <a:gd name="T29" fmla="*/ 46 h 428"/>
                <a:gd name="T30" fmla="*/ 65 w 141"/>
                <a:gd name="T31" fmla="*/ 42 h 428"/>
                <a:gd name="T32" fmla="*/ 79 w 141"/>
                <a:gd name="T33" fmla="*/ 38 h 428"/>
                <a:gd name="T34" fmla="*/ 97 w 141"/>
                <a:gd name="T35" fmla="*/ 32 h 428"/>
                <a:gd name="T36" fmla="*/ 113 w 141"/>
                <a:gd name="T37" fmla="*/ 28 h 428"/>
                <a:gd name="T38" fmla="*/ 149 w 141"/>
                <a:gd name="T39" fmla="*/ 24 h 428"/>
                <a:gd name="T40" fmla="*/ 164 w 141"/>
                <a:gd name="T41" fmla="*/ 20 h 428"/>
                <a:gd name="T42" fmla="*/ 180 w 141"/>
                <a:gd name="T43" fmla="*/ 17 h 428"/>
                <a:gd name="T44" fmla="*/ 199 w 141"/>
                <a:gd name="T45" fmla="*/ 12 h 428"/>
                <a:gd name="T46" fmla="*/ 215 w 141"/>
                <a:gd name="T47" fmla="*/ 8 h 428"/>
                <a:gd name="T48" fmla="*/ 244 w 141"/>
                <a:gd name="T49" fmla="*/ 4 h 428"/>
                <a:gd name="T50" fmla="*/ 263 w 141"/>
                <a:gd name="T51" fmla="*/ 0 h 428"/>
                <a:gd name="T52" fmla="*/ 277 w 141"/>
                <a:gd name="T53" fmla="*/ 4 h 428"/>
                <a:gd name="T54" fmla="*/ 277 w 141"/>
                <a:gd name="T55" fmla="*/ 8 h 428"/>
                <a:gd name="T56" fmla="*/ 277 w 141"/>
                <a:gd name="T57" fmla="*/ 12 h 428"/>
                <a:gd name="T58" fmla="*/ 293 w 141"/>
                <a:gd name="T59" fmla="*/ 17 h 428"/>
                <a:gd name="T60" fmla="*/ 329 w 141"/>
                <a:gd name="T61" fmla="*/ 20 h 428"/>
                <a:gd name="T62" fmla="*/ 363 w 141"/>
                <a:gd name="T63" fmla="*/ 24 h 428"/>
                <a:gd name="T64" fmla="*/ 407 w 141"/>
                <a:gd name="T65" fmla="*/ 28 h 428"/>
                <a:gd name="T66" fmla="*/ 457 w 141"/>
                <a:gd name="T67" fmla="*/ 32 h 428"/>
                <a:gd name="T68" fmla="*/ 492 w 141"/>
                <a:gd name="T69" fmla="*/ 35 h 428"/>
                <a:gd name="T70" fmla="*/ 521 w 141"/>
                <a:gd name="T71" fmla="*/ 39 h 428"/>
                <a:gd name="T72" fmla="*/ 556 w 141"/>
                <a:gd name="T73" fmla="*/ 43 h 428"/>
                <a:gd name="T74" fmla="*/ 571 w 141"/>
                <a:gd name="T75" fmla="*/ 46 h 428"/>
                <a:gd name="T76" fmla="*/ 591 w 141"/>
                <a:gd name="T77" fmla="*/ 51 h 428"/>
                <a:gd name="T78" fmla="*/ 591 w 141"/>
                <a:gd name="T79" fmla="*/ 55 h 428"/>
                <a:gd name="T80" fmla="*/ 591 w 141"/>
                <a:gd name="T81" fmla="*/ 59 h 428"/>
                <a:gd name="T82" fmla="*/ 591 w 141"/>
                <a:gd name="T83" fmla="*/ 62 h 428"/>
                <a:gd name="T84" fmla="*/ 591 w 141"/>
                <a:gd name="T85" fmla="*/ 66 h 428"/>
                <a:gd name="T86" fmla="*/ 571 w 141"/>
                <a:gd name="T87" fmla="*/ 71 h 428"/>
                <a:gd name="T88" fmla="*/ 571 w 141"/>
                <a:gd name="T89" fmla="*/ 74 h 428"/>
                <a:gd name="T90" fmla="*/ 571 w 141"/>
                <a:gd name="T91" fmla="*/ 78 h 428"/>
                <a:gd name="T92" fmla="*/ 556 w 141"/>
                <a:gd name="T93" fmla="*/ 82 h 428"/>
                <a:gd name="T94" fmla="*/ 540 w 141"/>
                <a:gd name="T95" fmla="*/ 85 h 428"/>
                <a:gd name="T96" fmla="*/ 540 w 141"/>
                <a:gd name="T97" fmla="*/ 90 h 428"/>
                <a:gd name="T98" fmla="*/ 521 w 141"/>
                <a:gd name="T99" fmla="*/ 94 h 428"/>
                <a:gd name="T100" fmla="*/ 492 w 141"/>
                <a:gd name="T101" fmla="*/ 98 h 42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428"/>
                <a:gd name="T155" fmla="*/ 141 w 141"/>
                <a:gd name="T156" fmla="*/ 428 h 42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428">
                  <a:moveTo>
                    <a:pt x="117" y="427"/>
                  </a:moveTo>
                  <a:lnTo>
                    <a:pt x="117" y="419"/>
                  </a:lnTo>
                  <a:lnTo>
                    <a:pt x="117" y="411"/>
                  </a:lnTo>
                  <a:lnTo>
                    <a:pt x="113" y="402"/>
                  </a:lnTo>
                  <a:lnTo>
                    <a:pt x="105" y="390"/>
                  </a:lnTo>
                  <a:lnTo>
                    <a:pt x="97" y="386"/>
                  </a:lnTo>
                  <a:lnTo>
                    <a:pt x="89" y="378"/>
                  </a:lnTo>
                  <a:lnTo>
                    <a:pt x="82" y="365"/>
                  </a:lnTo>
                  <a:lnTo>
                    <a:pt x="74" y="357"/>
                  </a:lnTo>
                  <a:lnTo>
                    <a:pt x="70" y="349"/>
                  </a:lnTo>
                  <a:lnTo>
                    <a:pt x="62" y="345"/>
                  </a:lnTo>
                  <a:lnTo>
                    <a:pt x="58" y="337"/>
                  </a:lnTo>
                  <a:lnTo>
                    <a:pt x="54" y="328"/>
                  </a:lnTo>
                  <a:lnTo>
                    <a:pt x="47" y="324"/>
                  </a:lnTo>
                  <a:lnTo>
                    <a:pt x="39" y="316"/>
                  </a:lnTo>
                  <a:lnTo>
                    <a:pt x="35" y="308"/>
                  </a:lnTo>
                  <a:lnTo>
                    <a:pt x="27" y="304"/>
                  </a:lnTo>
                  <a:lnTo>
                    <a:pt x="23" y="296"/>
                  </a:lnTo>
                  <a:lnTo>
                    <a:pt x="19" y="287"/>
                  </a:lnTo>
                  <a:lnTo>
                    <a:pt x="16" y="279"/>
                  </a:lnTo>
                  <a:lnTo>
                    <a:pt x="12" y="271"/>
                  </a:lnTo>
                  <a:lnTo>
                    <a:pt x="12" y="263"/>
                  </a:lnTo>
                  <a:lnTo>
                    <a:pt x="8" y="255"/>
                  </a:lnTo>
                  <a:lnTo>
                    <a:pt x="4" y="246"/>
                  </a:lnTo>
                  <a:lnTo>
                    <a:pt x="4" y="238"/>
                  </a:lnTo>
                  <a:lnTo>
                    <a:pt x="0" y="230"/>
                  </a:lnTo>
                  <a:lnTo>
                    <a:pt x="0" y="222"/>
                  </a:lnTo>
                  <a:lnTo>
                    <a:pt x="4" y="214"/>
                  </a:lnTo>
                  <a:lnTo>
                    <a:pt x="8" y="205"/>
                  </a:lnTo>
                  <a:lnTo>
                    <a:pt x="8" y="197"/>
                  </a:lnTo>
                  <a:lnTo>
                    <a:pt x="12" y="185"/>
                  </a:lnTo>
                  <a:lnTo>
                    <a:pt x="16" y="177"/>
                  </a:lnTo>
                  <a:lnTo>
                    <a:pt x="16" y="168"/>
                  </a:lnTo>
                  <a:lnTo>
                    <a:pt x="19" y="160"/>
                  </a:lnTo>
                  <a:lnTo>
                    <a:pt x="19" y="148"/>
                  </a:lnTo>
                  <a:lnTo>
                    <a:pt x="23" y="135"/>
                  </a:lnTo>
                  <a:lnTo>
                    <a:pt x="27" y="127"/>
                  </a:lnTo>
                  <a:lnTo>
                    <a:pt x="27" y="115"/>
                  </a:lnTo>
                  <a:lnTo>
                    <a:pt x="31" y="107"/>
                  </a:lnTo>
                  <a:lnTo>
                    <a:pt x="35" y="99"/>
                  </a:lnTo>
                  <a:lnTo>
                    <a:pt x="39" y="90"/>
                  </a:lnTo>
                  <a:lnTo>
                    <a:pt x="39" y="82"/>
                  </a:lnTo>
                  <a:lnTo>
                    <a:pt x="43" y="74"/>
                  </a:lnTo>
                  <a:lnTo>
                    <a:pt x="43" y="66"/>
                  </a:lnTo>
                  <a:lnTo>
                    <a:pt x="47" y="57"/>
                  </a:lnTo>
                  <a:lnTo>
                    <a:pt x="47" y="49"/>
                  </a:lnTo>
                  <a:lnTo>
                    <a:pt x="51" y="41"/>
                  </a:lnTo>
                  <a:lnTo>
                    <a:pt x="51" y="33"/>
                  </a:lnTo>
                  <a:lnTo>
                    <a:pt x="54" y="25"/>
                  </a:lnTo>
                  <a:lnTo>
                    <a:pt x="58" y="16"/>
                  </a:lnTo>
                  <a:lnTo>
                    <a:pt x="62" y="8"/>
                  </a:lnTo>
                  <a:lnTo>
                    <a:pt x="62" y="0"/>
                  </a:lnTo>
                  <a:lnTo>
                    <a:pt x="66" y="8"/>
                  </a:lnTo>
                  <a:lnTo>
                    <a:pt x="66" y="16"/>
                  </a:lnTo>
                  <a:lnTo>
                    <a:pt x="66" y="25"/>
                  </a:lnTo>
                  <a:lnTo>
                    <a:pt x="66" y="33"/>
                  </a:lnTo>
                  <a:lnTo>
                    <a:pt x="66" y="41"/>
                  </a:lnTo>
                  <a:lnTo>
                    <a:pt x="66" y="49"/>
                  </a:lnTo>
                  <a:lnTo>
                    <a:pt x="66" y="57"/>
                  </a:lnTo>
                  <a:lnTo>
                    <a:pt x="70" y="66"/>
                  </a:lnTo>
                  <a:lnTo>
                    <a:pt x="74" y="74"/>
                  </a:lnTo>
                  <a:lnTo>
                    <a:pt x="78" y="82"/>
                  </a:lnTo>
                  <a:lnTo>
                    <a:pt x="82" y="90"/>
                  </a:lnTo>
                  <a:lnTo>
                    <a:pt x="86" y="99"/>
                  </a:lnTo>
                  <a:lnTo>
                    <a:pt x="89" y="107"/>
                  </a:lnTo>
                  <a:lnTo>
                    <a:pt x="97" y="115"/>
                  </a:lnTo>
                  <a:lnTo>
                    <a:pt x="101" y="123"/>
                  </a:lnTo>
                  <a:lnTo>
                    <a:pt x="109" y="131"/>
                  </a:lnTo>
                  <a:lnTo>
                    <a:pt x="113" y="140"/>
                  </a:lnTo>
                  <a:lnTo>
                    <a:pt x="117" y="148"/>
                  </a:lnTo>
                  <a:lnTo>
                    <a:pt x="121" y="156"/>
                  </a:lnTo>
                  <a:lnTo>
                    <a:pt x="124" y="164"/>
                  </a:lnTo>
                  <a:lnTo>
                    <a:pt x="128" y="172"/>
                  </a:lnTo>
                  <a:lnTo>
                    <a:pt x="132" y="181"/>
                  </a:lnTo>
                  <a:lnTo>
                    <a:pt x="136" y="189"/>
                  </a:lnTo>
                  <a:lnTo>
                    <a:pt x="136" y="197"/>
                  </a:lnTo>
                  <a:lnTo>
                    <a:pt x="140" y="205"/>
                  </a:lnTo>
                  <a:lnTo>
                    <a:pt x="140" y="214"/>
                  </a:lnTo>
                  <a:lnTo>
                    <a:pt x="140" y="222"/>
                  </a:lnTo>
                  <a:lnTo>
                    <a:pt x="140" y="230"/>
                  </a:lnTo>
                  <a:lnTo>
                    <a:pt x="140" y="238"/>
                  </a:lnTo>
                  <a:lnTo>
                    <a:pt x="140" y="246"/>
                  </a:lnTo>
                  <a:lnTo>
                    <a:pt x="140" y="255"/>
                  </a:lnTo>
                  <a:lnTo>
                    <a:pt x="140" y="263"/>
                  </a:lnTo>
                  <a:lnTo>
                    <a:pt x="140" y="271"/>
                  </a:lnTo>
                  <a:lnTo>
                    <a:pt x="140" y="279"/>
                  </a:lnTo>
                  <a:lnTo>
                    <a:pt x="140" y="287"/>
                  </a:lnTo>
                  <a:lnTo>
                    <a:pt x="136" y="296"/>
                  </a:lnTo>
                  <a:lnTo>
                    <a:pt x="136" y="304"/>
                  </a:lnTo>
                  <a:lnTo>
                    <a:pt x="136" y="312"/>
                  </a:lnTo>
                  <a:lnTo>
                    <a:pt x="136" y="320"/>
                  </a:lnTo>
                  <a:lnTo>
                    <a:pt x="136" y="328"/>
                  </a:lnTo>
                  <a:lnTo>
                    <a:pt x="136" y="337"/>
                  </a:lnTo>
                  <a:lnTo>
                    <a:pt x="132" y="345"/>
                  </a:lnTo>
                  <a:lnTo>
                    <a:pt x="132" y="353"/>
                  </a:lnTo>
                  <a:lnTo>
                    <a:pt x="128" y="361"/>
                  </a:lnTo>
                  <a:lnTo>
                    <a:pt x="128" y="370"/>
                  </a:lnTo>
                  <a:lnTo>
                    <a:pt x="128" y="378"/>
                  </a:lnTo>
                  <a:lnTo>
                    <a:pt x="128" y="386"/>
                  </a:lnTo>
                  <a:lnTo>
                    <a:pt x="124" y="394"/>
                  </a:lnTo>
                  <a:lnTo>
                    <a:pt x="121" y="402"/>
                  </a:lnTo>
                  <a:lnTo>
                    <a:pt x="117" y="411"/>
                  </a:lnTo>
                  <a:lnTo>
                    <a:pt x="117" y="419"/>
                  </a:lnTo>
                </a:path>
              </a:pathLst>
            </a:custGeom>
            <a:solidFill>
              <a:srgbClr val="FAFD00"/>
            </a:solidFill>
            <a:ln w="25400" cap="rnd">
              <a:solidFill>
                <a:srgbClr val="F35B1B"/>
              </a:solidFill>
              <a:round/>
              <a:headEnd/>
              <a:tailEnd/>
            </a:ln>
          </p:spPr>
          <p:txBody>
            <a:bodyPr/>
            <a:lstStyle/>
            <a:p>
              <a:endParaRPr lang="en-US" dirty="0">
                <a:latin typeface="Consolas" panose="020B0609020204030204" pitchFamily="49" charset="0"/>
              </a:endParaRPr>
            </a:p>
          </p:txBody>
        </p:sp>
        <p:sp>
          <p:nvSpPr>
            <p:cNvPr id="46123" name="Freeform 25"/>
            <p:cNvSpPr>
              <a:spLocks/>
            </p:cNvSpPr>
            <p:nvPr/>
          </p:nvSpPr>
          <p:spPr bwMode="auto">
            <a:xfrm>
              <a:off x="2712" y="1207"/>
              <a:ext cx="194" cy="219"/>
            </a:xfrm>
            <a:custGeom>
              <a:avLst/>
              <a:gdLst>
                <a:gd name="T0" fmla="*/ 104 w 145"/>
                <a:gd name="T1" fmla="*/ 67 h 292"/>
                <a:gd name="T2" fmla="*/ 120 w 145"/>
                <a:gd name="T3" fmla="*/ 64 h 292"/>
                <a:gd name="T4" fmla="*/ 190 w 145"/>
                <a:gd name="T5" fmla="*/ 62 h 292"/>
                <a:gd name="T6" fmla="*/ 256 w 145"/>
                <a:gd name="T7" fmla="*/ 59 h 292"/>
                <a:gd name="T8" fmla="*/ 306 w 145"/>
                <a:gd name="T9" fmla="*/ 56 h 292"/>
                <a:gd name="T10" fmla="*/ 360 w 145"/>
                <a:gd name="T11" fmla="*/ 55 h 292"/>
                <a:gd name="T12" fmla="*/ 409 w 145"/>
                <a:gd name="T13" fmla="*/ 53 h 292"/>
                <a:gd name="T14" fmla="*/ 462 w 145"/>
                <a:gd name="T15" fmla="*/ 50 h 292"/>
                <a:gd name="T16" fmla="*/ 515 w 145"/>
                <a:gd name="T17" fmla="*/ 48 h 292"/>
                <a:gd name="T18" fmla="*/ 547 w 145"/>
                <a:gd name="T19" fmla="*/ 45 h 292"/>
                <a:gd name="T20" fmla="*/ 567 w 145"/>
                <a:gd name="T21" fmla="*/ 43 h 292"/>
                <a:gd name="T22" fmla="*/ 598 w 145"/>
                <a:gd name="T23" fmla="*/ 40 h 292"/>
                <a:gd name="T24" fmla="*/ 618 w 145"/>
                <a:gd name="T25" fmla="*/ 37 h 292"/>
                <a:gd name="T26" fmla="*/ 598 w 145"/>
                <a:gd name="T27" fmla="*/ 34 h 292"/>
                <a:gd name="T28" fmla="*/ 583 w 145"/>
                <a:gd name="T29" fmla="*/ 32 h 292"/>
                <a:gd name="T30" fmla="*/ 547 w 145"/>
                <a:gd name="T31" fmla="*/ 28 h 292"/>
                <a:gd name="T32" fmla="*/ 531 w 145"/>
                <a:gd name="T33" fmla="*/ 26 h 292"/>
                <a:gd name="T34" fmla="*/ 515 w 145"/>
                <a:gd name="T35" fmla="*/ 22 h 292"/>
                <a:gd name="T36" fmla="*/ 496 w 145"/>
                <a:gd name="T37" fmla="*/ 18 h 292"/>
                <a:gd name="T38" fmla="*/ 462 w 145"/>
                <a:gd name="T39" fmla="*/ 16 h 292"/>
                <a:gd name="T40" fmla="*/ 446 w 145"/>
                <a:gd name="T41" fmla="*/ 13 h 292"/>
                <a:gd name="T42" fmla="*/ 428 w 145"/>
                <a:gd name="T43" fmla="*/ 10 h 292"/>
                <a:gd name="T44" fmla="*/ 409 w 145"/>
                <a:gd name="T45" fmla="*/ 7 h 292"/>
                <a:gd name="T46" fmla="*/ 396 w 145"/>
                <a:gd name="T47" fmla="*/ 5 h 292"/>
                <a:gd name="T48" fmla="*/ 360 w 145"/>
                <a:gd name="T49" fmla="*/ 2 h 292"/>
                <a:gd name="T50" fmla="*/ 343 w 145"/>
                <a:gd name="T51" fmla="*/ 0 h 292"/>
                <a:gd name="T52" fmla="*/ 326 w 145"/>
                <a:gd name="T53" fmla="*/ 2 h 292"/>
                <a:gd name="T54" fmla="*/ 326 w 145"/>
                <a:gd name="T55" fmla="*/ 5 h 292"/>
                <a:gd name="T56" fmla="*/ 326 w 145"/>
                <a:gd name="T57" fmla="*/ 7 h 292"/>
                <a:gd name="T58" fmla="*/ 306 w 145"/>
                <a:gd name="T59" fmla="*/ 10 h 292"/>
                <a:gd name="T60" fmla="*/ 276 w 145"/>
                <a:gd name="T61" fmla="*/ 13 h 292"/>
                <a:gd name="T62" fmla="*/ 239 w 145"/>
                <a:gd name="T63" fmla="*/ 16 h 292"/>
                <a:gd name="T64" fmla="*/ 190 w 145"/>
                <a:gd name="T65" fmla="*/ 18 h 292"/>
                <a:gd name="T66" fmla="*/ 139 w 145"/>
                <a:gd name="T67" fmla="*/ 21 h 292"/>
                <a:gd name="T68" fmla="*/ 104 w 145"/>
                <a:gd name="T69" fmla="*/ 24 h 292"/>
                <a:gd name="T70" fmla="*/ 67 w 145"/>
                <a:gd name="T71" fmla="*/ 26 h 292"/>
                <a:gd name="T72" fmla="*/ 36 w 145"/>
                <a:gd name="T73" fmla="*/ 29 h 292"/>
                <a:gd name="T74" fmla="*/ 16 w 145"/>
                <a:gd name="T75" fmla="*/ 32 h 292"/>
                <a:gd name="T76" fmla="*/ 0 w 145"/>
                <a:gd name="T77" fmla="*/ 34 h 292"/>
                <a:gd name="T78" fmla="*/ 0 w 145"/>
                <a:gd name="T79" fmla="*/ 37 h 292"/>
                <a:gd name="T80" fmla="*/ 0 w 145"/>
                <a:gd name="T81" fmla="*/ 40 h 292"/>
                <a:gd name="T82" fmla="*/ 0 w 145"/>
                <a:gd name="T83" fmla="*/ 43 h 292"/>
                <a:gd name="T84" fmla="*/ 0 w 145"/>
                <a:gd name="T85" fmla="*/ 45 h 292"/>
                <a:gd name="T86" fmla="*/ 16 w 145"/>
                <a:gd name="T87" fmla="*/ 48 h 292"/>
                <a:gd name="T88" fmla="*/ 16 w 145"/>
                <a:gd name="T89" fmla="*/ 50 h 292"/>
                <a:gd name="T90" fmla="*/ 16 w 145"/>
                <a:gd name="T91" fmla="*/ 53 h 292"/>
                <a:gd name="T92" fmla="*/ 36 w 145"/>
                <a:gd name="T93" fmla="*/ 55 h 292"/>
                <a:gd name="T94" fmla="*/ 50 w 145"/>
                <a:gd name="T95" fmla="*/ 58 h 292"/>
                <a:gd name="T96" fmla="*/ 50 w 145"/>
                <a:gd name="T97" fmla="*/ 61 h 292"/>
                <a:gd name="T98" fmla="*/ 67 w 145"/>
                <a:gd name="T99" fmla="*/ 64 h 292"/>
                <a:gd name="T100" fmla="*/ 104 w 145"/>
                <a:gd name="T101" fmla="*/ 6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5"/>
                <a:gd name="T154" fmla="*/ 0 h 292"/>
                <a:gd name="T155" fmla="*/ 145 w 145"/>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5" h="292">
                  <a:moveTo>
                    <a:pt x="24" y="291"/>
                  </a:moveTo>
                  <a:lnTo>
                    <a:pt x="24" y="285"/>
                  </a:lnTo>
                  <a:lnTo>
                    <a:pt x="24" y="280"/>
                  </a:lnTo>
                  <a:lnTo>
                    <a:pt x="28" y="274"/>
                  </a:lnTo>
                  <a:lnTo>
                    <a:pt x="36" y="266"/>
                  </a:lnTo>
                  <a:lnTo>
                    <a:pt x="44" y="263"/>
                  </a:lnTo>
                  <a:lnTo>
                    <a:pt x="52" y="257"/>
                  </a:lnTo>
                  <a:lnTo>
                    <a:pt x="60" y="249"/>
                  </a:lnTo>
                  <a:lnTo>
                    <a:pt x="68" y="243"/>
                  </a:lnTo>
                  <a:lnTo>
                    <a:pt x="72" y="238"/>
                  </a:lnTo>
                  <a:lnTo>
                    <a:pt x="80" y="235"/>
                  </a:lnTo>
                  <a:lnTo>
                    <a:pt x="84" y="229"/>
                  </a:lnTo>
                  <a:lnTo>
                    <a:pt x="88" y="224"/>
                  </a:lnTo>
                  <a:lnTo>
                    <a:pt x="96" y="221"/>
                  </a:lnTo>
                  <a:lnTo>
                    <a:pt x="104" y="215"/>
                  </a:lnTo>
                  <a:lnTo>
                    <a:pt x="108" y="210"/>
                  </a:lnTo>
                  <a:lnTo>
                    <a:pt x="116" y="207"/>
                  </a:lnTo>
                  <a:lnTo>
                    <a:pt x="120" y="201"/>
                  </a:lnTo>
                  <a:lnTo>
                    <a:pt x="124" y="196"/>
                  </a:lnTo>
                  <a:lnTo>
                    <a:pt x="128" y="190"/>
                  </a:lnTo>
                  <a:lnTo>
                    <a:pt x="132" y="185"/>
                  </a:lnTo>
                  <a:lnTo>
                    <a:pt x="132" y="179"/>
                  </a:lnTo>
                  <a:lnTo>
                    <a:pt x="136" y="173"/>
                  </a:lnTo>
                  <a:lnTo>
                    <a:pt x="140" y="168"/>
                  </a:lnTo>
                  <a:lnTo>
                    <a:pt x="140" y="162"/>
                  </a:lnTo>
                  <a:lnTo>
                    <a:pt x="144" y="157"/>
                  </a:lnTo>
                  <a:lnTo>
                    <a:pt x="144" y="151"/>
                  </a:lnTo>
                  <a:lnTo>
                    <a:pt x="140" y="146"/>
                  </a:lnTo>
                  <a:lnTo>
                    <a:pt x="136" y="140"/>
                  </a:lnTo>
                  <a:lnTo>
                    <a:pt x="136" y="134"/>
                  </a:lnTo>
                  <a:lnTo>
                    <a:pt x="132" y="126"/>
                  </a:lnTo>
                  <a:lnTo>
                    <a:pt x="128" y="120"/>
                  </a:lnTo>
                  <a:lnTo>
                    <a:pt x="128" y="115"/>
                  </a:lnTo>
                  <a:lnTo>
                    <a:pt x="124" y="109"/>
                  </a:lnTo>
                  <a:lnTo>
                    <a:pt x="124" y="101"/>
                  </a:lnTo>
                  <a:lnTo>
                    <a:pt x="120" y="92"/>
                  </a:lnTo>
                  <a:lnTo>
                    <a:pt x="116" y="87"/>
                  </a:lnTo>
                  <a:lnTo>
                    <a:pt x="116" y="78"/>
                  </a:lnTo>
                  <a:lnTo>
                    <a:pt x="112" y="73"/>
                  </a:lnTo>
                  <a:lnTo>
                    <a:pt x="108" y="67"/>
                  </a:lnTo>
                  <a:lnTo>
                    <a:pt x="104" y="62"/>
                  </a:lnTo>
                  <a:lnTo>
                    <a:pt x="104" y="56"/>
                  </a:lnTo>
                  <a:lnTo>
                    <a:pt x="100" y="50"/>
                  </a:lnTo>
                  <a:lnTo>
                    <a:pt x="100" y="45"/>
                  </a:lnTo>
                  <a:lnTo>
                    <a:pt x="96" y="39"/>
                  </a:lnTo>
                  <a:lnTo>
                    <a:pt x="96" y="34"/>
                  </a:lnTo>
                  <a:lnTo>
                    <a:pt x="92" y="28"/>
                  </a:lnTo>
                  <a:lnTo>
                    <a:pt x="92" y="22"/>
                  </a:lnTo>
                  <a:lnTo>
                    <a:pt x="88" y="17"/>
                  </a:lnTo>
                  <a:lnTo>
                    <a:pt x="84" y="11"/>
                  </a:lnTo>
                  <a:lnTo>
                    <a:pt x="80" y="6"/>
                  </a:lnTo>
                  <a:lnTo>
                    <a:pt x="80" y="0"/>
                  </a:lnTo>
                  <a:lnTo>
                    <a:pt x="76" y="6"/>
                  </a:lnTo>
                  <a:lnTo>
                    <a:pt x="76" y="11"/>
                  </a:lnTo>
                  <a:lnTo>
                    <a:pt x="76" y="17"/>
                  </a:lnTo>
                  <a:lnTo>
                    <a:pt x="76" y="22"/>
                  </a:lnTo>
                  <a:lnTo>
                    <a:pt x="76" y="28"/>
                  </a:lnTo>
                  <a:lnTo>
                    <a:pt x="76" y="34"/>
                  </a:lnTo>
                  <a:lnTo>
                    <a:pt x="76" y="39"/>
                  </a:lnTo>
                  <a:lnTo>
                    <a:pt x="72" y="45"/>
                  </a:lnTo>
                  <a:lnTo>
                    <a:pt x="68" y="50"/>
                  </a:lnTo>
                  <a:lnTo>
                    <a:pt x="64" y="56"/>
                  </a:lnTo>
                  <a:lnTo>
                    <a:pt x="60" y="62"/>
                  </a:lnTo>
                  <a:lnTo>
                    <a:pt x="56" y="67"/>
                  </a:lnTo>
                  <a:lnTo>
                    <a:pt x="52" y="73"/>
                  </a:lnTo>
                  <a:lnTo>
                    <a:pt x="44" y="78"/>
                  </a:lnTo>
                  <a:lnTo>
                    <a:pt x="40" y="84"/>
                  </a:lnTo>
                  <a:lnTo>
                    <a:pt x="32" y="90"/>
                  </a:lnTo>
                  <a:lnTo>
                    <a:pt x="28" y="95"/>
                  </a:lnTo>
                  <a:lnTo>
                    <a:pt x="24" y="101"/>
                  </a:lnTo>
                  <a:lnTo>
                    <a:pt x="20" y="106"/>
                  </a:lnTo>
                  <a:lnTo>
                    <a:pt x="16" y="112"/>
                  </a:lnTo>
                  <a:lnTo>
                    <a:pt x="12" y="118"/>
                  </a:lnTo>
                  <a:lnTo>
                    <a:pt x="8" y="123"/>
                  </a:lnTo>
                  <a:lnTo>
                    <a:pt x="4" y="129"/>
                  </a:lnTo>
                  <a:lnTo>
                    <a:pt x="4" y="134"/>
                  </a:lnTo>
                  <a:lnTo>
                    <a:pt x="0" y="140"/>
                  </a:lnTo>
                  <a:lnTo>
                    <a:pt x="0" y="146"/>
                  </a:lnTo>
                  <a:lnTo>
                    <a:pt x="0" y="151"/>
                  </a:lnTo>
                  <a:lnTo>
                    <a:pt x="0" y="157"/>
                  </a:lnTo>
                  <a:lnTo>
                    <a:pt x="0" y="162"/>
                  </a:lnTo>
                  <a:lnTo>
                    <a:pt x="0" y="168"/>
                  </a:lnTo>
                  <a:lnTo>
                    <a:pt x="0" y="173"/>
                  </a:lnTo>
                  <a:lnTo>
                    <a:pt x="0" y="179"/>
                  </a:lnTo>
                  <a:lnTo>
                    <a:pt x="0" y="185"/>
                  </a:lnTo>
                  <a:lnTo>
                    <a:pt x="0" y="190"/>
                  </a:lnTo>
                  <a:lnTo>
                    <a:pt x="0" y="196"/>
                  </a:lnTo>
                  <a:lnTo>
                    <a:pt x="4" y="201"/>
                  </a:lnTo>
                  <a:lnTo>
                    <a:pt x="4" y="207"/>
                  </a:lnTo>
                  <a:lnTo>
                    <a:pt x="4" y="213"/>
                  </a:lnTo>
                  <a:lnTo>
                    <a:pt x="4" y="218"/>
                  </a:lnTo>
                  <a:lnTo>
                    <a:pt x="4" y="224"/>
                  </a:lnTo>
                  <a:lnTo>
                    <a:pt x="4" y="229"/>
                  </a:lnTo>
                  <a:lnTo>
                    <a:pt x="8" y="235"/>
                  </a:lnTo>
                  <a:lnTo>
                    <a:pt x="8" y="241"/>
                  </a:lnTo>
                  <a:lnTo>
                    <a:pt x="12" y="246"/>
                  </a:lnTo>
                  <a:lnTo>
                    <a:pt x="12" y="252"/>
                  </a:lnTo>
                  <a:lnTo>
                    <a:pt x="12" y="257"/>
                  </a:lnTo>
                  <a:lnTo>
                    <a:pt x="12" y="263"/>
                  </a:lnTo>
                  <a:lnTo>
                    <a:pt x="16" y="269"/>
                  </a:lnTo>
                  <a:lnTo>
                    <a:pt x="20" y="274"/>
                  </a:lnTo>
                  <a:lnTo>
                    <a:pt x="24" y="280"/>
                  </a:lnTo>
                  <a:lnTo>
                    <a:pt x="24" y="285"/>
                  </a:lnTo>
                </a:path>
              </a:pathLst>
            </a:custGeom>
            <a:solidFill>
              <a:srgbClr val="FF5008"/>
            </a:solidFill>
            <a:ln w="25400" cap="rnd">
              <a:solidFill>
                <a:srgbClr val="FE9B03"/>
              </a:solidFill>
              <a:round/>
              <a:headEnd/>
              <a:tailEnd/>
            </a:ln>
          </p:spPr>
          <p:txBody>
            <a:bodyPr/>
            <a:lstStyle/>
            <a:p>
              <a:endParaRPr lang="en-US" dirty="0">
                <a:latin typeface="Consolas" panose="020B0609020204030204" pitchFamily="49" charset="0"/>
              </a:endParaRPr>
            </a:p>
          </p:txBody>
        </p:sp>
        <p:sp>
          <p:nvSpPr>
            <p:cNvPr id="46124" name="Freeform 26"/>
            <p:cNvSpPr>
              <a:spLocks/>
            </p:cNvSpPr>
            <p:nvPr/>
          </p:nvSpPr>
          <p:spPr bwMode="auto">
            <a:xfrm>
              <a:off x="2626" y="1127"/>
              <a:ext cx="309" cy="234"/>
            </a:xfrm>
            <a:custGeom>
              <a:avLst/>
              <a:gdLst>
                <a:gd name="T0" fmla="*/ 392 w 232"/>
                <a:gd name="T1" fmla="*/ 72 h 313"/>
                <a:gd name="T2" fmla="*/ 412 w 232"/>
                <a:gd name="T3" fmla="*/ 69 h 313"/>
                <a:gd name="T4" fmla="*/ 491 w 232"/>
                <a:gd name="T5" fmla="*/ 66 h 313"/>
                <a:gd name="T6" fmla="*/ 567 w 232"/>
                <a:gd name="T7" fmla="*/ 63 h 313"/>
                <a:gd name="T8" fmla="*/ 625 w 232"/>
                <a:gd name="T9" fmla="*/ 60 h 313"/>
                <a:gd name="T10" fmla="*/ 681 w 232"/>
                <a:gd name="T11" fmla="*/ 58 h 313"/>
                <a:gd name="T12" fmla="*/ 742 w 232"/>
                <a:gd name="T13" fmla="*/ 55 h 313"/>
                <a:gd name="T14" fmla="*/ 796 w 232"/>
                <a:gd name="T15" fmla="*/ 52 h 313"/>
                <a:gd name="T16" fmla="*/ 850 w 232"/>
                <a:gd name="T17" fmla="*/ 50 h 313"/>
                <a:gd name="T18" fmla="*/ 892 w 232"/>
                <a:gd name="T19" fmla="*/ 48 h 313"/>
                <a:gd name="T20" fmla="*/ 912 w 232"/>
                <a:gd name="T21" fmla="*/ 46 h 313"/>
                <a:gd name="T22" fmla="*/ 947 w 232"/>
                <a:gd name="T23" fmla="*/ 43 h 313"/>
                <a:gd name="T24" fmla="*/ 968 w 232"/>
                <a:gd name="T25" fmla="*/ 39 h 313"/>
                <a:gd name="T26" fmla="*/ 947 w 232"/>
                <a:gd name="T27" fmla="*/ 37 h 313"/>
                <a:gd name="T28" fmla="*/ 926 w 232"/>
                <a:gd name="T29" fmla="*/ 34 h 313"/>
                <a:gd name="T30" fmla="*/ 892 w 232"/>
                <a:gd name="T31" fmla="*/ 30 h 313"/>
                <a:gd name="T32" fmla="*/ 871 w 232"/>
                <a:gd name="T33" fmla="*/ 28 h 313"/>
                <a:gd name="T34" fmla="*/ 850 w 232"/>
                <a:gd name="T35" fmla="*/ 23 h 313"/>
                <a:gd name="T36" fmla="*/ 835 w 232"/>
                <a:gd name="T37" fmla="*/ 19 h 313"/>
                <a:gd name="T38" fmla="*/ 796 w 232"/>
                <a:gd name="T39" fmla="*/ 16 h 313"/>
                <a:gd name="T40" fmla="*/ 775 w 232"/>
                <a:gd name="T41" fmla="*/ 14 h 313"/>
                <a:gd name="T42" fmla="*/ 755 w 232"/>
                <a:gd name="T43" fmla="*/ 11 h 313"/>
                <a:gd name="T44" fmla="*/ 759 w 232"/>
                <a:gd name="T45" fmla="*/ 23 h 313"/>
                <a:gd name="T46" fmla="*/ 721 w 232"/>
                <a:gd name="T47" fmla="*/ 5 h 313"/>
                <a:gd name="T48" fmla="*/ 681 w 232"/>
                <a:gd name="T49" fmla="*/ 3 h 313"/>
                <a:gd name="T50" fmla="*/ 662 w 232"/>
                <a:gd name="T51" fmla="*/ 0 h 313"/>
                <a:gd name="T52" fmla="*/ 646 w 232"/>
                <a:gd name="T53" fmla="*/ 3 h 313"/>
                <a:gd name="T54" fmla="*/ 646 w 232"/>
                <a:gd name="T55" fmla="*/ 5 h 313"/>
                <a:gd name="T56" fmla="*/ 646 w 232"/>
                <a:gd name="T57" fmla="*/ 8 h 313"/>
                <a:gd name="T58" fmla="*/ 625 w 232"/>
                <a:gd name="T59" fmla="*/ 11 h 313"/>
                <a:gd name="T60" fmla="*/ 582 w 232"/>
                <a:gd name="T61" fmla="*/ 14 h 313"/>
                <a:gd name="T62" fmla="*/ 549 w 232"/>
                <a:gd name="T63" fmla="*/ 16 h 313"/>
                <a:gd name="T64" fmla="*/ 491 w 232"/>
                <a:gd name="T65" fmla="*/ 19 h 313"/>
                <a:gd name="T66" fmla="*/ 429 w 232"/>
                <a:gd name="T67" fmla="*/ 22 h 313"/>
                <a:gd name="T68" fmla="*/ 392 w 232"/>
                <a:gd name="T69" fmla="*/ 25 h 313"/>
                <a:gd name="T70" fmla="*/ 357 w 232"/>
                <a:gd name="T71" fmla="*/ 28 h 313"/>
                <a:gd name="T72" fmla="*/ 320 w 232"/>
                <a:gd name="T73" fmla="*/ 31 h 313"/>
                <a:gd name="T74" fmla="*/ 300 w 232"/>
                <a:gd name="T75" fmla="*/ 34 h 313"/>
                <a:gd name="T76" fmla="*/ 280 w 232"/>
                <a:gd name="T77" fmla="*/ 37 h 313"/>
                <a:gd name="T78" fmla="*/ 280 w 232"/>
                <a:gd name="T79" fmla="*/ 39 h 313"/>
                <a:gd name="T80" fmla="*/ 280 w 232"/>
                <a:gd name="T81" fmla="*/ 43 h 313"/>
                <a:gd name="T82" fmla="*/ 280 w 232"/>
                <a:gd name="T83" fmla="*/ 46 h 313"/>
                <a:gd name="T84" fmla="*/ 280 w 232"/>
                <a:gd name="T85" fmla="*/ 48 h 313"/>
                <a:gd name="T86" fmla="*/ 300 w 232"/>
                <a:gd name="T87" fmla="*/ 50 h 313"/>
                <a:gd name="T88" fmla="*/ 300 w 232"/>
                <a:gd name="T89" fmla="*/ 53 h 313"/>
                <a:gd name="T90" fmla="*/ 300 w 232"/>
                <a:gd name="T91" fmla="*/ 56 h 313"/>
                <a:gd name="T92" fmla="*/ 320 w 232"/>
                <a:gd name="T93" fmla="*/ 58 h 313"/>
                <a:gd name="T94" fmla="*/ 337 w 232"/>
                <a:gd name="T95" fmla="*/ 61 h 313"/>
                <a:gd name="T96" fmla="*/ 337 w 232"/>
                <a:gd name="T97" fmla="*/ 64 h 313"/>
                <a:gd name="T98" fmla="*/ 357 w 232"/>
                <a:gd name="T99" fmla="*/ 67 h 313"/>
                <a:gd name="T100" fmla="*/ 392 w 232"/>
                <a:gd name="T101" fmla="*/ 70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313"/>
                <a:gd name="T155" fmla="*/ 232 w 232"/>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313">
                  <a:moveTo>
                    <a:pt x="94" y="312"/>
                  </a:moveTo>
                  <a:lnTo>
                    <a:pt x="94" y="306"/>
                  </a:lnTo>
                  <a:lnTo>
                    <a:pt x="94" y="300"/>
                  </a:lnTo>
                  <a:lnTo>
                    <a:pt x="98" y="294"/>
                  </a:lnTo>
                  <a:lnTo>
                    <a:pt x="108" y="285"/>
                  </a:lnTo>
                  <a:lnTo>
                    <a:pt x="117" y="282"/>
                  </a:lnTo>
                  <a:lnTo>
                    <a:pt x="0" y="276"/>
                  </a:lnTo>
                  <a:lnTo>
                    <a:pt x="135" y="267"/>
                  </a:lnTo>
                  <a:lnTo>
                    <a:pt x="144" y="261"/>
                  </a:lnTo>
                  <a:lnTo>
                    <a:pt x="149" y="255"/>
                  </a:lnTo>
                  <a:lnTo>
                    <a:pt x="158" y="252"/>
                  </a:lnTo>
                  <a:lnTo>
                    <a:pt x="162" y="246"/>
                  </a:lnTo>
                  <a:lnTo>
                    <a:pt x="167" y="240"/>
                  </a:lnTo>
                  <a:lnTo>
                    <a:pt x="177" y="237"/>
                  </a:lnTo>
                  <a:lnTo>
                    <a:pt x="185" y="231"/>
                  </a:lnTo>
                  <a:lnTo>
                    <a:pt x="190" y="225"/>
                  </a:lnTo>
                  <a:lnTo>
                    <a:pt x="200" y="222"/>
                  </a:lnTo>
                  <a:lnTo>
                    <a:pt x="203" y="216"/>
                  </a:lnTo>
                  <a:lnTo>
                    <a:pt x="208" y="210"/>
                  </a:lnTo>
                  <a:lnTo>
                    <a:pt x="213" y="204"/>
                  </a:lnTo>
                  <a:lnTo>
                    <a:pt x="218" y="198"/>
                  </a:lnTo>
                  <a:lnTo>
                    <a:pt x="218" y="192"/>
                  </a:lnTo>
                  <a:lnTo>
                    <a:pt x="221" y="186"/>
                  </a:lnTo>
                  <a:lnTo>
                    <a:pt x="226" y="180"/>
                  </a:lnTo>
                  <a:lnTo>
                    <a:pt x="226" y="174"/>
                  </a:lnTo>
                  <a:lnTo>
                    <a:pt x="231" y="168"/>
                  </a:lnTo>
                  <a:lnTo>
                    <a:pt x="231" y="162"/>
                  </a:lnTo>
                  <a:lnTo>
                    <a:pt x="226" y="156"/>
                  </a:lnTo>
                  <a:lnTo>
                    <a:pt x="221" y="150"/>
                  </a:lnTo>
                  <a:lnTo>
                    <a:pt x="221" y="144"/>
                  </a:lnTo>
                  <a:lnTo>
                    <a:pt x="218" y="135"/>
                  </a:lnTo>
                  <a:lnTo>
                    <a:pt x="213" y="129"/>
                  </a:lnTo>
                  <a:lnTo>
                    <a:pt x="213" y="123"/>
                  </a:lnTo>
                  <a:lnTo>
                    <a:pt x="208" y="118"/>
                  </a:lnTo>
                  <a:lnTo>
                    <a:pt x="208" y="108"/>
                  </a:lnTo>
                  <a:lnTo>
                    <a:pt x="203" y="99"/>
                  </a:lnTo>
                  <a:lnTo>
                    <a:pt x="200" y="93"/>
                  </a:lnTo>
                  <a:lnTo>
                    <a:pt x="200" y="84"/>
                  </a:lnTo>
                  <a:lnTo>
                    <a:pt x="195" y="78"/>
                  </a:lnTo>
                  <a:lnTo>
                    <a:pt x="190" y="72"/>
                  </a:lnTo>
                  <a:lnTo>
                    <a:pt x="185" y="66"/>
                  </a:lnTo>
                  <a:lnTo>
                    <a:pt x="185" y="60"/>
                  </a:lnTo>
                  <a:lnTo>
                    <a:pt x="180" y="54"/>
                  </a:lnTo>
                  <a:lnTo>
                    <a:pt x="180" y="48"/>
                  </a:lnTo>
                  <a:lnTo>
                    <a:pt x="177" y="42"/>
                  </a:lnTo>
                  <a:lnTo>
                    <a:pt x="181" y="100"/>
                  </a:lnTo>
                  <a:lnTo>
                    <a:pt x="172" y="30"/>
                  </a:lnTo>
                  <a:lnTo>
                    <a:pt x="172" y="24"/>
                  </a:lnTo>
                  <a:lnTo>
                    <a:pt x="167" y="18"/>
                  </a:lnTo>
                  <a:lnTo>
                    <a:pt x="162" y="12"/>
                  </a:lnTo>
                  <a:lnTo>
                    <a:pt x="158" y="6"/>
                  </a:lnTo>
                  <a:lnTo>
                    <a:pt x="158" y="0"/>
                  </a:lnTo>
                  <a:lnTo>
                    <a:pt x="100" y="122"/>
                  </a:lnTo>
                  <a:lnTo>
                    <a:pt x="154" y="12"/>
                  </a:lnTo>
                  <a:lnTo>
                    <a:pt x="154" y="18"/>
                  </a:lnTo>
                  <a:lnTo>
                    <a:pt x="154" y="24"/>
                  </a:lnTo>
                  <a:lnTo>
                    <a:pt x="154" y="30"/>
                  </a:lnTo>
                  <a:lnTo>
                    <a:pt x="154" y="36"/>
                  </a:lnTo>
                  <a:lnTo>
                    <a:pt x="154" y="42"/>
                  </a:lnTo>
                  <a:lnTo>
                    <a:pt x="149" y="48"/>
                  </a:lnTo>
                  <a:lnTo>
                    <a:pt x="144" y="54"/>
                  </a:lnTo>
                  <a:lnTo>
                    <a:pt x="139" y="60"/>
                  </a:lnTo>
                  <a:lnTo>
                    <a:pt x="135" y="66"/>
                  </a:lnTo>
                  <a:lnTo>
                    <a:pt x="131" y="72"/>
                  </a:lnTo>
                  <a:lnTo>
                    <a:pt x="126" y="78"/>
                  </a:lnTo>
                  <a:lnTo>
                    <a:pt x="117" y="84"/>
                  </a:lnTo>
                  <a:lnTo>
                    <a:pt x="112" y="90"/>
                  </a:lnTo>
                  <a:lnTo>
                    <a:pt x="103" y="96"/>
                  </a:lnTo>
                  <a:lnTo>
                    <a:pt x="98" y="102"/>
                  </a:lnTo>
                  <a:lnTo>
                    <a:pt x="94" y="108"/>
                  </a:lnTo>
                  <a:lnTo>
                    <a:pt x="89" y="114"/>
                  </a:lnTo>
                  <a:lnTo>
                    <a:pt x="85" y="120"/>
                  </a:lnTo>
                  <a:lnTo>
                    <a:pt x="80" y="126"/>
                  </a:lnTo>
                  <a:lnTo>
                    <a:pt x="76" y="132"/>
                  </a:lnTo>
                  <a:lnTo>
                    <a:pt x="71" y="138"/>
                  </a:lnTo>
                  <a:lnTo>
                    <a:pt x="71" y="144"/>
                  </a:lnTo>
                  <a:lnTo>
                    <a:pt x="67" y="150"/>
                  </a:lnTo>
                  <a:lnTo>
                    <a:pt x="67" y="156"/>
                  </a:lnTo>
                  <a:lnTo>
                    <a:pt x="67" y="162"/>
                  </a:lnTo>
                  <a:lnTo>
                    <a:pt x="67" y="168"/>
                  </a:lnTo>
                  <a:lnTo>
                    <a:pt x="67" y="174"/>
                  </a:lnTo>
                  <a:lnTo>
                    <a:pt x="67" y="180"/>
                  </a:lnTo>
                  <a:lnTo>
                    <a:pt x="67" y="186"/>
                  </a:lnTo>
                  <a:lnTo>
                    <a:pt x="67" y="192"/>
                  </a:lnTo>
                  <a:lnTo>
                    <a:pt x="67" y="198"/>
                  </a:lnTo>
                  <a:lnTo>
                    <a:pt x="67" y="204"/>
                  </a:lnTo>
                  <a:lnTo>
                    <a:pt x="67" y="210"/>
                  </a:lnTo>
                  <a:lnTo>
                    <a:pt x="71" y="216"/>
                  </a:lnTo>
                  <a:lnTo>
                    <a:pt x="71" y="222"/>
                  </a:lnTo>
                  <a:lnTo>
                    <a:pt x="71" y="228"/>
                  </a:lnTo>
                  <a:lnTo>
                    <a:pt x="71" y="234"/>
                  </a:lnTo>
                  <a:lnTo>
                    <a:pt x="71" y="240"/>
                  </a:lnTo>
                  <a:lnTo>
                    <a:pt x="71" y="246"/>
                  </a:lnTo>
                  <a:lnTo>
                    <a:pt x="76" y="252"/>
                  </a:lnTo>
                  <a:lnTo>
                    <a:pt x="76" y="258"/>
                  </a:lnTo>
                  <a:lnTo>
                    <a:pt x="80" y="264"/>
                  </a:lnTo>
                  <a:lnTo>
                    <a:pt x="80" y="270"/>
                  </a:lnTo>
                  <a:lnTo>
                    <a:pt x="80" y="276"/>
                  </a:lnTo>
                  <a:lnTo>
                    <a:pt x="80" y="282"/>
                  </a:lnTo>
                  <a:lnTo>
                    <a:pt x="85" y="288"/>
                  </a:lnTo>
                  <a:lnTo>
                    <a:pt x="89" y="294"/>
                  </a:lnTo>
                  <a:lnTo>
                    <a:pt x="94" y="300"/>
                  </a:lnTo>
                  <a:lnTo>
                    <a:pt x="94" y="306"/>
                  </a:lnTo>
                </a:path>
              </a:pathLst>
            </a:custGeom>
            <a:solidFill>
              <a:srgbClr val="FF6600"/>
            </a:solidFill>
            <a:ln w="25400" cap="rnd">
              <a:solidFill>
                <a:srgbClr val="FAFD00"/>
              </a:solidFill>
              <a:round/>
              <a:headEnd/>
              <a:tailEnd/>
            </a:ln>
          </p:spPr>
          <p:txBody>
            <a:bodyPr/>
            <a:lstStyle/>
            <a:p>
              <a:endParaRPr lang="en-US" dirty="0">
                <a:latin typeface="Consolas" panose="020B0609020204030204" pitchFamily="49" charset="0"/>
              </a:endParaRPr>
            </a:p>
          </p:txBody>
        </p:sp>
        <p:sp>
          <p:nvSpPr>
            <p:cNvPr id="46125" name="Freeform 27"/>
            <p:cNvSpPr>
              <a:spLocks/>
            </p:cNvSpPr>
            <p:nvPr/>
          </p:nvSpPr>
          <p:spPr bwMode="auto">
            <a:xfrm>
              <a:off x="2731" y="1198"/>
              <a:ext cx="252" cy="218"/>
            </a:xfrm>
            <a:custGeom>
              <a:avLst/>
              <a:gdLst>
                <a:gd name="T0" fmla="*/ 129 w 189"/>
                <a:gd name="T1" fmla="*/ 67 h 291"/>
                <a:gd name="T2" fmla="*/ 155 w 189"/>
                <a:gd name="T3" fmla="*/ 64 h 291"/>
                <a:gd name="T4" fmla="*/ 240 w 189"/>
                <a:gd name="T5" fmla="*/ 61 h 291"/>
                <a:gd name="T6" fmla="*/ 329 w 189"/>
                <a:gd name="T7" fmla="*/ 58 h 291"/>
                <a:gd name="T8" fmla="*/ 396 w 189"/>
                <a:gd name="T9" fmla="*/ 56 h 291"/>
                <a:gd name="T10" fmla="*/ 464 w 189"/>
                <a:gd name="T11" fmla="*/ 55 h 291"/>
                <a:gd name="T12" fmla="*/ 528 w 189"/>
                <a:gd name="T13" fmla="*/ 52 h 291"/>
                <a:gd name="T14" fmla="*/ 596 w 189"/>
                <a:gd name="T15" fmla="*/ 49 h 291"/>
                <a:gd name="T16" fmla="*/ 661 w 189"/>
                <a:gd name="T17" fmla="*/ 48 h 291"/>
                <a:gd name="T18" fmla="*/ 704 w 189"/>
                <a:gd name="T19" fmla="*/ 44 h 291"/>
                <a:gd name="T20" fmla="*/ 724 w 189"/>
                <a:gd name="T21" fmla="*/ 42 h 291"/>
                <a:gd name="T22" fmla="*/ 769 w 189"/>
                <a:gd name="T23" fmla="*/ 39 h 291"/>
                <a:gd name="T24" fmla="*/ 795 w 189"/>
                <a:gd name="T25" fmla="*/ 37 h 291"/>
                <a:gd name="T26" fmla="*/ 769 w 189"/>
                <a:gd name="T27" fmla="*/ 34 h 291"/>
                <a:gd name="T28" fmla="*/ 748 w 189"/>
                <a:gd name="T29" fmla="*/ 31 h 291"/>
                <a:gd name="T30" fmla="*/ 704 w 189"/>
                <a:gd name="T31" fmla="*/ 28 h 291"/>
                <a:gd name="T32" fmla="*/ 683 w 189"/>
                <a:gd name="T33" fmla="*/ 25 h 291"/>
                <a:gd name="T34" fmla="*/ 661 w 189"/>
                <a:gd name="T35" fmla="*/ 22 h 291"/>
                <a:gd name="T36" fmla="*/ 635 w 189"/>
                <a:gd name="T37" fmla="*/ 18 h 291"/>
                <a:gd name="T38" fmla="*/ 596 w 189"/>
                <a:gd name="T39" fmla="*/ 16 h 291"/>
                <a:gd name="T40" fmla="*/ 571 w 189"/>
                <a:gd name="T41" fmla="*/ 13 h 291"/>
                <a:gd name="T42" fmla="*/ 553 w 189"/>
                <a:gd name="T43" fmla="*/ 10 h 291"/>
                <a:gd name="T44" fmla="*/ 528 w 189"/>
                <a:gd name="T45" fmla="*/ 7 h 291"/>
                <a:gd name="T46" fmla="*/ 505 w 189"/>
                <a:gd name="T47" fmla="*/ 5 h 291"/>
                <a:gd name="T48" fmla="*/ 464 w 189"/>
                <a:gd name="T49" fmla="*/ 2 h 291"/>
                <a:gd name="T50" fmla="*/ 439 w 189"/>
                <a:gd name="T51" fmla="*/ 0 h 291"/>
                <a:gd name="T52" fmla="*/ 417 w 189"/>
                <a:gd name="T53" fmla="*/ 2 h 291"/>
                <a:gd name="T54" fmla="*/ 417 w 189"/>
                <a:gd name="T55" fmla="*/ 5 h 291"/>
                <a:gd name="T56" fmla="*/ 417 w 189"/>
                <a:gd name="T57" fmla="*/ 7 h 291"/>
                <a:gd name="T58" fmla="*/ 396 w 189"/>
                <a:gd name="T59" fmla="*/ 10 h 291"/>
                <a:gd name="T60" fmla="*/ 353 w 189"/>
                <a:gd name="T61" fmla="*/ 13 h 291"/>
                <a:gd name="T62" fmla="*/ 305 w 189"/>
                <a:gd name="T63" fmla="*/ 16 h 291"/>
                <a:gd name="T64" fmla="*/ 240 w 189"/>
                <a:gd name="T65" fmla="*/ 18 h 291"/>
                <a:gd name="T66" fmla="*/ 177 w 189"/>
                <a:gd name="T67" fmla="*/ 21 h 291"/>
                <a:gd name="T68" fmla="*/ 129 w 189"/>
                <a:gd name="T69" fmla="*/ 23 h 291"/>
                <a:gd name="T70" fmla="*/ 87 w 189"/>
                <a:gd name="T71" fmla="*/ 26 h 291"/>
                <a:gd name="T72" fmla="*/ 41 w 189"/>
                <a:gd name="T73" fmla="*/ 29 h 291"/>
                <a:gd name="T74" fmla="*/ 21 w 189"/>
                <a:gd name="T75" fmla="*/ 31 h 291"/>
                <a:gd name="T76" fmla="*/ 0 w 189"/>
                <a:gd name="T77" fmla="*/ 34 h 291"/>
                <a:gd name="T78" fmla="*/ 0 w 189"/>
                <a:gd name="T79" fmla="*/ 37 h 291"/>
                <a:gd name="T80" fmla="*/ 0 w 189"/>
                <a:gd name="T81" fmla="*/ 39 h 291"/>
                <a:gd name="T82" fmla="*/ 0 w 189"/>
                <a:gd name="T83" fmla="*/ 42 h 291"/>
                <a:gd name="T84" fmla="*/ 0 w 189"/>
                <a:gd name="T85" fmla="*/ 44 h 291"/>
                <a:gd name="T86" fmla="*/ 21 w 189"/>
                <a:gd name="T87" fmla="*/ 48 h 291"/>
                <a:gd name="T88" fmla="*/ 21 w 189"/>
                <a:gd name="T89" fmla="*/ 50 h 291"/>
                <a:gd name="T90" fmla="*/ 21 w 189"/>
                <a:gd name="T91" fmla="*/ 52 h 291"/>
                <a:gd name="T92" fmla="*/ 41 w 189"/>
                <a:gd name="T93" fmla="*/ 55 h 291"/>
                <a:gd name="T94" fmla="*/ 65 w 189"/>
                <a:gd name="T95" fmla="*/ 58 h 291"/>
                <a:gd name="T96" fmla="*/ 65 w 189"/>
                <a:gd name="T97" fmla="*/ 61 h 291"/>
                <a:gd name="T98" fmla="*/ 87 w 189"/>
                <a:gd name="T99" fmla="*/ 64 h 291"/>
                <a:gd name="T100" fmla="*/ 129 w 189"/>
                <a:gd name="T101" fmla="*/ 66 h 2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
                <a:gd name="T154" fmla="*/ 0 h 291"/>
                <a:gd name="T155" fmla="*/ 189 w 189"/>
                <a:gd name="T156" fmla="*/ 291 h 2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 h="291">
                  <a:moveTo>
                    <a:pt x="31" y="290"/>
                  </a:moveTo>
                  <a:lnTo>
                    <a:pt x="31" y="284"/>
                  </a:lnTo>
                  <a:lnTo>
                    <a:pt x="31" y="279"/>
                  </a:lnTo>
                  <a:lnTo>
                    <a:pt x="37" y="273"/>
                  </a:lnTo>
                  <a:lnTo>
                    <a:pt x="47" y="265"/>
                  </a:lnTo>
                  <a:lnTo>
                    <a:pt x="57" y="262"/>
                  </a:lnTo>
                  <a:lnTo>
                    <a:pt x="68" y="257"/>
                  </a:lnTo>
                  <a:lnTo>
                    <a:pt x="78" y="248"/>
                  </a:lnTo>
                  <a:lnTo>
                    <a:pt x="89" y="243"/>
                  </a:lnTo>
                  <a:lnTo>
                    <a:pt x="94" y="237"/>
                  </a:lnTo>
                  <a:lnTo>
                    <a:pt x="104" y="234"/>
                  </a:lnTo>
                  <a:lnTo>
                    <a:pt x="110" y="229"/>
                  </a:lnTo>
                  <a:lnTo>
                    <a:pt x="115" y="223"/>
                  </a:lnTo>
                  <a:lnTo>
                    <a:pt x="125" y="220"/>
                  </a:lnTo>
                  <a:lnTo>
                    <a:pt x="136" y="215"/>
                  </a:lnTo>
                  <a:lnTo>
                    <a:pt x="141" y="209"/>
                  </a:lnTo>
                  <a:lnTo>
                    <a:pt x="151" y="206"/>
                  </a:lnTo>
                  <a:lnTo>
                    <a:pt x="157" y="201"/>
                  </a:lnTo>
                  <a:lnTo>
                    <a:pt x="162" y="195"/>
                  </a:lnTo>
                  <a:lnTo>
                    <a:pt x="167" y="190"/>
                  </a:lnTo>
                  <a:lnTo>
                    <a:pt x="172" y="184"/>
                  </a:lnTo>
                  <a:lnTo>
                    <a:pt x="172" y="178"/>
                  </a:lnTo>
                  <a:lnTo>
                    <a:pt x="178" y="173"/>
                  </a:lnTo>
                  <a:lnTo>
                    <a:pt x="183" y="167"/>
                  </a:lnTo>
                  <a:lnTo>
                    <a:pt x="183" y="162"/>
                  </a:lnTo>
                  <a:lnTo>
                    <a:pt x="188" y="156"/>
                  </a:lnTo>
                  <a:lnTo>
                    <a:pt x="188" y="151"/>
                  </a:lnTo>
                  <a:lnTo>
                    <a:pt x="183" y="145"/>
                  </a:lnTo>
                  <a:lnTo>
                    <a:pt x="178" y="139"/>
                  </a:lnTo>
                  <a:lnTo>
                    <a:pt x="178" y="134"/>
                  </a:lnTo>
                  <a:lnTo>
                    <a:pt x="172" y="125"/>
                  </a:lnTo>
                  <a:lnTo>
                    <a:pt x="167" y="120"/>
                  </a:lnTo>
                  <a:lnTo>
                    <a:pt x="167" y="114"/>
                  </a:lnTo>
                  <a:lnTo>
                    <a:pt x="162" y="109"/>
                  </a:lnTo>
                  <a:lnTo>
                    <a:pt x="162" y="100"/>
                  </a:lnTo>
                  <a:lnTo>
                    <a:pt x="157" y="92"/>
                  </a:lnTo>
                  <a:lnTo>
                    <a:pt x="151" y="86"/>
                  </a:lnTo>
                  <a:lnTo>
                    <a:pt x="151" y="78"/>
                  </a:lnTo>
                  <a:lnTo>
                    <a:pt x="146" y="73"/>
                  </a:lnTo>
                  <a:lnTo>
                    <a:pt x="141" y="67"/>
                  </a:lnTo>
                  <a:lnTo>
                    <a:pt x="136" y="61"/>
                  </a:lnTo>
                  <a:lnTo>
                    <a:pt x="136" y="56"/>
                  </a:lnTo>
                  <a:lnTo>
                    <a:pt x="131" y="50"/>
                  </a:lnTo>
                  <a:lnTo>
                    <a:pt x="131" y="45"/>
                  </a:lnTo>
                  <a:lnTo>
                    <a:pt x="125" y="39"/>
                  </a:lnTo>
                  <a:lnTo>
                    <a:pt x="125" y="33"/>
                  </a:lnTo>
                  <a:lnTo>
                    <a:pt x="120" y="28"/>
                  </a:lnTo>
                  <a:lnTo>
                    <a:pt x="120" y="22"/>
                  </a:lnTo>
                  <a:lnTo>
                    <a:pt x="115" y="17"/>
                  </a:lnTo>
                  <a:lnTo>
                    <a:pt x="110" y="11"/>
                  </a:lnTo>
                  <a:lnTo>
                    <a:pt x="104" y="6"/>
                  </a:lnTo>
                  <a:lnTo>
                    <a:pt x="104" y="0"/>
                  </a:lnTo>
                  <a:lnTo>
                    <a:pt x="99" y="6"/>
                  </a:lnTo>
                  <a:lnTo>
                    <a:pt x="99" y="11"/>
                  </a:lnTo>
                  <a:lnTo>
                    <a:pt x="99" y="17"/>
                  </a:lnTo>
                  <a:lnTo>
                    <a:pt x="99" y="22"/>
                  </a:lnTo>
                  <a:lnTo>
                    <a:pt x="99" y="28"/>
                  </a:lnTo>
                  <a:lnTo>
                    <a:pt x="99" y="33"/>
                  </a:lnTo>
                  <a:lnTo>
                    <a:pt x="99" y="39"/>
                  </a:lnTo>
                  <a:lnTo>
                    <a:pt x="94" y="45"/>
                  </a:lnTo>
                  <a:lnTo>
                    <a:pt x="89" y="50"/>
                  </a:lnTo>
                  <a:lnTo>
                    <a:pt x="84" y="56"/>
                  </a:lnTo>
                  <a:lnTo>
                    <a:pt x="78" y="61"/>
                  </a:lnTo>
                  <a:lnTo>
                    <a:pt x="73" y="67"/>
                  </a:lnTo>
                  <a:lnTo>
                    <a:pt x="68" y="73"/>
                  </a:lnTo>
                  <a:lnTo>
                    <a:pt x="57" y="78"/>
                  </a:lnTo>
                  <a:lnTo>
                    <a:pt x="52" y="84"/>
                  </a:lnTo>
                  <a:lnTo>
                    <a:pt x="42" y="89"/>
                  </a:lnTo>
                  <a:lnTo>
                    <a:pt x="37" y="95"/>
                  </a:lnTo>
                  <a:lnTo>
                    <a:pt x="31" y="100"/>
                  </a:lnTo>
                  <a:lnTo>
                    <a:pt x="26" y="106"/>
                  </a:lnTo>
                  <a:lnTo>
                    <a:pt x="21" y="112"/>
                  </a:lnTo>
                  <a:lnTo>
                    <a:pt x="16" y="117"/>
                  </a:lnTo>
                  <a:lnTo>
                    <a:pt x="10" y="123"/>
                  </a:lnTo>
                  <a:lnTo>
                    <a:pt x="5" y="128"/>
                  </a:lnTo>
                  <a:lnTo>
                    <a:pt x="5" y="134"/>
                  </a:lnTo>
                  <a:lnTo>
                    <a:pt x="0" y="139"/>
                  </a:lnTo>
                  <a:lnTo>
                    <a:pt x="0" y="145"/>
                  </a:lnTo>
                  <a:lnTo>
                    <a:pt x="0" y="151"/>
                  </a:lnTo>
                  <a:lnTo>
                    <a:pt x="0" y="156"/>
                  </a:lnTo>
                  <a:lnTo>
                    <a:pt x="0" y="162"/>
                  </a:lnTo>
                  <a:lnTo>
                    <a:pt x="0" y="167"/>
                  </a:lnTo>
                  <a:lnTo>
                    <a:pt x="0" y="173"/>
                  </a:lnTo>
                  <a:lnTo>
                    <a:pt x="0" y="178"/>
                  </a:lnTo>
                  <a:lnTo>
                    <a:pt x="0" y="184"/>
                  </a:lnTo>
                  <a:lnTo>
                    <a:pt x="0" y="190"/>
                  </a:lnTo>
                  <a:lnTo>
                    <a:pt x="0" y="195"/>
                  </a:lnTo>
                  <a:lnTo>
                    <a:pt x="5" y="201"/>
                  </a:lnTo>
                  <a:lnTo>
                    <a:pt x="5" y="206"/>
                  </a:lnTo>
                  <a:lnTo>
                    <a:pt x="5" y="212"/>
                  </a:lnTo>
                  <a:lnTo>
                    <a:pt x="5" y="218"/>
                  </a:lnTo>
                  <a:lnTo>
                    <a:pt x="5" y="223"/>
                  </a:lnTo>
                  <a:lnTo>
                    <a:pt x="5" y="229"/>
                  </a:lnTo>
                  <a:lnTo>
                    <a:pt x="10" y="234"/>
                  </a:lnTo>
                  <a:lnTo>
                    <a:pt x="10" y="240"/>
                  </a:lnTo>
                  <a:lnTo>
                    <a:pt x="16" y="245"/>
                  </a:lnTo>
                  <a:lnTo>
                    <a:pt x="16" y="251"/>
                  </a:lnTo>
                  <a:lnTo>
                    <a:pt x="16" y="257"/>
                  </a:lnTo>
                  <a:lnTo>
                    <a:pt x="16" y="262"/>
                  </a:lnTo>
                  <a:lnTo>
                    <a:pt x="21" y="268"/>
                  </a:lnTo>
                  <a:lnTo>
                    <a:pt x="26" y="273"/>
                  </a:lnTo>
                  <a:lnTo>
                    <a:pt x="31" y="279"/>
                  </a:lnTo>
                  <a:lnTo>
                    <a:pt x="31" y="284"/>
                  </a:lnTo>
                </a:path>
              </a:pathLst>
            </a:custGeom>
            <a:solidFill>
              <a:srgbClr val="FF5008"/>
            </a:solidFill>
            <a:ln w="25400" cap="rnd">
              <a:solidFill>
                <a:srgbClr val="FE9B03"/>
              </a:solidFill>
              <a:round/>
              <a:headEnd/>
              <a:tailEnd/>
            </a:ln>
          </p:spPr>
          <p:txBody>
            <a:bodyPr/>
            <a:lstStyle/>
            <a:p>
              <a:endParaRPr lang="en-US" dirty="0">
                <a:latin typeface="Consolas" panose="020B0609020204030204" pitchFamily="49" charset="0"/>
              </a:endParaRPr>
            </a:p>
          </p:txBody>
        </p:sp>
        <p:sp>
          <p:nvSpPr>
            <p:cNvPr id="46126" name="Freeform 28"/>
            <p:cNvSpPr>
              <a:spLocks/>
            </p:cNvSpPr>
            <p:nvPr/>
          </p:nvSpPr>
          <p:spPr bwMode="auto">
            <a:xfrm>
              <a:off x="2592" y="1152"/>
              <a:ext cx="226" cy="267"/>
            </a:xfrm>
            <a:custGeom>
              <a:avLst/>
              <a:gdLst>
                <a:gd name="T0" fmla="*/ 585 w 170"/>
                <a:gd name="T1" fmla="*/ 82 h 356"/>
                <a:gd name="T2" fmla="*/ 565 w 170"/>
                <a:gd name="T3" fmla="*/ 79 h 356"/>
                <a:gd name="T4" fmla="*/ 487 w 170"/>
                <a:gd name="T5" fmla="*/ 76 h 356"/>
                <a:gd name="T6" fmla="*/ 412 w 170"/>
                <a:gd name="T7" fmla="*/ 72 h 356"/>
                <a:gd name="T8" fmla="*/ 352 w 170"/>
                <a:gd name="T9" fmla="*/ 68 h 356"/>
                <a:gd name="T10" fmla="*/ 291 w 170"/>
                <a:gd name="T11" fmla="*/ 66 h 356"/>
                <a:gd name="T12" fmla="*/ 230 w 170"/>
                <a:gd name="T13" fmla="*/ 64 h 356"/>
                <a:gd name="T14" fmla="*/ 173 w 170"/>
                <a:gd name="T15" fmla="*/ 61 h 356"/>
                <a:gd name="T16" fmla="*/ 114 w 170"/>
                <a:gd name="T17" fmla="*/ 59 h 356"/>
                <a:gd name="T18" fmla="*/ 77 w 170"/>
                <a:gd name="T19" fmla="*/ 55 h 356"/>
                <a:gd name="T20" fmla="*/ 58 w 170"/>
                <a:gd name="T21" fmla="*/ 51 h 356"/>
                <a:gd name="T22" fmla="*/ 21 w 170"/>
                <a:gd name="T23" fmla="*/ 49 h 356"/>
                <a:gd name="T24" fmla="*/ 0 w 170"/>
                <a:gd name="T25" fmla="*/ 45 h 356"/>
                <a:gd name="T26" fmla="*/ 21 w 170"/>
                <a:gd name="T27" fmla="*/ 43 h 356"/>
                <a:gd name="T28" fmla="*/ 37 w 170"/>
                <a:gd name="T29" fmla="*/ 39 h 356"/>
                <a:gd name="T30" fmla="*/ 77 w 170"/>
                <a:gd name="T31" fmla="*/ 34 h 356"/>
                <a:gd name="T32" fmla="*/ 97 w 170"/>
                <a:gd name="T33" fmla="*/ 32 h 356"/>
                <a:gd name="T34" fmla="*/ 114 w 170"/>
                <a:gd name="T35" fmla="*/ 27 h 356"/>
                <a:gd name="T36" fmla="*/ 136 w 170"/>
                <a:gd name="T37" fmla="*/ 22 h 356"/>
                <a:gd name="T38" fmla="*/ 173 w 170"/>
                <a:gd name="T39" fmla="*/ 19 h 356"/>
                <a:gd name="T40" fmla="*/ 193 w 170"/>
                <a:gd name="T41" fmla="*/ 17 h 356"/>
                <a:gd name="T42" fmla="*/ 215 w 170"/>
                <a:gd name="T43" fmla="*/ 13 h 356"/>
                <a:gd name="T44" fmla="*/ 230 w 170"/>
                <a:gd name="T45" fmla="*/ 10 h 356"/>
                <a:gd name="T46" fmla="*/ 254 w 170"/>
                <a:gd name="T47" fmla="*/ 6 h 356"/>
                <a:gd name="T48" fmla="*/ 291 w 170"/>
                <a:gd name="T49" fmla="*/ 3 h 356"/>
                <a:gd name="T50" fmla="*/ 312 w 170"/>
                <a:gd name="T51" fmla="*/ 0 h 356"/>
                <a:gd name="T52" fmla="*/ 331 w 170"/>
                <a:gd name="T53" fmla="*/ 3 h 356"/>
                <a:gd name="T54" fmla="*/ 331 w 170"/>
                <a:gd name="T55" fmla="*/ 6 h 356"/>
                <a:gd name="T56" fmla="*/ 331 w 170"/>
                <a:gd name="T57" fmla="*/ 10 h 356"/>
                <a:gd name="T58" fmla="*/ 352 w 170"/>
                <a:gd name="T59" fmla="*/ 13 h 356"/>
                <a:gd name="T60" fmla="*/ 391 w 170"/>
                <a:gd name="T61" fmla="*/ 17 h 356"/>
                <a:gd name="T62" fmla="*/ 428 w 170"/>
                <a:gd name="T63" fmla="*/ 19 h 356"/>
                <a:gd name="T64" fmla="*/ 487 w 170"/>
                <a:gd name="T65" fmla="*/ 22 h 356"/>
                <a:gd name="T66" fmla="*/ 542 w 170"/>
                <a:gd name="T67" fmla="*/ 26 h 356"/>
                <a:gd name="T68" fmla="*/ 585 w 170"/>
                <a:gd name="T69" fmla="*/ 29 h 356"/>
                <a:gd name="T70" fmla="*/ 622 w 170"/>
                <a:gd name="T71" fmla="*/ 32 h 356"/>
                <a:gd name="T72" fmla="*/ 665 w 170"/>
                <a:gd name="T73" fmla="*/ 36 h 356"/>
                <a:gd name="T74" fmla="*/ 682 w 170"/>
                <a:gd name="T75" fmla="*/ 39 h 356"/>
                <a:gd name="T76" fmla="*/ 702 w 170"/>
                <a:gd name="T77" fmla="*/ 43 h 356"/>
                <a:gd name="T78" fmla="*/ 702 w 170"/>
                <a:gd name="T79" fmla="*/ 45 h 356"/>
                <a:gd name="T80" fmla="*/ 702 w 170"/>
                <a:gd name="T81" fmla="*/ 49 h 356"/>
                <a:gd name="T82" fmla="*/ 702 w 170"/>
                <a:gd name="T83" fmla="*/ 51 h 356"/>
                <a:gd name="T84" fmla="*/ 702 w 170"/>
                <a:gd name="T85" fmla="*/ 55 h 356"/>
                <a:gd name="T86" fmla="*/ 682 w 170"/>
                <a:gd name="T87" fmla="*/ 59 h 356"/>
                <a:gd name="T88" fmla="*/ 682 w 170"/>
                <a:gd name="T89" fmla="*/ 62 h 356"/>
                <a:gd name="T90" fmla="*/ 682 w 170"/>
                <a:gd name="T91" fmla="*/ 65 h 356"/>
                <a:gd name="T92" fmla="*/ 665 w 170"/>
                <a:gd name="T93" fmla="*/ 68 h 356"/>
                <a:gd name="T94" fmla="*/ 643 w 170"/>
                <a:gd name="T95" fmla="*/ 71 h 356"/>
                <a:gd name="T96" fmla="*/ 643 w 170"/>
                <a:gd name="T97" fmla="*/ 75 h 356"/>
                <a:gd name="T98" fmla="*/ 622 w 170"/>
                <a:gd name="T99" fmla="*/ 78 h 356"/>
                <a:gd name="T100" fmla="*/ 585 w 170"/>
                <a:gd name="T101" fmla="*/ 81 h 3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0"/>
                <a:gd name="T154" fmla="*/ 0 h 356"/>
                <a:gd name="T155" fmla="*/ 170 w 170"/>
                <a:gd name="T156" fmla="*/ 356 h 3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0" h="356">
                  <a:moveTo>
                    <a:pt x="141" y="355"/>
                  </a:moveTo>
                  <a:lnTo>
                    <a:pt x="141" y="348"/>
                  </a:lnTo>
                  <a:lnTo>
                    <a:pt x="141" y="341"/>
                  </a:lnTo>
                  <a:lnTo>
                    <a:pt x="136" y="335"/>
                  </a:lnTo>
                  <a:lnTo>
                    <a:pt x="127" y="324"/>
                  </a:lnTo>
                  <a:lnTo>
                    <a:pt x="117" y="321"/>
                  </a:lnTo>
                  <a:lnTo>
                    <a:pt x="108" y="314"/>
                  </a:lnTo>
                  <a:lnTo>
                    <a:pt x="99" y="304"/>
                  </a:lnTo>
                  <a:lnTo>
                    <a:pt x="89" y="297"/>
                  </a:lnTo>
                  <a:lnTo>
                    <a:pt x="85" y="290"/>
                  </a:lnTo>
                  <a:lnTo>
                    <a:pt x="75" y="287"/>
                  </a:lnTo>
                  <a:lnTo>
                    <a:pt x="70" y="280"/>
                  </a:lnTo>
                  <a:lnTo>
                    <a:pt x="66" y="273"/>
                  </a:lnTo>
                  <a:lnTo>
                    <a:pt x="56" y="270"/>
                  </a:lnTo>
                  <a:lnTo>
                    <a:pt x="47" y="263"/>
                  </a:lnTo>
                  <a:lnTo>
                    <a:pt x="42" y="256"/>
                  </a:lnTo>
                  <a:lnTo>
                    <a:pt x="33" y="253"/>
                  </a:lnTo>
                  <a:lnTo>
                    <a:pt x="28" y="246"/>
                  </a:lnTo>
                  <a:lnTo>
                    <a:pt x="23" y="239"/>
                  </a:lnTo>
                  <a:lnTo>
                    <a:pt x="19" y="232"/>
                  </a:lnTo>
                  <a:lnTo>
                    <a:pt x="14" y="225"/>
                  </a:lnTo>
                  <a:lnTo>
                    <a:pt x="14" y="218"/>
                  </a:lnTo>
                  <a:lnTo>
                    <a:pt x="9" y="212"/>
                  </a:lnTo>
                  <a:lnTo>
                    <a:pt x="5" y="205"/>
                  </a:lnTo>
                  <a:lnTo>
                    <a:pt x="5" y="198"/>
                  </a:lnTo>
                  <a:lnTo>
                    <a:pt x="0" y="191"/>
                  </a:lnTo>
                  <a:lnTo>
                    <a:pt x="0" y="184"/>
                  </a:lnTo>
                  <a:lnTo>
                    <a:pt x="5" y="178"/>
                  </a:lnTo>
                  <a:lnTo>
                    <a:pt x="9" y="171"/>
                  </a:lnTo>
                  <a:lnTo>
                    <a:pt x="9" y="164"/>
                  </a:lnTo>
                  <a:lnTo>
                    <a:pt x="14" y="154"/>
                  </a:lnTo>
                  <a:lnTo>
                    <a:pt x="19" y="147"/>
                  </a:lnTo>
                  <a:lnTo>
                    <a:pt x="19" y="140"/>
                  </a:lnTo>
                  <a:lnTo>
                    <a:pt x="23" y="133"/>
                  </a:lnTo>
                  <a:lnTo>
                    <a:pt x="23" y="123"/>
                  </a:lnTo>
                  <a:lnTo>
                    <a:pt x="28" y="113"/>
                  </a:lnTo>
                  <a:lnTo>
                    <a:pt x="33" y="106"/>
                  </a:lnTo>
                  <a:lnTo>
                    <a:pt x="33" y="96"/>
                  </a:lnTo>
                  <a:lnTo>
                    <a:pt x="38" y="89"/>
                  </a:lnTo>
                  <a:lnTo>
                    <a:pt x="42" y="82"/>
                  </a:lnTo>
                  <a:lnTo>
                    <a:pt x="47" y="75"/>
                  </a:lnTo>
                  <a:lnTo>
                    <a:pt x="47" y="68"/>
                  </a:lnTo>
                  <a:lnTo>
                    <a:pt x="52" y="61"/>
                  </a:lnTo>
                  <a:lnTo>
                    <a:pt x="52" y="55"/>
                  </a:lnTo>
                  <a:lnTo>
                    <a:pt x="56" y="48"/>
                  </a:lnTo>
                  <a:lnTo>
                    <a:pt x="56" y="41"/>
                  </a:lnTo>
                  <a:lnTo>
                    <a:pt x="61" y="34"/>
                  </a:lnTo>
                  <a:lnTo>
                    <a:pt x="61" y="27"/>
                  </a:lnTo>
                  <a:lnTo>
                    <a:pt x="66" y="20"/>
                  </a:lnTo>
                  <a:lnTo>
                    <a:pt x="70" y="14"/>
                  </a:lnTo>
                  <a:lnTo>
                    <a:pt x="75" y="7"/>
                  </a:lnTo>
                  <a:lnTo>
                    <a:pt x="75" y="0"/>
                  </a:lnTo>
                  <a:lnTo>
                    <a:pt x="80" y="7"/>
                  </a:lnTo>
                  <a:lnTo>
                    <a:pt x="80" y="14"/>
                  </a:lnTo>
                  <a:lnTo>
                    <a:pt x="80" y="20"/>
                  </a:lnTo>
                  <a:lnTo>
                    <a:pt x="80" y="27"/>
                  </a:lnTo>
                  <a:lnTo>
                    <a:pt x="80" y="34"/>
                  </a:lnTo>
                  <a:lnTo>
                    <a:pt x="80" y="41"/>
                  </a:lnTo>
                  <a:lnTo>
                    <a:pt x="80" y="48"/>
                  </a:lnTo>
                  <a:lnTo>
                    <a:pt x="85" y="55"/>
                  </a:lnTo>
                  <a:lnTo>
                    <a:pt x="89" y="61"/>
                  </a:lnTo>
                  <a:lnTo>
                    <a:pt x="94" y="68"/>
                  </a:lnTo>
                  <a:lnTo>
                    <a:pt x="99" y="75"/>
                  </a:lnTo>
                  <a:lnTo>
                    <a:pt x="103" y="82"/>
                  </a:lnTo>
                  <a:lnTo>
                    <a:pt x="108" y="89"/>
                  </a:lnTo>
                  <a:lnTo>
                    <a:pt x="117" y="96"/>
                  </a:lnTo>
                  <a:lnTo>
                    <a:pt x="122" y="102"/>
                  </a:lnTo>
                  <a:lnTo>
                    <a:pt x="131" y="109"/>
                  </a:lnTo>
                  <a:lnTo>
                    <a:pt x="136" y="116"/>
                  </a:lnTo>
                  <a:lnTo>
                    <a:pt x="141" y="123"/>
                  </a:lnTo>
                  <a:lnTo>
                    <a:pt x="146" y="130"/>
                  </a:lnTo>
                  <a:lnTo>
                    <a:pt x="150" y="137"/>
                  </a:lnTo>
                  <a:lnTo>
                    <a:pt x="155" y="143"/>
                  </a:lnTo>
                  <a:lnTo>
                    <a:pt x="160" y="150"/>
                  </a:lnTo>
                  <a:lnTo>
                    <a:pt x="164" y="157"/>
                  </a:lnTo>
                  <a:lnTo>
                    <a:pt x="164" y="164"/>
                  </a:lnTo>
                  <a:lnTo>
                    <a:pt x="169" y="171"/>
                  </a:lnTo>
                  <a:lnTo>
                    <a:pt x="169" y="178"/>
                  </a:lnTo>
                  <a:lnTo>
                    <a:pt x="169" y="184"/>
                  </a:lnTo>
                  <a:lnTo>
                    <a:pt x="169" y="191"/>
                  </a:lnTo>
                  <a:lnTo>
                    <a:pt x="169" y="198"/>
                  </a:lnTo>
                  <a:lnTo>
                    <a:pt x="169" y="205"/>
                  </a:lnTo>
                  <a:lnTo>
                    <a:pt x="169" y="212"/>
                  </a:lnTo>
                  <a:lnTo>
                    <a:pt x="169" y="218"/>
                  </a:lnTo>
                  <a:lnTo>
                    <a:pt x="169" y="225"/>
                  </a:lnTo>
                  <a:lnTo>
                    <a:pt x="169" y="232"/>
                  </a:lnTo>
                  <a:lnTo>
                    <a:pt x="169" y="239"/>
                  </a:lnTo>
                  <a:lnTo>
                    <a:pt x="164" y="246"/>
                  </a:lnTo>
                  <a:lnTo>
                    <a:pt x="164" y="253"/>
                  </a:lnTo>
                  <a:lnTo>
                    <a:pt x="164" y="259"/>
                  </a:lnTo>
                  <a:lnTo>
                    <a:pt x="164" y="266"/>
                  </a:lnTo>
                  <a:lnTo>
                    <a:pt x="164" y="273"/>
                  </a:lnTo>
                  <a:lnTo>
                    <a:pt x="164" y="280"/>
                  </a:lnTo>
                  <a:lnTo>
                    <a:pt x="160" y="287"/>
                  </a:lnTo>
                  <a:lnTo>
                    <a:pt x="160" y="294"/>
                  </a:lnTo>
                  <a:lnTo>
                    <a:pt x="155" y="300"/>
                  </a:lnTo>
                  <a:lnTo>
                    <a:pt x="155" y="307"/>
                  </a:lnTo>
                  <a:lnTo>
                    <a:pt x="155" y="314"/>
                  </a:lnTo>
                  <a:lnTo>
                    <a:pt x="155" y="321"/>
                  </a:lnTo>
                  <a:lnTo>
                    <a:pt x="150" y="328"/>
                  </a:lnTo>
                  <a:lnTo>
                    <a:pt x="146" y="335"/>
                  </a:lnTo>
                  <a:lnTo>
                    <a:pt x="141" y="341"/>
                  </a:lnTo>
                  <a:lnTo>
                    <a:pt x="141" y="348"/>
                  </a:lnTo>
                </a:path>
              </a:pathLst>
            </a:custGeom>
            <a:solidFill>
              <a:srgbClr val="FF6600"/>
            </a:solidFill>
            <a:ln w="25400" cap="rnd">
              <a:solidFill>
                <a:srgbClr val="FF0000"/>
              </a:solidFill>
              <a:round/>
              <a:headEnd/>
              <a:tailEnd/>
            </a:ln>
          </p:spPr>
          <p:txBody>
            <a:bodyPr/>
            <a:lstStyle/>
            <a:p>
              <a:endParaRPr lang="en-US" dirty="0">
                <a:latin typeface="Consolas" panose="020B0609020204030204" pitchFamily="49" charset="0"/>
              </a:endParaRPr>
            </a:p>
          </p:txBody>
        </p:sp>
        <p:sp>
          <p:nvSpPr>
            <p:cNvPr id="46127" name="Freeform 29"/>
            <p:cNvSpPr>
              <a:spLocks/>
            </p:cNvSpPr>
            <p:nvPr/>
          </p:nvSpPr>
          <p:spPr bwMode="auto">
            <a:xfrm>
              <a:off x="2692" y="1130"/>
              <a:ext cx="150" cy="289"/>
            </a:xfrm>
            <a:custGeom>
              <a:avLst/>
              <a:gdLst>
                <a:gd name="T0" fmla="*/ 79 w 112"/>
                <a:gd name="T1" fmla="*/ 89 h 386"/>
                <a:gd name="T2" fmla="*/ 94 w 112"/>
                <a:gd name="T3" fmla="*/ 86 h 386"/>
                <a:gd name="T4" fmla="*/ 149 w 112"/>
                <a:gd name="T5" fmla="*/ 82 h 386"/>
                <a:gd name="T6" fmla="*/ 200 w 112"/>
                <a:gd name="T7" fmla="*/ 77 h 386"/>
                <a:gd name="T8" fmla="*/ 240 w 112"/>
                <a:gd name="T9" fmla="*/ 75 h 386"/>
                <a:gd name="T10" fmla="*/ 281 w 112"/>
                <a:gd name="T11" fmla="*/ 72 h 386"/>
                <a:gd name="T12" fmla="*/ 319 w 112"/>
                <a:gd name="T13" fmla="*/ 69 h 386"/>
                <a:gd name="T14" fmla="*/ 359 w 112"/>
                <a:gd name="T15" fmla="*/ 66 h 386"/>
                <a:gd name="T16" fmla="*/ 402 w 112"/>
                <a:gd name="T17" fmla="*/ 63 h 386"/>
                <a:gd name="T18" fmla="*/ 427 w 112"/>
                <a:gd name="T19" fmla="*/ 59 h 386"/>
                <a:gd name="T20" fmla="*/ 439 w 112"/>
                <a:gd name="T21" fmla="*/ 56 h 386"/>
                <a:gd name="T22" fmla="*/ 466 w 112"/>
                <a:gd name="T23" fmla="*/ 52 h 386"/>
                <a:gd name="T24" fmla="*/ 481 w 112"/>
                <a:gd name="T25" fmla="*/ 49 h 386"/>
                <a:gd name="T26" fmla="*/ 466 w 112"/>
                <a:gd name="T27" fmla="*/ 46 h 386"/>
                <a:gd name="T28" fmla="*/ 454 w 112"/>
                <a:gd name="T29" fmla="*/ 42 h 386"/>
                <a:gd name="T30" fmla="*/ 427 w 112"/>
                <a:gd name="T31" fmla="*/ 37 h 386"/>
                <a:gd name="T32" fmla="*/ 417 w 112"/>
                <a:gd name="T33" fmla="*/ 34 h 386"/>
                <a:gd name="T34" fmla="*/ 402 w 112"/>
                <a:gd name="T35" fmla="*/ 28 h 386"/>
                <a:gd name="T36" fmla="*/ 382 w 112"/>
                <a:gd name="T37" fmla="*/ 24 h 386"/>
                <a:gd name="T38" fmla="*/ 359 w 112"/>
                <a:gd name="T39" fmla="*/ 21 h 386"/>
                <a:gd name="T40" fmla="*/ 344 w 112"/>
                <a:gd name="T41" fmla="*/ 17 h 386"/>
                <a:gd name="T42" fmla="*/ 332 w 112"/>
                <a:gd name="T43" fmla="*/ 14 h 386"/>
                <a:gd name="T44" fmla="*/ 319 w 112"/>
                <a:gd name="T45" fmla="*/ 10 h 386"/>
                <a:gd name="T46" fmla="*/ 305 w 112"/>
                <a:gd name="T47" fmla="*/ 7 h 386"/>
                <a:gd name="T48" fmla="*/ 281 w 112"/>
                <a:gd name="T49" fmla="*/ 3 h 386"/>
                <a:gd name="T50" fmla="*/ 268 w 112"/>
                <a:gd name="T51" fmla="*/ 0 h 386"/>
                <a:gd name="T52" fmla="*/ 254 w 112"/>
                <a:gd name="T53" fmla="*/ 3 h 386"/>
                <a:gd name="T54" fmla="*/ 254 w 112"/>
                <a:gd name="T55" fmla="*/ 7 h 386"/>
                <a:gd name="T56" fmla="*/ 254 w 112"/>
                <a:gd name="T57" fmla="*/ 10 h 386"/>
                <a:gd name="T58" fmla="*/ 240 w 112"/>
                <a:gd name="T59" fmla="*/ 14 h 386"/>
                <a:gd name="T60" fmla="*/ 212 w 112"/>
                <a:gd name="T61" fmla="*/ 17 h 386"/>
                <a:gd name="T62" fmla="*/ 186 w 112"/>
                <a:gd name="T63" fmla="*/ 21 h 386"/>
                <a:gd name="T64" fmla="*/ 149 w 112"/>
                <a:gd name="T65" fmla="*/ 24 h 386"/>
                <a:gd name="T66" fmla="*/ 106 w 112"/>
                <a:gd name="T67" fmla="*/ 28 h 386"/>
                <a:gd name="T68" fmla="*/ 79 w 112"/>
                <a:gd name="T69" fmla="*/ 31 h 386"/>
                <a:gd name="T70" fmla="*/ 51 w 112"/>
                <a:gd name="T71" fmla="*/ 34 h 386"/>
                <a:gd name="T72" fmla="*/ 27 w 112"/>
                <a:gd name="T73" fmla="*/ 38 h 386"/>
                <a:gd name="T74" fmla="*/ 12 w 112"/>
                <a:gd name="T75" fmla="*/ 42 h 386"/>
                <a:gd name="T76" fmla="*/ 0 w 112"/>
                <a:gd name="T77" fmla="*/ 46 h 386"/>
                <a:gd name="T78" fmla="*/ 0 w 112"/>
                <a:gd name="T79" fmla="*/ 49 h 386"/>
                <a:gd name="T80" fmla="*/ 0 w 112"/>
                <a:gd name="T81" fmla="*/ 52 h 386"/>
                <a:gd name="T82" fmla="*/ 0 w 112"/>
                <a:gd name="T83" fmla="*/ 56 h 386"/>
                <a:gd name="T84" fmla="*/ 0 w 112"/>
                <a:gd name="T85" fmla="*/ 59 h 386"/>
                <a:gd name="T86" fmla="*/ 12 w 112"/>
                <a:gd name="T87" fmla="*/ 63 h 386"/>
                <a:gd name="T88" fmla="*/ 12 w 112"/>
                <a:gd name="T89" fmla="*/ 66 h 386"/>
                <a:gd name="T90" fmla="*/ 12 w 112"/>
                <a:gd name="T91" fmla="*/ 70 h 386"/>
                <a:gd name="T92" fmla="*/ 27 w 112"/>
                <a:gd name="T93" fmla="*/ 73 h 386"/>
                <a:gd name="T94" fmla="*/ 38 w 112"/>
                <a:gd name="T95" fmla="*/ 77 h 386"/>
                <a:gd name="T96" fmla="*/ 38 w 112"/>
                <a:gd name="T97" fmla="*/ 80 h 386"/>
                <a:gd name="T98" fmla="*/ 51 w 112"/>
                <a:gd name="T99" fmla="*/ 84 h 386"/>
                <a:gd name="T100" fmla="*/ 79 w 112"/>
                <a:gd name="T101" fmla="*/ 87 h 38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2"/>
                <a:gd name="T154" fmla="*/ 0 h 386"/>
                <a:gd name="T155" fmla="*/ 112 w 112"/>
                <a:gd name="T156" fmla="*/ 386 h 38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2" h="386">
                  <a:moveTo>
                    <a:pt x="19" y="385"/>
                  </a:moveTo>
                  <a:lnTo>
                    <a:pt x="19" y="378"/>
                  </a:lnTo>
                  <a:lnTo>
                    <a:pt x="19" y="370"/>
                  </a:lnTo>
                  <a:lnTo>
                    <a:pt x="22" y="363"/>
                  </a:lnTo>
                  <a:lnTo>
                    <a:pt x="28" y="352"/>
                  </a:lnTo>
                  <a:lnTo>
                    <a:pt x="34" y="348"/>
                  </a:lnTo>
                  <a:lnTo>
                    <a:pt x="40" y="341"/>
                  </a:lnTo>
                  <a:lnTo>
                    <a:pt x="46" y="329"/>
                  </a:lnTo>
                  <a:lnTo>
                    <a:pt x="52" y="322"/>
                  </a:lnTo>
                  <a:lnTo>
                    <a:pt x="56" y="315"/>
                  </a:lnTo>
                  <a:lnTo>
                    <a:pt x="62" y="311"/>
                  </a:lnTo>
                  <a:lnTo>
                    <a:pt x="65" y="304"/>
                  </a:lnTo>
                  <a:lnTo>
                    <a:pt x="68" y="296"/>
                  </a:lnTo>
                  <a:lnTo>
                    <a:pt x="74" y="292"/>
                  </a:lnTo>
                  <a:lnTo>
                    <a:pt x="80" y="285"/>
                  </a:lnTo>
                  <a:lnTo>
                    <a:pt x="83" y="278"/>
                  </a:lnTo>
                  <a:lnTo>
                    <a:pt x="89" y="274"/>
                  </a:lnTo>
                  <a:lnTo>
                    <a:pt x="93" y="267"/>
                  </a:lnTo>
                  <a:lnTo>
                    <a:pt x="96" y="259"/>
                  </a:lnTo>
                  <a:lnTo>
                    <a:pt x="99" y="252"/>
                  </a:lnTo>
                  <a:lnTo>
                    <a:pt x="102" y="244"/>
                  </a:lnTo>
                  <a:lnTo>
                    <a:pt x="102" y="237"/>
                  </a:lnTo>
                  <a:lnTo>
                    <a:pt x="105" y="230"/>
                  </a:lnTo>
                  <a:lnTo>
                    <a:pt x="108" y="222"/>
                  </a:lnTo>
                  <a:lnTo>
                    <a:pt x="108" y="215"/>
                  </a:lnTo>
                  <a:lnTo>
                    <a:pt x="111" y="207"/>
                  </a:lnTo>
                  <a:lnTo>
                    <a:pt x="111" y="200"/>
                  </a:lnTo>
                  <a:lnTo>
                    <a:pt x="108" y="193"/>
                  </a:lnTo>
                  <a:lnTo>
                    <a:pt x="105" y="185"/>
                  </a:lnTo>
                  <a:lnTo>
                    <a:pt x="105" y="178"/>
                  </a:lnTo>
                  <a:lnTo>
                    <a:pt x="102" y="167"/>
                  </a:lnTo>
                  <a:lnTo>
                    <a:pt x="99" y="159"/>
                  </a:lnTo>
                  <a:lnTo>
                    <a:pt x="99" y="152"/>
                  </a:lnTo>
                  <a:lnTo>
                    <a:pt x="96" y="144"/>
                  </a:lnTo>
                  <a:lnTo>
                    <a:pt x="96" y="133"/>
                  </a:lnTo>
                  <a:lnTo>
                    <a:pt x="93" y="122"/>
                  </a:lnTo>
                  <a:lnTo>
                    <a:pt x="89" y="115"/>
                  </a:lnTo>
                  <a:lnTo>
                    <a:pt x="89" y="104"/>
                  </a:lnTo>
                  <a:lnTo>
                    <a:pt x="86" y="96"/>
                  </a:lnTo>
                  <a:lnTo>
                    <a:pt x="83" y="89"/>
                  </a:lnTo>
                  <a:lnTo>
                    <a:pt x="80" y="81"/>
                  </a:lnTo>
                  <a:lnTo>
                    <a:pt x="80" y="74"/>
                  </a:lnTo>
                  <a:lnTo>
                    <a:pt x="77" y="67"/>
                  </a:lnTo>
                  <a:lnTo>
                    <a:pt x="77" y="59"/>
                  </a:lnTo>
                  <a:lnTo>
                    <a:pt x="74" y="52"/>
                  </a:lnTo>
                  <a:lnTo>
                    <a:pt x="74" y="44"/>
                  </a:lnTo>
                  <a:lnTo>
                    <a:pt x="71" y="37"/>
                  </a:lnTo>
                  <a:lnTo>
                    <a:pt x="71" y="30"/>
                  </a:lnTo>
                  <a:lnTo>
                    <a:pt x="68" y="22"/>
                  </a:lnTo>
                  <a:lnTo>
                    <a:pt x="65" y="15"/>
                  </a:lnTo>
                  <a:lnTo>
                    <a:pt x="62" y="7"/>
                  </a:lnTo>
                  <a:lnTo>
                    <a:pt x="62" y="0"/>
                  </a:lnTo>
                  <a:lnTo>
                    <a:pt x="59" y="7"/>
                  </a:lnTo>
                  <a:lnTo>
                    <a:pt x="59" y="15"/>
                  </a:lnTo>
                  <a:lnTo>
                    <a:pt x="59" y="22"/>
                  </a:lnTo>
                  <a:lnTo>
                    <a:pt x="59" y="30"/>
                  </a:lnTo>
                  <a:lnTo>
                    <a:pt x="59" y="37"/>
                  </a:lnTo>
                  <a:lnTo>
                    <a:pt x="59" y="44"/>
                  </a:lnTo>
                  <a:lnTo>
                    <a:pt x="59" y="52"/>
                  </a:lnTo>
                  <a:lnTo>
                    <a:pt x="56" y="59"/>
                  </a:lnTo>
                  <a:lnTo>
                    <a:pt x="52" y="67"/>
                  </a:lnTo>
                  <a:lnTo>
                    <a:pt x="49" y="74"/>
                  </a:lnTo>
                  <a:lnTo>
                    <a:pt x="46" y="81"/>
                  </a:lnTo>
                  <a:lnTo>
                    <a:pt x="43" y="89"/>
                  </a:lnTo>
                  <a:lnTo>
                    <a:pt x="40" y="96"/>
                  </a:lnTo>
                  <a:lnTo>
                    <a:pt x="34" y="104"/>
                  </a:lnTo>
                  <a:lnTo>
                    <a:pt x="31" y="111"/>
                  </a:lnTo>
                  <a:lnTo>
                    <a:pt x="25" y="118"/>
                  </a:lnTo>
                  <a:lnTo>
                    <a:pt x="22" y="126"/>
                  </a:lnTo>
                  <a:lnTo>
                    <a:pt x="19" y="133"/>
                  </a:lnTo>
                  <a:lnTo>
                    <a:pt x="15" y="141"/>
                  </a:lnTo>
                  <a:lnTo>
                    <a:pt x="12" y="148"/>
                  </a:lnTo>
                  <a:lnTo>
                    <a:pt x="9" y="155"/>
                  </a:lnTo>
                  <a:lnTo>
                    <a:pt x="6" y="163"/>
                  </a:lnTo>
                  <a:lnTo>
                    <a:pt x="3" y="170"/>
                  </a:lnTo>
                  <a:lnTo>
                    <a:pt x="3" y="178"/>
                  </a:lnTo>
                  <a:lnTo>
                    <a:pt x="0" y="185"/>
                  </a:lnTo>
                  <a:lnTo>
                    <a:pt x="0" y="193"/>
                  </a:lnTo>
                  <a:lnTo>
                    <a:pt x="0" y="200"/>
                  </a:lnTo>
                  <a:lnTo>
                    <a:pt x="0" y="207"/>
                  </a:lnTo>
                  <a:lnTo>
                    <a:pt x="0" y="215"/>
                  </a:lnTo>
                  <a:lnTo>
                    <a:pt x="0" y="222"/>
                  </a:lnTo>
                  <a:lnTo>
                    <a:pt x="0" y="230"/>
                  </a:lnTo>
                  <a:lnTo>
                    <a:pt x="0" y="237"/>
                  </a:lnTo>
                  <a:lnTo>
                    <a:pt x="0" y="244"/>
                  </a:lnTo>
                  <a:lnTo>
                    <a:pt x="0" y="252"/>
                  </a:lnTo>
                  <a:lnTo>
                    <a:pt x="0" y="259"/>
                  </a:lnTo>
                  <a:lnTo>
                    <a:pt x="3" y="267"/>
                  </a:lnTo>
                  <a:lnTo>
                    <a:pt x="3" y="274"/>
                  </a:lnTo>
                  <a:lnTo>
                    <a:pt x="3" y="281"/>
                  </a:lnTo>
                  <a:lnTo>
                    <a:pt x="3" y="289"/>
                  </a:lnTo>
                  <a:lnTo>
                    <a:pt x="3" y="296"/>
                  </a:lnTo>
                  <a:lnTo>
                    <a:pt x="3" y="304"/>
                  </a:lnTo>
                  <a:lnTo>
                    <a:pt x="6" y="311"/>
                  </a:lnTo>
                  <a:lnTo>
                    <a:pt x="6" y="318"/>
                  </a:lnTo>
                  <a:lnTo>
                    <a:pt x="9" y="326"/>
                  </a:lnTo>
                  <a:lnTo>
                    <a:pt x="9" y="333"/>
                  </a:lnTo>
                  <a:lnTo>
                    <a:pt x="9" y="341"/>
                  </a:lnTo>
                  <a:lnTo>
                    <a:pt x="9" y="348"/>
                  </a:lnTo>
                  <a:lnTo>
                    <a:pt x="12" y="355"/>
                  </a:lnTo>
                  <a:lnTo>
                    <a:pt x="15" y="363"/>
                  </a:lnTo>
                  <a:lnTo>
                    <a:pt x="19" y="370"/>
                  </a:lnTo>
                  <a:lnTo>
                    <a:pt x="19" y="378"/>
                  </a:lnTo>
                </a:path>
              </a:pathLst>
            </a:custGeom>
            <a:solidFill>
              <a:srgbClr val="FF0000"/>
            </a:solidFill>
            <a:ln w="25400" cap="rnd">
              <a:solidFill>
                <a:srgbClr val="FF6600"/>
              </a:solidFill>
              <a:round/>
              <a:headEnd/>
              <a:tailEnd/>
            </a:ln>
          </p:spPr>
          <p:txBody>
            <a:bodyPr/>
            <a:lstStyle/>
            <a:p>
              <a:endParaRPr lang="en-US" dirty="0">
                <a:latin typeface="Consolas" panose="020B0609020204030204" pitchFamily="49" charset="0"/>
              </a:endParaRPr>
            </a:p>
          </p:txBody>
        </p:sp>
        <p:sp>
          <p:nvSpPr>
            <p:cNvPr id="46128" name="Freeform 30"/>
            <p:cNvSpPr>
              <a:spLocks/>
            </p:cNvSpPr>
            <p:nvPr/>
          </p:nvSpPr>
          <p:spPr bwMode="auto">
            <a:xfrm>
              <a:off x="2763" y="1319"/>
              <a:ext cx="169" cy="97"/>
            </a:xfrm>
            <a:custGeom>
              <a:avLst/>
              <a:gdLst>
                <a:gd name="T0" fmla="*/ 0 w 127"/>
                <a:gd name="T1" fmla="*/ 31 h 129"/>
                <a:gd name="T2" fmla="*/ 41 w 127"/>
                <a:gd name="T3" fmla="*/ 31 h 129"/>
                <a:gd name="T4" fmla="*/ 64 w 127"/>
                <a:gd name="T5" fmla="*/ 29 h 129"/>
                <a:gd name="T6" fmla="*/ 101 w 127"/>
                <a:gd name="T7" fmla="*/ 29 h 129"/>
                <a:gd name="T8" fmla="*/ 141 w 127"/>
                <a:gd name="T9" fmla="*/ 26 h 129"/>
                <a:gd name="T10" fmla="*/ 186 w 127"/>
                <a:gd name="T11" fmla="*/ 26 h 129"/>
                <a:gd name="T12" fmla="*/ 200 w 127"/>
                <a:gd name="T13" fmla="*/ 24 h 129"/>
                <a:gd name="T14" fmla="*/ 241 w 127"/>
                <a:gd name="T15" fmla="*/ 24 h 129"/>
                <a:gd name="T16" fmla="*/ 263 w 127"/>
                <a:gd name="T17" fmla="*/ 22 h 129"/>
                <a:gd name="T18" fmla="*/ 283 w 127"/>
                <a:gd name="T19" fmla="*/ 20 h 129"/>
                <a:gd name="T20" fmla="*/ 326 w 127"/>
                <a:gd name="T21" fmla="*/ 17 h 129"/>
                <a:gd name="T22" fmla="*/ 326 w 127"/>
                <a:gd name="T23" fmla="*/ 15 h 129"/>
                <a:gd name="T24" fmla="*/ 363 w 127"/>
                <a:gd name="T25" fmla="*/ 15 h 129"/>
                <a:gd name="T26" fmla="*/ 363 w 127"/>
                <a:gd name="T27" fmla="*/ 13 h 129"/>
                <a:gd name="T28" fmla="*/ 363 w 127"/>
                <a:gd name="T29" fmla="*/ 11 h 129"/>
                <a:gd name="T30" fmla="*/ 382 w 127"/>
                <a:gd name="T31" fmla="*/ 8 h 129"/>
                <a:gd name="T32" fmla="*/ 427 w 127"/>
                <a:gd name="T33" fmla="*/ 8 h 129"/>
                <a:gd name="T34" fmla="*/ 427 w 127"/>
                <a:gd name="T35" fmla="*/ 5 h 129"/>
                <a:gd name="T36" fmla="*/ 446 w 127"/>
                <a:gd name="T37" fmla="*/ 4 h 129"/>
                <a:gd name="T38" fmla="*/ 446 w 127"/>
                <a:gd name="T39" fmla="*/ 2 h 129"/>
                <a:gd name="T40" fmla="*/ 483 w 127"/>
                <a:gd name="T41" fmla="*/ 0 h 129"/>
                <a:gd name="T42" fmla="*/ 483 w 127"/>
                <a:gd name="T43" fmla="*/ 2 h 129"/>
                <a:gd name="T44" fmla="*/ 483 w 127"/>
                <a:gd name="T45" fmla="*/ 5 h 129"/>
                <a:gd name="T46" fmla="*/ 504 w 127"/>
                <a:gd name="T47" fmla="*/ 6 h 129"/>
                <a:gd name="T48" fmla="*/ 504 w 127"/>
                <a:gd name="T49" fmla="*/ 8 h 129"/>
                <a:gd name="T50" fmla="*/ 504 w 127"/>
                <a:gd name="T51" fmla="*/ 11 h 129"/>
                <a:gd name="T52" fmla="*/ 528 w 127"/>
                <a:gd name="T53" fmla="*/ 13 h 129"/>
                <a:gd name="T54" fmla="*/ 528 w 127"/>
                <a:gd name="T55" fmla="*/ 15 h 129"/>
                <a:gd name="T56" fmla="*/ 528 w 127"/>
                <a:gd name="T57" fmla="*/ 17 h 129"/>
                <a:gd name="T58" fmla="*/ 528 w 127"/>
                <a:gd name="T59" fmla="*/ 19 h 129"/>
                <a:gd name="T60" fmla="*/ 528 w 127"/>
                <a:gd name="T61" fmla="*/ 20 h 129"/>
                <a:gd name="T62" fmla="*/ 504 w 127"/>
                <a:gd name="T63" fmla="*/ 23 h 129"/>
                <a:gd name="T64" fmla="*/ 464 w 127"/>
                <a:gd name="T65" fmla="*/ 23 h 129"/>
                <a:gd name="T66" fmla="*/ 446 w 127"/>
                <a:gd name="T67" fmla="*/ 25 h 129"/>
                <a:gd name="T68" fmla="*/ 406 w 127"/>
                <a:gd name="T69" fmla="*/ 26 h 129"/>
                <a:gd name="T70" fmla="*/ 363 w 127"/>
                <a:gd name="T71" fmla="*/ 26 h 129"/>
                <a:gd name="T72" fmla="*/ 326 w 127"/>
                <a:gd name="T73" fmla="*/ 28 h 129"/>
                <a:gd name="T74" fmla="*/ 283 w 127"/>
                <a:gd name="T75" fmla="*/ 28 h 129"/>
                <a:gd name="T76" fmla="*/ 241 w 127"/>
                <a:gd name="T77" fmla="*/ 28 h 129"/>
                <a:gd name="T78" fmla="*/ 200 w 127"/>
                <a:gd name="T79" fmla="*/ 28 h 129"/>
                <a:gd name="T80" fmla="*/ 162 w 127"/>
                <a:gd name="T81" fmla="*/ 28 h 129"/>
                <a:gd name="T82" fmla="*/ 122 w 127"/>
                <a:gd name="T83" fmla="*/ 29 h 129"/>
                <a:gd name="T84" fmla="*/ 79 w 127"/>
                <a:gd name="T85" fmla="*/ 30 h 129"/>
                <a:gd name="T86" fmla="*/ 41 w 127"/>
                <a:gd name="T87" fmla="*/ 31 h 129"/>
                <a:gd name="T88" fmla="*/ 0 w 127"/>
                <a:gd name="T89" fmla="*/ 31 h 129"/>
                <a:gd name="T90" fmla="*/ 263 w 127"/>
                <a:gd name="T91" fmla="*/ 24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7"/>
                <a:gd name="T139" fmla="*/ 0 h 129"/>
                <a:gd name="T140" fmla="*/ 127 w 127"/>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7" h="129">
                  <a:moveTo>
                    <a:pt x="0" y="128"/>
                  </a:moveTo>
                  <a:lnTo>
                    <a:pt x="10" y="128"/>
                  </a:lnTo>
                  <a:lnTo>
                    <a:pt x="15" y="119"/>
                  </a:lnTo>
                  <a:lnTo>
                    <a:pt x="24" y="119"/>
                  </a:lnTo>
                  <a:lnTo>
                    <a:pt x="34" y="111"/>
                  </a:lnTo>
                  <a:lnTo>
                    <a:pt x="44" y="107"/>
                  </a:lnTo>
                  <a:lnTo>
                    <a:pt x="48" y="98"/>
                  </a:lnTo>
                  <a:lnTo>
                    <a:pt x="58" y="98"/>
                  </a:lnTo>
                  <a:lnTo>
                    <a:pt x="63" y="90"/>
                  </a:lnTo>
                  <a:lnTo>
                    <a:pt x="68" y="81"/>
                  </a:lnTo>
                  <a:lnTo>
                    <a:pt x="78" y="73"/>
                  </a:lnTo>
                  <a:lnTo>
                    <a:pt x="78" y="64"/>
                  </a:lnTo>
                  <a:lnTo>
                    <a:pt x="87" y="60"/>
                  </a:lnTo>
                  <a:lnTo>
                    <a:pt x="87" y="51"/>
                  </a:lnTo>
                  <a:lnTo>
                    <a:pt x="87" y="43"/>
                  </a:lnTo>
                  <a:lnTo>
                    <a:pt x="92" y="34"/>
                  </a:lnTo>
                  <a:lnTo>
                    <a:pt x="102" y="30"/>
                  </a:lnTo>
                  <a:lnTo>
                    <a:pt x="102" y="21"/>
                  </a:lnTo>
                  <a:lnTo>
                    <a:pt x="107" y="13"/>
                  </a:lnTo>
                  <a:lnTo>
                    <a:pt x="107" y="4"/>
                  </a:lnTo>
                  <a:lnTo>
                    <a:pt x="116" y="0"/>
                  </a:lnTo>
                  <a:lnTo>
                    <a:pt x="116" y="9"/>
                  </a:lnTo>
                  <a:lnTo>
                    <a:pt x="116" y="17"/>
                  </a:lnTo>
                  <a:lnTo>
                    <a:pt x="121" y="26"/>
                  </a:lnTo>
                  <a:lnTo>
                    <a:pt x="121" y="34"/>
                  </a:lnTo>
                  <a:lnTo>
                    <a:pt x="121" y="43"/>
                  </a:lnTo>
                  <a:lnTo>
                    <a:pt x="126" y="51"/>
                  </a:lnTo>
                  <a:lnTo>
                    <a:pt x="126" y="60"/>
                  </a:lnTo>
                  <a:lnTo>
                    <a:pt x="126" y="68"/>
                  </a:lnTo>
                  <a:lnTo>
                    <a:pt x="126" y="77"/>
                  </a:lnTo>
                  <a:lnTo>
                    <a:pt x="126" y="85"/>
                  </a:lnTo>
                  <a:lnTo>
                    <a:pt x="121" y="94"/>
                  </a:lnTo>
                  <a:lnTo>
                    <a:pt x="111" y="94"/>
                  </a:lnTo>
                  <a:lnTo>
                    <a:pt x="107" y="102"/>
                  </a:lnTo>
                  <a:lnTo>
                    <a:pt x="97" y="107"/>
                  </a:lnTo>
                  <a:lnTo>
                    <a:pt x="87" y="111"/>
                  </a:lnTo>
                  <a:lnTo>
                    <a:pt x="78" y="115"/>
                  </a:lnTo>
                  <a:lnTo>
                    <a:pt x="68" y="115"/>
                  </a:lnTo>
                  <a:lnTo>
                    <a:pt x="58" y="115"/>
                  </a:lnTo>
                  <a:lnTo>
                    <a:pt x="48" y="115"/>
                  </a:lnTo>
                  <a:lnTo>
                    <a:pt x="39" y="115"/>
                  </a:lnTo>
                  <a:lnTo>
                    <a:pt x="29" y="119"/>
                  </a:lnTo>
                  <a:lnTo>
                    <a:pt x="19" y="124"/>
                  </a:lnTo>
                  <a:lnTo>
                    <a:pt x="10" y="128"/>
                  </a:lnTo>
                  <a:lnTo>
                    <a:pt x="0" y="128"/>
                  </a:lnTo>
                  <a:lnTo>
                    <a:pt x="63" y="98"/>
                  </a:lnTo>
                </a:path>
              </a:pathLst>
            </a:custGeom>
            <a:solidFill>
              <a:srgbClr val="FFFF00"/>
            </a:solidFill>
            <a:ln w="25400" cap="rnd">
              <a:solidFill>
                <a:srgbClr val="FF0000"/>
              </a:solidFill>
              <a:round/>
              <a:headEnd/>
              <a:tailEnd/>
            </a:ln>
          </p:spPr>
          <p:txBody>
            <a:bodyPr/>
            <a:lstStyle/>
            <a:p>
              <a:endParaRPr lang="en-US" dirty="0">
                <a:latin typeface="Consolas" panose="020B0609020204030204" pitchFamily="49" charset="0"/>
              </a:endParaRPr>
            </a:p>
          </p:txBody>
        </p:sp>
      </p:grpSp>
      <p:sp>
        <p:nvSpPr>
          <p:cNvPr id="46105" name="AutoShape 32"/>
          <p:cNvSpPr>
            <a:spLocks noChangeArrowheads="1"/>
          </p:cNvSpPr>
          <p:nvPr/>
        </p:nvSpPr>
        <p:spPr bwMode="auto">
          <a:xfrm>
            <a:off x="5851525" y="4100513"/>
            <a:ext cx="804863" cy="3714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6106" name="Line 33"/>
          <p:cNvSpPr>
            <a:spLocks noChangeShapeType="1"/>
          </p:cNvSpPr>
          <p:nvPr/>
        </p:nvSpPr>
        <p:spPr bwMode="auto">
          <a:xfrm>
            <a:off x="6261100" y="40957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07" name="Text Box 34"/>
          <p:cNvSpPr txBox="1">
            <a:spLocks noChangeArrowheads="1"/>
          </p:cNvSpPr>
          <p:nvPr/>
        </p:nvSpPr>
        <p:spPr bwMode="auto">
          <a:xfrm>
            <a:off x="5830021" y="4030663"/>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46108" name="Freeform 35"/>
          <p:cNvSpPr>
            <a:spLocks/>
          </p:cNvSpPr>
          <p:nvPr/>
        </p:nvSpPr>
        <p:spPr bwMode="auto">
          <a:xfrm>
            <a:off x="6537325" y="3543300"/>
            <a:ext cx="857250" cy="768350"/>
          </a:xfrm>
          <a:custGeom>
            <a:avLst/>
            <a:gdLst>
              <a:gd name="T0" fmla="*/ 0 w 581"/>
              <a:gd name="T1" fmla="*/ 2147483647 h 675"/>
              <a:gd name="T2" fmla="*/ 2147483647 w 581"/>
              <a:gd name="T3" fmla="*/ 2147483647 h 675"/>
              <a:gd name="T4" fmla="*/ 2147483647 w 581"/>
              <a:gd name="T5" fmla="*/ 2147483647 h 675"/>
              <a:gd name="T6" fmla="*/ 2147483647 w 581"/>
              <a:gd name="T7" fmla="*/ 0 h 675"/>
              <a:gd name="T8" fmla="*/ 0 60000 65536"/>
              <a:gd name="T9" fmla="*/ 0 60000 65536"/>
              <a:gd name="T10" fmla="*/ 0 60000 65536"/>
              <a:gd name="T11" fmla="*/ 0 60000 65536"/>
              <a:gd name="T12" fmla="*/ 0 w 581"/>
              <a:gd name="T13" fmla="*/ 0 h 675"/>
              <a:gd name="T14" fmla="*/ 581 w 581"/>
              <a:gd name="T15" fmla="*/ 675 h 675"/>
            </a:gdLst>
            <a:ahLst/>
            <a:cxnLst>
              <a:cxn ang="T8">
                <a:pos x="T0" y="T1"/>
              </a:cxn>
              <a:cxn ang="T9">
                <a:pos x="T2" y="T3"/>
              </a:cxn>
              <a:cxn ang="T10">
                <a:pos x="T4" y="T5"/>
              </a:cxn>
              <a:cxn ang="T11">
                <a:pos x="T6" y="T7"/>
              </a:cxn>
            </a:cxnLst>
            <a:rect l="T12" t="T13" r="T14" b="T15"/>
            <a:pathLst>
              <a:path w="581" h="675">
                <a:moveTo>
                  <a:pt x="0" y="635"/>
                </a:moveTo>
                <a:cubicBezTo>
                  <a:pt x="245" y="655"/>
                  <a:pt x="491" y="675"/>
                  <a:pt x="536" y="625"/>
                </a:cubicBezTo>
                <a:cubicBezTo>
                  <a:pt x="581" y="575"/>
                  <a:pt x="323" y="441"/>
                  <a:pt x="268" y="337"/>
                </a:cubicBezTo>
                <a:cubicBezTo>
                  <a:pt x="213" y="233"/>
                  <a:pt x="210" y="116"/>
                  <a:pt x="208" y="0"/>
                </a:cubicBezTo>
              </a:path>
            </a:pathLst>
          </a:custGeom>
          <a:noFill/>
          <a:ln w="76200">
            <a:solidFill>
              <a:srgbClr val="00B0F0"/>
            </a:solidFill>
            <a:round/>
            <a:headEnd/>
            <a:tailEnd type="triangle" w="med" len="med"/>
          </a:ln>
        </p:spPr>
        <p:txBody>
          <a:bodyPr wrap="none" anchor="ctr"/>
          <a:lstStyle/>
          <a:p>
            <a:endParaRPr lang="en-US" dirty="0">
              <a:latin typeface="Consolas" panose="020B0609020204030204" pitchFamily="49" charset="0"/>
            </a:endParaRPr>
          </a:p>
        </p:txBody>
      </p:sp>
      <p:sp>
        <p:nvSpPr>
          <p:cNvPr id="46109" name="Freeform 38"/>
          <p:cNvSpPr>
            <a:spLocks/>
          </p:cNvSpPr>
          <p:nvPr/>
        </p:nvSpPr>
        <p:spPr bwMode="auto">
          <a:xfrm>
            <a:off x="5561013" y="3268663"/>
            <a:ext cx="528637" cy="739775"/>
          </a:xfrm>
          <a:custGeom>
            <a:avLst/>
            <a:gdLst>
              <a:gd name="T0" fmla="*/ 0 w 358"/>
              <a:gd name="T1" fmla="*/ 2147483647 h 713"/>
              <a:gd name="T2" fmla="*/ 2147483647 w 358"/>
              <a:gd name="T3" fmla="*/ 2147483647 h 713"/>
              <a:gd name="T4" fmla="*/ 2147483647 w 358"/>
              <a:gd name="T5" fmla="*/ 2147483647 h 713"/>
              <a:gd name="T6" fmla="*/ 2147483647 w 358"/>
              <a:gd name="T7" fmla="*/ 2147483647 h 713"/>
              <a:gd name="T8" fmla="*/ 0 60000 65536"/>
              <a:gd name="T9" fmla="*/ 0 60000 65536"/>
              <a:gd name="T10" fmla="*/ 0 60000 65536"/>
              <a:gd name="T11" fmla="*/ 0 60000 65536"/>
              <a:gd name="T12" fmla="*/ 0 w 358"/>
              <a:gd name="T13" fmla="*/ 0 h 713"/>
              <a:gd name="T14" fmla="*/ 358 w 358"/>
              <a:gd name="T15" fmla="*/ 713 h 713"/>
            </a:gdLst>
            <a:ahLst/>
            <a:cxnLst>
              <a:cxn ang="T8">
                <a:pos x="T0" y="T1"/>
              </a:cxn>
              <a:cxn ang="T9">
                <a:pos x="T2" y="T3"/>
              </a:cxn>
              <a:cxn ang="T10">
                <a:pos x="T4" y="T5"/>
              </a:cxn>
              <a:cxn ang="T11">
                <a:pos x="T6" y="T7"/>
              </a:cxn>
            </a:cxnLst>
            <a:rect l="T12" t="T13" r="T14" b="T15"/>
            <a:pathLst>
              <a:path w="358" h="713">
                <a:moveTo>
                  <a:pt x="0" y="58"/>
                </a:moveTo>
                <a:cubicBezTo>
                  <a:pt x="57" y="29"/>
                  <a:pt x="114" y="0"/>
                  <a:pt x="169" y="58"/>
                </a:cubicBezTo>
                <a:cubicBezTo>
                  <a:pt x="224" y="116"/>
                  <a:pt x="298" y="296"/>
                  <a:pt x="328" y="405"/>
                </a:cubicBezTo>
                <a:cubicBezTo>
                  <a:pt x="358" y="514"/>
                  <a:pt x="352" y="613"/>
                  <a:pt x="347" y="713"/>
                </a:cubicBezTo>
              </a:path>
            </a:pathLst>
          </a:custGeom>
          <a:noFill/>
          <a:ln w="76200">
            <a:solidFill>
              <a:srgbClr val="00B0F0"/>
            </a:solidFill>
            <a:round/>
            <a:headEnd/>
            <a:tailEnd type="triangle" w="med" len="med"/>
          </a:ln>
        </p:spPr>
        <p:txBody>
          <a:bodyPr wrap="none" anchor="ctr"/>
          <a:lstStyle/>
          <a:p>
            <a:endParaRPr lang="en-US" dirty="0">
              <a:latin typeface="Consolas" panose="020B0609020204030204" pitchFamily="49" charset="0"/>
            </a:endParaRPr>
          </a:p>
        </p:txBody>
      </p:sp>
      <p:sp>
        <p:nvSpPr>
          <p:cNvPr id="1865767" name="Text Box 39"/>
          <p:cNvSpPr txBox="1">
            <a:spLocks noChangeArrowheads="1"/>
          </p:cNvSpPr>
          <p:nvPr/>
        </p:nvSpPr>
        <p:spPr bwMode="auto">
          <a:xfrm>
            <a:off x="1606550" y="5030788"/>
            <a:ext cx="5311069" cy="523220"/>
          </a:xfrm>
          <a:prstGeom prst="rect">
            <a:avLst/>
          </a:prstGeom>
          <a:noFill/>
          <a:ln w="38100" algn="ctr">
            <a:solidFill>
              <a:srgbClr val="FF0000"/>
            </a:solidFill>
            <a:miter lim="800000"/>
            <a:headEnd/>
            <a:tailEnd/>
          </a:ln>
        </p:spPr>
        <p:txBody>
          <a:bodyPr wrap="none">
            <a:spAutoFit/>
          </a:bodyPr>
          <a:lstStyle/>
          <a:p>
            <a:pPr algn="l"/>
            <a:r>
              <a:rPr lang="en-US" sz="2800" dirty="0">
                <a:solidFill>
                  <a:srgbClr val="FFFF00"/>
                </a:solidFill>
                <a:latin typeface="Arial" pitchFamily="34" charset="0"/>
              </a:rPr>
              <a:t>Simple but hotspot + bottleneck </a:t>
            </a:r>
          </a:p>
        </p:txBody>
      </p:sp>
      <p:grpSp>
        <p:nvGrpSpPr>
          <p:cNvPr id="46111" name="Group 40"/>
          <p:cNvGrpSpPr>
            <a:grpSpLocks/>
          </p:cNvGrpSpPr>
          <p:nvPr/>
        </p:nvGrpSpPr>
        <p:grpSpPr bwMode="auto">
          <a:xfrm>
            <a:off x="1836738" y="3929063"/>
            <a:ext cx="1081087" cy="838200"/>
            <a:chOff x="1584" y="816"/>
            <a:chExt cx="912" cy="816"/>
          </a:xfrm>
          <a:effectLst>
            <a:glow rad="101600">
              <a:schemeClr val="accent3">
                <a:satMod val="175000"/>
                <a:alpha val="40000"/>
              </a:schemeClr>
            </a:glow>
          </a:effectLst>
        </p:grpSpPr>
        <p:sp>
          <p:nvSpPr>
            <p:cNvPr id="46113" name="Freeform 4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14" name="Freeform 4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15" name="Freeform 43"/>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16" name="Freeform 4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17" name="Freeform 4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18" name="Freeform 4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119" name="Freeform 47"/>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20" name="Freeform 48"/>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121" name="Freeform 49"/>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6112" name="AutoShape 72"/>
          <p:cNvSpPr>
            <a:spLocks noChangeArrowheads="1"/>
          </p:cNvSpPr>
          <p:nvPr/>
        </p:nvSpPr>
        <p:spPr bwMode="auto">
          <a:xfrm>
            <a:off x="3389847" y="3719887"/>
            <a:ext cx="1587500" cy="406400"/>
          </a:xfrm>
          <a:prstGeom prst="wedgeRoundRectCallout">
            <a:avLst>
              <a:gd name="adj1" fmla="val -66898"/>
              <a:gd name="adj2" fmla="val 54296"/>
              <a:gd name="adj3" fmla="val 16667"/>
            </a:avLst>
          </a:prstGeom>
          <a:solidFill>
            <a:schemeClr val="tx1"/>
          </a:solidFill>
          <a:ln w="38100" algn="ctr">
            <a:solidFill>
              <a:srgbClr val="FFFF00"/>
            </a:solidFill>
            <a:miter lim="800000"/>
            <a:headEnd/>
            <a:tailEnd/>
          </a:ln>
        </p:spPr>
        <p:txBody>
          <a:bodyPr/>
          <a:lstStyle/>
          <a:p>
            <a:pPr algn="ctr"/>
            <a:r>
              <a:rPr lang="en-US" sz="1600" b="1" dirty="0">
                <a:solidFill>
                  <a:srgbClr val="FFFF00"/>
                </a:solidFill>
                <a:latin typeface="+mn-lt"/>
              </a:rPr>
              <a:t>honk!</a:t>
            </a:r>
          </a:p>
        </p:txBody>
      </p:sp>
      <p:sp>
        <p:nvSpPr>
          <p:cNvPr id="71" name="Line 16"/>
          <p:cNvSpPr>
            <a:spLocks noChangeShapeType="1"/>
          </p:cNvSpPr>
          <p:nvPr/>
        </p:nvSpPr>
        <p:spPr bwMode="auto">
          <a:xfrm>
            <a:off x="7262811" y="33330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72" name="Group 18">
            <a:extLst>
              <a:ext uri="{FF2B5EF4-FFF2-40B4-BE49-F238E27FC236}">
                <a16:creationId xmlns:a16="http://schemas.microsoft.com/office/drawing/2014/main" id="{9DDCD476-6738-4287-8D18-C7594BD3A6EF}"/>
              </a:ext>
            </a:extLst>
          </p:cNvPr>
          <p:cNvGrpSpPr>
            <a:grpSpLocks/>
          </p:cNvGrpSpPr>
          <p:nvPr/>
        </p:nvGrpSpPr>
        <p:grpSpPr bwMode="auto">
          <a:xfrm>
            <a:off x="1671638" y="2543175"/>
            <a:ext cx="471487" cy="476250"/>
            <a:chOff x="2208" y="1920"/>
            <a:chExt cx="1152" cy="1680"/>
          </a:xfrm>
          <a:effectLst>
            <a:glow rad="228600">
              <a:schemeClr val="accent3">
                <a:satMod val="175000"/>
                <a:alpha val="40000"/>
              </a:schemeClr>
            </a:glow>
          </a:effectLst>
        </p:grpSpPr>
        <p:sp>
          <p:nvSpPr>
            <p:cNvPr id="73" name="Oval 19">
              <a:extLst>
                <a:ext uri="{FF2B5EF4-FFF2-40B4-BE49-F238E27FC236}">
                  <a16:creationId xmlns:a16="http://schemas.microsoft.com/office/drawing/2014/main" id="{416AF0F2-C1CB-46E7-9792-1E0605573534}"/>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74" name="Oval 20">
              <a:extLst>
                <a:ext uri="{FF2B5EF4-FFF2-40B4-BE49-F238E27FC236}">
                  <a16:creationId xmlns:a16="http://schemas.microsoft.com/office/drawing/2014/main" id="{95AB503D-1EA3-4E6E-BA19-27C84DF21A9F}"/>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5" name="AutoShape 21">
              <a:extLst>
                <a:ext uri="{FF2B5EF4-FFF2-40B4-BE49-F238E27FC236}">
                  <a16:creationId xmlns:a16="http://schemas.microsoft.com/office/drawing/2014/main" id="{D4F2987F-57D3-4272-B762-837CCE43D844}"/>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6" name="AutoShape 22">
              <a:extLst>
                <a:ext uri="{FF2B5EF4-FFF2-40B4-BE49-F238E27FC236}">
                  <a16:creationId xmlns:a16="http://schemas.microsoft.com/office/drawing/2014/main" id="{86850AFE-B940-47E7-BC88-65FD23BBA1E9}"/>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6576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18657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5767" grpId="0" animBg="1"/>
      <p:bldP spid="1865767"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EC9776D-71F5-4186-88DD-8ACE61987F95}" type="slidenum">
              <a:rPr lang="x-none" sz="1400">
                <a:solidFill>
                  <a:schemeClr val="tx1"/>
                </a:solidFill>
                <a:latin typeface="Arial" pitchFamily="34" charset="0"/>
                <a:cs typeface="Arial" charset="0"/>
              </a:rPr>
              <a:pPr>
                <a:defRPr/>
              </a:pPr>
              <a:t>38</a:t>
            </a:fld>
            <a:endParaRPr lang="en-US" sz="1400" dirty="0">
              <a:solidFill>
                <a:schemeClr val="tx1"/>
              </a:solidFill>
              <a:latin typeface="Arial" pitchFamily="34" charset="0"/>
              <a:cs typeface="Arial" charset="0"/>
            </a:endParaRPr>
          </a:p>
        </p:txBody>
      </p:sp>
      <p:sp>
        <p:nvSpPr>
          <p:cNvPr id="48132" name="Rectangle 2"/>
          <p:cNvSpPr>
            <a:spLocks noGrp="1" noChangeArrowheads="1"/>
          </p:cNvSpPr>
          <p:nvPr>
            <p:ph type="title" idx="4294967295"/>
          </p:nvPr>
        </p:nvSpPr>
        <p:spPr/>
        <p:txBody>
          <a:bodyPr/>
          <a:lstStyle/>
          <a:p>
            <a:r>
              <a:rPr lang="en-US" dirty="0"/>
              <a:t>Coarse-Grained Locking</a:t>
            </a:r>
          </a:p>
        </p:txBody>
      </p:sp>
      <p:sp>
        <p:nvSpPr>
          <p:cNvPr id="2" name="TextBox 1">
            <a:extLst>
              <a:ext uri="{FF2B5EF4-FFF2-40B4-BE49-F238E27FC236}">
                <a16:creationId xmlns:a16="http://schemas.microsoft.com/office/drawing/2014/main" id="{B1D73E1D-53DE-7A37-4F34-E332FB1D3E13}"/>
              </a:ext>
            </a:extLst>
          </p:cNvPr>
          <p:cNvSpPr txBox="1"/>
          <p:nvPr/>
        </p:nvSpPr>
        <p:spPr bwMode="auto">
          <a:xfrm>
            <a:off x="1585078" y="1752600"/>
            <a:ext cx="634579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Easy, same as synchronized methods</a:t>
            </a:r>
          </a:p>
        </p:txBody>
      </p:sp>
      <p:sp>
        <p:nvSpPr>
          <p:cNvPr id="3" name="TextBox 2">
            <a:extLst>
              <a:ext uri="{FF2B5EF4-FFF2-40B4-BE49-F238E27FC236}">
                <a16:creationId xmlns:a16="http://schemas.microsoft.com/office/drawing/2014/main" id="{27CD31C6-B155-B339-1BC0-C09AA5E6BD19}"/>
              </a:ext>
            </a:extLst>
          </p:cNvPr>
          <p:cNvSpPr txBox="1"/>
          <p:nvPr/>
        </p:nvSpPr>
        <p:spPr bwMode="auto">
          <a:xfrm>
            <a:off x="1585078" y="3158390"/>
            <a:ext cx="389918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Simple, clearly correct</a:t>
            </a:r>
          </a:p>
        </p:txBody>
      </p:sp>
      <p:sp>
        <p:nvSpPr>
          <p:cNvPr id="6" name="TextBox 5">
            <a:extLst>
              <a:ext uri="{FF2B5EF4-FFF2-40B4-BE49-F238E27FC236}">
                <a16:creationId xmlns:a16="http://schemas.microsoft.com/office/drawing/2014/main" id="{83EAD7EC-1827-7A5F-BF58-CC3A84AC9046}"/>
              </a:ext>
            </a:extLst>
          </p:cNvPr>
          <p:cNvSpPr txBox="1"/>
          <p:nvPr/>
        </p:nvSpPr>
        <p:spPr bwMode="auto">
          <a:xfrm>
            <a:off x="2302254" y="3861285"/>
            <a:ext cx="326408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Deserves respect!</a:t>
            </a:r>
          </a:p>
        </p:txBody>
      </p:sp>
      <p:sp>
        <p:nvSpPr>
          <p:cNvPr id="7" name="TextBox 6">
            <a:extLst>
              <a:ext uri="{FF2B5EF4-FFF2-40B4-BE49-F238E27FC236}">
                <a16:creationId xmlns:a16="http://schemas.microsoft.com/office/drawing/2014/main" id="{98CC8969-EFFE-F602-E3FF-627175D06458}"/>
              </a:ext>
            </a:extLst>
          </p:cNvPr>
          <p:cNvSpPr txBox="1"/>
          <p:nvPr/>
        </p:nvSpPr>
        <p:spPr bwMode="auto">
          <a:xfrm>
            <a:off x="1585078" y="4564180"/>
            <a:ext cx="4878323"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Works poorly with contention</a:t>
            </a:r>
          </a:p>
        </p:txBody>
      </p:sp>
      <p:sp>
        <p:nvSpPr>
          <p:cNvPr id="8" name="TextBox 7">
            <a:extLst>
              <a:ext uri="{FF2B5EF4-FFF2-40B4-BE49-F238E27FC236}">
                <a16:creationId xmlns:a16="http://schemas.microsoft.com/office/drawing/2014/main" id="{8A035FCB-ED8D-51DC-527D-1F38229B1BFB}"/>
              </a:ext>
            </a:extLst>
          </p:cNvPr>
          <p:cNvSpPr txBox="1"/>
          <p:nvPr/>
        </p:nvSpPr>
        <p:spPr bwMode="auto">
          <a:xfrm>
            <a:off x="2302254" y="5267075"/>
            <a:ext cx="3316560"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Queue locks help</a:t>
            </a:r>
          </a:p>
        </p:txBody>
      </p:sp>
      <p:sp>
        <p:nvSpPr>
          <p:cNvPr id="9" name="TextBox 8">
            <a:extLst>
              <a:ext uri="{FF2B5EF4-FFF2-40B4-BE49-F238E27FC236}">
                <a16:creationId xmlns:a16="http://schemas.microsoft.com/office/drawing/2014/main" id="{E32ED164-6C3F-2AE3-6F5D-69E9CF3A2F94}"/>
              </a:ext>
            </a:extLst>
          </p:cNvPr>
          <p:cNvSpPr txBox="1"/>
          <p:nvPr/>
        </p:nvSpPr>
        <p:spPr bwMode="auto">
          <a:xfrm>
            <a:off x="2302254" y="5969970"/>
            <a:ext cx="4676022"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But bottleneck still an issue</a:t>
            </a:r>
          </a:p>
        </p:txBody>
      </p:sp>
      <p:sp>
        <p:nvSpPr>
          <p:cNvPr id="10" name="TextBox 9">
            <a:extLst>
              <a:ext uri="{FF2B5EF4-FFF2-40B4-BE49-F238E27FC236}">
                <a16:creationId xmlns:a16="http://schemas.microsoft.com/office/drawing/2014/main" id="{5371B35D-E57D-31BF-D119-BA6E837C3F1C}"/>
              </a:ext>
            </a:extLst>
          </p:cNvPr>
          <p:cNvSpPr txBox="1"/>
          <p:nvPr/>
        </p:nvSpPr>
        <p:spPr bwMode="auto">
          <a:xfrm>
            <a:off x="2302254" y="2455495"/>
            <a:ext cx="4878323" cy="523220"/>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i="1" dirty="0">
                <a:solidFill>
                  <a:schemeClr val="bg1"/>
                </a:solidFill>
              </a:rPr>
              <a:t>“One lock to rule them all …”</a:t>
            </a:r>
          </a:p>
        </p:txBody>
      </p:sp>
    </p:spTree>
    <p:extLst>
      <p:ext uri="{BB962C8B-B14F-4D97-AF65-F5344CB8AC3E}">
        <p14:creationId xmlns:p14="http://schemas.microsoft.com/office/powerpoint/2010/main" val="108916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5"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E69F9D3B-5C33-4AD4-A139-EC323E59DA4D}" type="slidenum">
              <a:rPr lang="x-none" sz="1400">
                <a:solidFill>
                  <a:schemeClr val="tx1"/>
                </a:solidFill>
                <a:latin typeface="Arial" pitchFamily="34" charset="0"/>
                <a:cs typeface="Arial" charset="0"/>
              </a:rPr>
              <a:pPr>
                <a:defRPr/>
              </a:pPr>
              <a:t>39</a:t>
            </a:fld>
            <a:endParaRPr lang="en-US" sz="1400" dirty="0">
              <a:solidFill>
                <a:schemeClr val="tx1"/>
              </a:solidFill>
              <a:latin typeface="Arial" pitchFamily="34" charset="0"/>
              <a:cs typeface="Arial" charset="0"/>
            </a:endParaRPr>
          </a:p>
        </p:txBody>
      </p:sp>
      <p:sp>
        <p:nvSpPr>
          <p:cNvPr id="50180" name="Rectangle 2"/>
          <p:cNvSpPr>
            <a:spLocks noGrp="1" noChangeArrowheads="1"/>
          </p:cNvSpPr>
          <p:nvPr>
            <p:ph type="title" idx="4294967295"/>
          </p:nvPr>
        </p:nvSpPr>
        <p:spPr/>
        <p:txBody>
          <a:bodyPr/>
          <a:lstStyle/>
          <a:p>
            <a:r>
              <a:rPr lang="en-US" dirty="0"/>
              <a:t>Fine-grained Locking</a:t>
            </a:r>
          </a:p>
        </p:txBody>
      </p:sp>
      <p:sp>
        <p:nvSpPr>
          <p:cNvPr id="2" name="TextBox 1">
            <a:extLst>
              <a:ext uri="{FF2B5EF4-FFF2-40B4-BE49-F238E27FC236}">
                <a16:creationId xmlns:a16="http://schemas.microsoft.com/office/drawing/2014/main" id="{48506F8D-A284-315F-937E-D5E42F73C8EC}"/>
              </a:ext>
            </a:extLst>
          </p:cNvPr>
          <p:cNvSpPr txBox="1"/>
          <p:nvPr/>
        </p:nvSpPr>
        <p:spPr bwMode="auto">
          <a:xfrm>
            <a:off x="685800" y="1705535"/>
            <a:ext cx="419100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Requires </a:t>
            </a:r>
            <a:r>
              <a:rPr lang="en-US" sz="2800" b="1" i="1" dirty="0">
                <a:solidFill>
                  <a:schemeClr val="bg1"/>
                </a:solidFill>
              </a:rPr>
              <a:t>careful</a:t>
            </a:r>
            <a:r>
              <a:rPr lang="en-US" sz="2800" dirty="0">
                <a:solidFill>
                  <a:srgbClr val="FFFF00"/>
                </a:solidFill>
              </a:rPr>
              <a:t> thought</a:t>
            </a:r>
          </a:p>
        </p:txBody>
      </p:sp>
      <p:sp>
        <p:nvSpPr>
          <p:cNvPr id="3" name="TextBox 2">
            <a:extLst>
              <a:ext uri="{FF2B5EF4-FFF2-40B4-BE49-F238E27FC236}">
                <a16:creationId xmlns:a16="http://schemas.microsoft.com/office/drawing/2014/main" id="{23A2B1E3-E4F0-81ED-9D0E-6C5CBAF944FB}"/>
              </a:ext>
            </a:extLst>
          </p:cNvPr>
          <p:cNvSpPr txBox="1"/>
          <p:nvPr/>
        </p:nvSpPr>
        <p:spPr bwMode="auto">
          <a:xfrm>
            <a:off x="1250577" y="2384161"/>
            <a:ext cx="6820412" cy="954107"/>
          </a:xfrm>
          <a:prstGeom prst="rect">
            <a:avLst/>
          </a:prstGeom>
          <a:solidFill>
            <a:schemeClr val="tx1"/>
          </a:solidFill>
          <a:ln w="76200">
            <a:solidFill>
              <a:srgbClr val="FF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i="1" dirty="0">
                <a:solidFill>
                  <a:schemeClr val="bg1"/>
                </a:solidFill>
              </a:rPr>
              <a:t>“Do not meddle in the affairs of wizards, for they are subtle and quick to anger”</a:t>
            </a:r>
          </a:p>
        </p:txBody>
      </p:sp>
      <p:sp>
        <p:nvSpPr>
          <p:cNvPr id="6" name="TextBox 5">
            <a:extLst>
              <a:ext uri="{FF2B5EF4-FFF2-40B4-BE49-F238E27FC236}">
                <a16:creationId xmlns:a16="http://schemas.microsoft.com/office/drawing/2014/main" id="{99617492-DDAE-5E1E-375D-D0F339308BD7}"/>
              </a:ext>
            </a:extLst>
          </p:cNvPr>
          <p:cNvSpPr txBox="1"/>
          <p:nvPr/>
        </p:nvSpPr>
        <p:spPr bwMode="auto">
          <a:xfrm>
            <a:off x="685800" y="3493674"/>
            <a:ext cx="389918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Split object into pieces</a:t>
            </a:r>
          </a:p>
        </p:txBody>
      </p:sp>
      <p:sp>
        <p:nvSpPr>
          <p:cNvPr id="7" name="TextBox 6">
            <a:extLst>
              <a:ext uri="{FF2B5EF4-FFF2-40B4-BE49-F238E27FC236}">
                <a16:creationId xmlns:a16="http://schemas.microsoft.com/office/drawing/2014/main" id="{961F9A23-25D2-E64D-ADAE-270088058F22}"/>
              </a:ext>
            </a:extLst>
          </p:cNvPr>
          <p:cNvSpPr txBox="1"/>
          <p:nvPr/>
        </p:nvSpPr>
        <p:spPr bwMode="auto">
          <a:xfrm>
            <a:off x="685800" y="4172300"/>
            <a:ext cx="4285526"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Each piece has own lock</a:t>
            </a:r>
          </a:p>
        </p:txBody>
      </p:sp>
      <p:sp>
        <p:nvSpPr>
          <p:cNvPr id="8" name="TextBox 7">
            <a:extLst>
              <a:ext uri="{FF2B5EF4-FFF2-40B4-BE49-F238E27FC236}">
                <a16:creationId xmlns:a16="http://schemas.microsoft.com/office/drawing/2014/main" id="{4D5B14B8-0D9A-5767-966A-EB0EA3024E52}"/>
              </a:ext>
            </a:extLst>
          </p:cNvPr>
          <p:cNvSpPr txBox="1"/>
          <p:nvPr/>
        </p:nvSpPr>
        <p:spPr bwMode="auto">
          <a:xfrm>
            <a:off x="685800" y="4850925"/>
            <a:ext cx="7013326" cy="954107"/>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Methods that work on disjoint pieces need not exclude each other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3"/>
          <p:cNvSpPr>
            <a:spLocks noGrp="1"/>
          </p:cNvSpPr>
          <p:nvPr>
            <p:ph type="ftr" sz="quarter" idx="10"/>
          </p:nvPr>
        </p:nvSpPr>
        <p:spPr/>
        <p:txBody>
          <a:bodyPr/>
          <a:lstStyle/>
          <a:p>
            <a:pPr>
              <a:defRPr/>
            </a:pPr>
            <a:r>
              <a:rPr lang="en-US" dirty="0"/>
              <a:t>Art of Multiprocessor Programming</a:t>
            </a:r>
          </a:p>
        </p:txBody>
      </p:sp>
      <p:sp>
        <p:nvSpPr>
          <p:cNvPr id="34" name="Slide Number Placeholder 4"/>
          <p:cNvSpPr>
            <a:spLocks noGrp="1"/>
          </p:cNvSpPr>
          <p:nvPr>
            <p:ph type="sldNum" sz="quarter" idx="11"/>
          </p:nvPr>
        </p:nvSpPr>
        <p:spPr/>
        <p:txBody>
          <a:bodyPr/>
          <a:lstStyle/>
          <a:p>
            <a:pPr>
              <a:defRPr/>
            </a:pPr>
            <a:fld id="{975F2D91-3D5D-4A16-927D-6287F1DD1558}" type="slidenum">
              <a:rPr lang="x-none"/>
              <a:pPr>
                <a:defRPr/>
              </a:pPr>
              <a:t>40</a:t>
            </a:fld>
            <a:endParaRPr lang="en-US" dirty="0"/>
          </a:p>
        </p:txBody>
      </p:sp>
      <p:sp>
        <p:nvSpPr>
          <p:cNvPr id="51204" name="Rectangle 2"/>
          <p:cNvSpPr>
            <a:spLocks noGrp="1" noChangeArrowheads="1"/>
          </p:cNvSpPr>
          <p:nvPr>
            <p:ph type="title"/>
          </p:nvPr>
        </p:nvSpPr>
        <p:spPr/>
        <p:txBody>
          <a:bodyPr/>
          <a:lstStyle/>
          <a:p>
            <a:r>
              <a:rPr lang="en-US" dirty="0"/>
              <a:t>Hand-over-Hand locking</a:t>
            </a:r>
          </a:p>
        </p:txBody>
      </p:sp>
      <p:sp>
        <p:nvSpPr>
          <p:cNvPr id="51232" name="AutoShape 5"/>
          <p:cNvSpPr>
            <a:spLocks noChangeArrowheads="1"/>
          </p:cNvSpPr>
          <p:nvPr/>
        </p:nvSpPr>
        <p:spPr bwMode="auto">
          <a:xfrm>
            <a:off x="946150" y="2822575"/>
            <a:ext cx="866775" cy="566737"/>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51207" name="Group 8"/>
          <p:cNvGrpSpPr>
            <a:grpSpLocks/>
          </p:cNvGrpSpPr>
          <p:nvPr/>
        </p:nvGrpSpPr>
        <p:grpSpPr bwMode="auto">
          <a:xfrm>
            <a:off x="2770188" y="2814638"/>
            <a:ext cx="866775" cy="582612"/>
            <a:chOff x="596" y="1599"/>
            <a:chExt cx="546" cy="367"/>
          </a:xfrm>
          <a:effectLst>
            <a:glow rad="228600">
              <a:schemeClr val="accent3">
                <a:satMod val="175000"/>
                <a:alpha val="40000"/>
              </a:schemeClr>
            </a:glow>
          </a:effectLst>
        </p:grpSpPr>
        <p:sp>
          <p:nvSpPr>
            <p:cNvPr id="51229"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30"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31"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1208" name="Group 12"/>
          <p:cNvGrpSpPr>
            <a:grpSpLocks/>
          </p:cNvGrpSpPr>
          <p:nvPr/>
        </p:nvGrpSpPr>
        <p:grpSpPr bwMode="auto">
          <a:xfrm>
            <a:off x="4581525" y="2814638"/>
            <a:ext cx="879475" cy="582612"/>
            <a:chOff x="588" y="1599"/>
            <a:chExt cx="554" cy="367"/>
          </a:xfrm>
          <a:effectLst>
            <a:glow rad="228600">
              <a:schemeClr val="accent3">
                <a:satMod val="175000"/>
                <a:alpha val="40000"/>
              </a:schemeClr>
            </a:glow>
          </a:effectLst>
        </p:grpSpPr>
        <p:sp>
          <p:nvSpPr>
            <p:cNvPr id="51226"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27"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28"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1209" name="Group 16"/>
          <p:cNvGrpSpPr>
            <a:grpSpLocks/>
          </p:cNvGrpSpPr>
          <p:nvPr/>
        </p:nvGrpSpPr>
        <p:grpSpPr bwMode="auto">
          <a:xfrm>
            <a:off x="6419850" y="2814638"/>
            <a:ext cx="866775" cy="582612"/>
            <a:chOff x="596" y="1599"/>
            <a:chExt cx="546" cy="367"/>
          </a:xfrm>
          <a:effectLst>
            <a:glow rad="228600">
              <a:schemeClr val="accent3">
                <a:satMod val="175000"/>
                <a:alpha val="40000"/>
              </a:schemeClr>
            </a:glow>
          </a:effectLst>
        </p:grpSpPr>
        <p:sp>
          <p:nvSpPr>
            <p:cNvPr id="51223"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24"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25"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1210" name="Line 20"/>
          <p:cNvSpPr>
            <a:spLocks noChangeShapeType="1"/>
          </p:cNvSpPr>
          <p:nvPr/>
        </p:nvSpPr>
        <p:spPr bwMode="auto">
          <a:xfrm>
            <a:off x="15922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211" name="Line 21"/>
          <p:cNvSpPr>
            <a:spLocks noChangeShapeType="1"/>
          </p:cNvSpPr>
          <p:nvPr/>
        </p:nvSpPr>
        <p:spPr bwMode="auto">
          <a:xfrm>
            <a:off x="342741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212" name="Line 22"/>
          <p:cNvSpPr>
            <a:spLocks noChangeShapeType="1"/>
          </p:cNvSpPr>
          <p:nvPr/>
        </p:nvSpPr>
        <p:spPr bwMode="auto">
          <a:xfrm>
            <a:off x="52625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51213" name="Group 29"/>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51214" name="Freeform 3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1215" name="Freeform 3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1216" name="Freeform 32"/>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1217" name="Freeform 3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18" name="Freeform 3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19" name="Freeform 3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220" name="Freeform 36"/>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1221" name="Freeform 37"/>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1222" name="Freeform 38"/>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5" name="Line 16"/>
          <p:cNvSpPr>
            <a:spLocks noChangeShapeType="1"/>
          </p:cNvSpPr>
          <p:nvPr/>
        </p:nvSpPr>
        <p:spPr bwMode="auto">
          <a:xfrm>
            <a:off x="7097711" y="31298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AutoShape 5">
            <a:extLst>
              <a:ext uri="{FF2B5EF4-FFF2-40B4-BE49-F238E27FC236}">
                <a16:creationId xmlns:a16="http://schemas.microsoft.com/office/drawing/2014/main" id="{CBFF9EBF-893C-4A97-B5AA-C08A37395041}"/>
              </a:ext>
            </a:extLst>
          </p:cNvPr>
          <p:cNvSpPr>
            <a:spLocks noChangeArrowheads="1"/>
          </p:cNvSpPr>
          <p:nvPr/>
        </p:nvSpPr>
        <p:spPr bwMode="auto">
          <a:xfrm>
            <a:off x="946150" y="2822575"/>
            <a:ext cx="866775" cy="566737"/>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8" name="Group 8">
            <a:extLst>
              <a:ext uri="{FF2B5EF4-FFF2-40B4-BE49-F238E27FC236}">
                <a16:creationId xmlns:a16="http://schemas.microsoft.com/office/drawing/2014/main" id="{307982E7-19E1-4C38-ABEF-D834DB80DAFB}"/>
              </a:ext>
            </a:extLst>
          </p:cNvPr>
          <p:cNvGrpSpPr>
            <a:grpSpLocks/>
          </p:cNvGrpSpPr>
          <p:nvPr/>
        </p:nvGrpSpPr>
        <p:grpSpPr bwMode="auto">
          <a:xfrm>
            <a:off x="2770188" y="2814638"/>
            <a:ext cx="866775" cy="582612"/>
            <a:chOff x="596" y="1599"/>
            <a:chExt cx="546" cy="367"/>
          </a:xfrm>
          <a:effectLst>
            <a:glow rad="228600">
              <a:schemeClr val="accent3">
                <a:satMod val="175000"/>
                <a:alpha val="40000"/>
              </a:schemeClr>
            </a:glow>
          </a:effectLst>
        </p:grpSpPr>
        <p:sp>
          <p:nvSpPr>
            <p:cNvPr id="49" name="AutoShape 9">
              <a:extLst>
                <a:ext uri="{FF2B5EF4-FFF2-40B4-BE49-F238E27FC236}">
                  <a16:creationId xmlns:a16="http://schemas.microsoft.com/office/drawing/2014/main" id="{1156AE39-26B0-4CD6-A887-B592581D5F0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Line 10">
              <a:extLst>
                <a:ext uri="{FF2B5EF4-FFF2-40B4-BE49-F238E27FC236}">
                  <a16:creationId xmlns:a16="http://schemas.microsoft.com/office/drawing/2014/main" id="{5915F94E-E56D-4BB1-84EF-3F44A28217E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 name="Text Box 11">
              <a:extLst>
                <a:ext uri="{FF2B5EF4-FFF2-40B4-BE49-F238E27FC236}">
                  <a16:creationId xmlns:a16="http://schemas.microsoft.com/office/drawing/2014/main" id="{CF5953D2-EDC9-407D-94FC-5406F61EE194}"/>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2" name="Group 12">
            <a:extLst>
              <a:ext uri="{FF2B5EF4-FFF2-40B4-BE49-F238E27FC236}">
                <a16:creationId xmlns:a16="http://schemas.microsoft.com/office/drawing/2014/main" id="{879F1890-CFEF-46BD-BF9A-D613F4AF1D20}"/>
              </a:ext>
            </a:extLst>
          </p:cNvPr>
          <p:cNvGrpSpPr>
            <a:grpSpLocks/>
          </p:cNvGrpSpPr>
          <p:nvPr/>
        </p:nvGrpSpPr>
        <p:grpSpPr bwMode="auto">
          <a:xfrm>
            <a:off x="4581525" y="2814638"/>
            <a:ext cx="879475" cy="582612"/>
            <a:chOff x="588" y="1599"/>
            <a:chExt cx="554" cy="367"/>
          </a:xfrm>
          <a:effectLst>
            <a:glow rad="228600">
              <a:schemeClr val="accent3">
                <a:satMod val="175000"/>
                <a:alpha val="40000"/>
              </a:schemeClr>
            </a:glow>
          </a:effectLst>
        </p:grpSpPr>
        <p:sp>
          <p:nvSpPr>
            <p:cNvPr id="53" name="AutoShape 13">
              <a:extLst>
                <a:ext uri="{FF2B5EF4-FFF2-40B4-BE49-F238E27FC236}">
                  <a16:creationId xmlns:a16="http://schemas.microsoft.com/office/drawing/2014/main" id="{8D89BD7F-862A-4F81-B123-F86BA6765E3A}"/>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Line 14">
              <a:extLst>
                <a:ext uri="{FF2B5EF4-FFF2-40B4-BE49-F238E27FC236}">
                  <a16:creationId xmlns:a16="http://schemas.microsoft.com/office/drawing/2014/main" id="{AD0564A0-416C-4AAF-BC04-810F6DFA2F1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Text Box 15">
              <a:extLst>
                <a:ext uri="{FF2B5EF4-FFF2-40B4-BE49-F238E27FC236}">
                  <a16:creationId xmlns:a16="http://schemas.microsoft.com/office/drawing/2014/main" id="{DE4FDEB4-6CA8-478F-B179-8C50153B0A31}"/>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6" name="Group 16">
            <a:extLst>
              <a:ext uri="{FF2B5EF4-FFF2-40B4-BE49-F238E27FC236}">
                <a16:creationId xmlns:a16="http://schemas.microsoft.com/office/drawing/2014/main" id="{8EE6D7A4-3FAD-4AEB-9502-62D9A7DDA9A3}"/>
              </a:ext>
            </a:extLst>
          </p:cNvPr>
          <p:cNvGrpSpPr>
            <a:grpSpLocks/>
          </p:cNvGrpSpPr>
          <p:nvPr/>
        </p:nvGrpSpPr>
        <p:grpSpPr bwMode="auto">
          <a:xfrm>
            <a:off x="6419850" y="2814638"/>
            <a:ext cx="866775" cy="582612"/>
            <a:chOff x="596" y="1599"/>
            <a:chExt cx="546" cy="367"/>
          </a:xfrm>
          <a:effectLst>
            <a:glow rad="228600">
              <a:schemeClr val="accent3">
                <a:satMod val="175000"/>
                <a:alpha val="40000"/>
              </a:schemeClr>
            </a:glow>
          </a:effectLst>
        </p:grpSpPr>
        <p:sp>
          <p:nvSpPr>
            <p:cNvPr id="57" name="AutoShape 17">
              <a:extLst>
                <a:ext uri="{FF2B5EF4-FFF2-40B4-BE49-F238E27FC236}">
                  <a16:creationId xmlns:a16="http://schemas.microsoft.com/office/drawing/2014/main" id="{20B9DAEB-4E35-48D6-A944-0C8B4102714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Line 18">
              <a:extLst>
                <a:ext uri="{FF2B5EF4-FFF2-40B4-BE49-F238E27FC236}">
                  <a16:creationId xmlns:a16="http://schemas.microsoft.com/office/drawing/2014/main" id="{39D5112A-5F30-414A-818C-C53CFC8AFA95}"/>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Text Box 19">
              <a:extLst>
                <a:ext uri="{FF2B5EF4-FFF2-40B4-BE49-F238E27FC236}">
                  <a16:creationId xmlns:a16="http://schemas.microsoft.com/office/drawing/2014/main" id="{FB0118A3-2511-4209-91F5-9E658006A003}"/>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60" name="Line 20">
            <a:extLst>
              <a:ext uri="{FF2B5EF4-FFF2-40B4-BE49-F238E27FC236}">
                <a16:creationId xmlns:a16="http://schemas.microsoft.com/office/drawing/2014/main" id="{AF31EB30-011A-45F1-AE92-5DC4DB677C87}"/>
              </a:ext>
            </a:extLst>
          </p:cNvPr>
          <p:cNvSpPr>
            <a:spLocks noChangeShapeType="1"/>
          </p:cNvSpPr>
          <p:nvPr/>
        </p:nvSpPr>
        <p:spPr bwMode="auto">
          <a:xfrm>
            <a:off x="15922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1" name="Line 21">
            <a:extLst>
              <a:ext uri="{FF2B5EF4-FFF2-40B4-BE49-F238E27FC236}">
                <a16:creationId xmlns:a16="http://schemas.microsoft.com/office/drawing/2014/main" id="{E14A8C55-DEF3-4441-BBF3-1633420D7B5D}"/>
              </a:ext>
            </a:extLst>
          </p:cNvPr>
          <p:cNvSpPr>
            <a:spLocks noChangeShapeType="1"/>
          </p:cNvSpPr>
          <p:nvPr/>
        </p:nvSpPr>
        <p:spPr bwMode="auto">
          <a:xfrm>
            <a:off x="342741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2" name="Line 22">
            <a:extLst>
              <a:ext uri="{FF2B5EF4-FFF2-40B4-BE49-F238E27FC236}">
                <a16:creationId xmlns:a16="http://schemas.microsoft.com/office/drawing/2014/main" id="{7722365E-41CD-480D-9248-8818DED1B2A1}"/>
              </a:ext>
            </a:extLst>
          </p:cNvPr>
          <p:cNvSpPr>
            <a:spLocks noChangeShapeType="1"/>
          </p:cNvSpPr>
          <p:nvPr/>
        </p:nvSpPr>
        <p:spPr bwMode="auto">
          <a:xfrm>
            <a:off x="52625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3" name="Line 16">
            <a:extLst>
              <a:ext uri="{FF2B5EF4-FFF2-40B4-BE49-F238E27FC236}">
                <a16:creationId xmlns:a16="http://schemas.microsoft.com/office/drawing/2014/main" id="{435310E7-E6B4-4464-91EE-1B846F0B48D5}"/>
              </a:ext>
            </a:extLst>
          </p:cNvPr>
          <p:cNvSpPr>
            <a:spLocks noChangeShapeType="1"/>
          </p:cNvSpPr>
          <p:nvPr/>
        </p:nvSpPr>
        <p:spPr bwMode="auto">
          <a:xfrm>
            <a:off x="7097711" y="31298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9" name="Footer Placeholder 3"/>
          <p:cNvSpPr>
            <a:spLocks noGrp="1"/>
          </p:cNvSpPr>
          <p:nvPr>
            <p:ph type="ftr" sz="quarter" idx="10"/>
          </p:nvPr>
        </p:nvSpPr>
        <p:spPr/>
        <p:txBody>
          <a:bodyPr/>
          <a:lstStyle/>
          <a:p>
            <a:pPr>
              <a:defRPr/>
            </a:pPr>
            <a:r>
              <a:rPr lang="en-US" dirty="0"/>
              <a:t>Art of Multiprocessor Programming</a:t>
            </a:r>
          </a:p>
        </p:txBody>
      </p:sp>
      <p:sp>
        <p:nvSpPr>
          <p:cNvPr id="40" name="Slide Number Placeholder 4"/>
          <p:cNvSpPr>
            <a:spLocks noGrp="1"/>
          </p:cNvSpPr>
          <p:nvPr>
            <p:ph type="sldNum" sz="quarter" idx="11"/>
          </p:nvPr>
        </p:nvSpPr>
        <p:spPr/>
        <p:txBody>
          <a:bodyPr/>
          <a:lstStyle/>
          <a:p>
            <a:pPr>
              <a:defRPr/>
            </a:pPr>
            <a:fld id="{75ECB73E-8946-488F-A70D-D4437396FF08}" type="slidenum">
              <a:rPr lang="x-none"/>
              <a:pPr>
                <a:defRPr/>
              </a:pPr>
              <a:t>41</a:t>
            </a:fld>
            <a:endParaRPr lang="en-US" dirty="0"/>
          </a:p>
        </p:txBody>
      </p:sp>
      <p:sp>
        <p:nvSpPr>
          <p:cNvPr id="52228" name="Rectangle 2"/>
          <p:cNvSpPr>
            <a:spLocks noGrp="1" noChangeArrowheads="1"/>
          </p:cNvSpPr>
          <p:nvPr>
            <p:ph type="title"/>
          </p:nvPr>
        </p:nvSpPr>
        <p:spPr/>
        <p:txBody>
          <a:bodyPr/>
          <a:lstStyle/>
          <a:p>
            <a:r>
              <a:rPr lang="en-US" dirty="0"/>
              <a:t>Hand-over-Hand locking</a:t>
            </a:r>
          </a:p>
        </p:txBody>
      </p:sp>
      <p:sp>
        <p:nvSpPr>
          <p:cNvPr id="52238" name="AutoShape 38"/>
          <p:cNvSpPr>
            <a:spLocks noChangeArrowheads="1"/>
          </p:cNvSpPr>
          <p:nvPr/>
        </p:nvSpPr>
        <p:spPr bwMode="auto">
          <a:xfrm>
            <a:off x="746125" y="2698750"/>
            <a:ext cx="1293813" cy="814388"/>
          </a:xfrm>
          <a:prstGeom prst="wedgeRoundRectCallout">
            <a:avLst>
              <a:gd name="adj1" fmla="val 198468"/>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52239" name="Group 47"/>
          <p:cNvGrpSpPr>
            <a:grpSpLocks/>
          </p:cNvGrpSpPr>
          <p:nvPr/>
        </p:nvGrpSpPr>
        <p:grpSpPr bwMode="auto">
          <a:xfrm>
            <a:off x="1184275" y="1987550"/>
            <a:ext cx="427038" cy="622300"/>
            <a:chOff x="2208" y="1920"/>
            <a:chExt cx="1152" cy="1680"/>
          </a:xfrm>
          <a:effectLst>
            <a:glow rad="228600">
              <a:schemeClr val="accent3">
                <a:satMod val="175000"/>
                <a:alpha val="40000"/>
              </a:schemeClr>
            </a:glow>
          </a:effectLst>
        </p:grpSpPr>
        <p:sp>
          <p:nvSpPr>
            <p:cNvPr id="52240" name="Oval 48"/>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52241" name="Oval 49"/>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2242" name="AutoShape 50"/>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2243" name="AutoShape 51"/>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2" name="Group 29">
            <a:extLst>
              <a:ext uri="{FF2B5EF4-FFF2-40B4-BE49-F238E27FC236}">
                <a16:creationId xmlns:a16="http://schemas.microsoft.com/office/drawing/2014/main" id="{98257464-2635-D794-BEC2-5C1BBA0468F1}"/>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30">
              <a:extLst>
                <a:ext uri="{FF2B5EF4-FFF2-40B4-BE49-F238E27FC236}">
                  <a16:creationId xmlns:a16="http://schemas.microsoft.com/office/drawing/2014/main" id="{D6A05AF0-2B31-038A-E71C-942AE922B3D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1">
              <a:extLst>
                <a:ext uri="{FF2B5EF4-FFF2-40B4-BE49-F238E27FC236}">
                  <a16:creationId xmlns:a16="http://schemas.microsoft.com/office/drawing/2014/main" id="{6B1E1DD2-7A8C-AF1E-BB1D-70E9B34C222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2">
              <a:extLst>
                <a:ext uri="{FF2B5EF4-FFF2-40B4-BE49-F238E27FC236}">
                  <a16:creationId xmlns:a16="http://schemas.microsoft.com/office/drawing/2014/main" id="{BC532182-42AE-990C-A32B-E2E33D8F0DF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3">
              <a:extLst>
                <a:ext uri="{FF2B5EF4-FFF2-40B4-BE49-F238E27FC236}">
                  <a16:creationId xmlns:a16="http://schemas.microsoft.com/office/drawing/2014/main" id="{D19B3C29-8538-1D28-20B9-C1EFBE7CEA4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4">
              <a:extLst>
                <a:ext uri="{FF2B5EF4-FFF2-40B4-BE49-F238E27FC236}">
                  <a16:creationId xmlns:a16="http://schemas.microsoft.com/office/drawing/2014/main" id="{29FAB627-E1FC-D6AD-CE7A-04173614F83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5">
              <a:extLst>
                <a:ext uri="{FF2B5EF4-FFF2-40B4-BE49-F238E27FC236}">
                  <a16:creationId xmlns:a16="http://schemas.microsoft.com/office/drawing/2014/main" id="{FA21CBBB-7742-FEA8-533E-BF89C7598B3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6">
              <a:extLst>
                <a:ext uri="{FF2B5EF4-FFF2-40B4-BE49-F238E27FC236}">
                  <a16:creationId xmlns:a16="http://schemas.microsoft.com/office/drawing/2014/main" id="{D2D546EB-AB8B-9C95-52A1-DB92809D7DFF}"/>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7">
              <a:extLst>
                <a:ext uri="{FF2B5EF4-FFF2-40B4-BE49-F238E27FC236}">
                  <a16:creationId xmlns:a16="http://schemas.microsoft.com/office/drawing/2014/main" id="{37AFD875-A76A-A9D8-4AA6-F083FE5A3B76}"/>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8">
              <a:extLst>
                <a:ext uri="{FF2B5EF4-FFF2-40B4-BE49-F238E27FC236}">
                  <a16:creationId xmlns:a16="http://schemas.microsoft.com/office/drawing/2014/main" id="{2FDB0846-7F83-6AC4-651F-D48B66DA11E5}"/>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AutoShape 5">
            <a:extLst>
              <a:ext uri="{FF2B5EF4-FFF2-40B4-BE49-F238E27FC236}">
                <a16:creationId xmlns:a16="http://schemas.microsoft.com/office/drawing/2014/main" id="{AAC7F4E2-169A-4CB6-8AF2-41D1A3086B12}"/>
              </a:ext>
            </a:extLst>
          </p:cNvPr>
          <p:cNvSpPr>
            <a:spLocks noChangeArrowheads="1"/>
          </p:cNvSpPr>
          <p:nvPr/>
        </p:nvSpPr>
        <p:spPr bwMode="auto">
          <a:xfrm>
            <a:off x="946150" y="2822575"/>
            <a:ext cx="866775" cy="566737"/>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7" name="Group 8">
            <a:extLst>
              <a:ext uri="{FF2B5EF4-FFF2-40B4-BE49-F238E27FC236}">
                <a16:creationId xmlns:a16="http://schemas.microsoft.com/office/drawing/2014/main" id="{3B36EE78-35D8-4AB7-A06F-1CAE4A79C266}"/>
              </a:ext>
            </a:extLst>
          </p:cNvPr>
          <p:cNvGrpSpPr>
            <a:grpSpLocks/>
          </p:cNvGrpSpPr>
          <p:nvPr/>
        </p:nvGrpSpPr>
        <p:grpSpPr bwMode="auto">
          <a:xfrm>
            <a:off x="2770188" y="2814638"/>
            <a:ext cx="866775" cy="582612"/>
            <a:chOff x="596" y="1599"/>
            <a:chExt cx="546" cy="367"/>
          </a:xfrm>
          <a:effectLst>
            <a:glow rad="228600">
              <a:schemeClr val="accent3">
                <a:satMod val="175000"/>
                <a:alpha val="40000"/>
              </a:schemeClr>
            </a:glow>
          </a:effectLst>
        </p:grpSpPr>
        <p:sp>
          <p:nvSpPr>
            <p:cNvPr id="48" name="AutoShape 9">
              <a:extLst>
                <a:ext uri="{FF2B5EF4-FFF2-40B4-BE49-F238E27FC236}">
                  <a16:creationId xmlns:a16="http://schemas.microsoft.com/office/drawing/2014/main" id="{EE44F469-1BB9-40AE-B948-40A0EB807BE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Line 10">
              <a:extLst>
                <a:ext uri="{FF2B5EF4-FFF2-40B4-BE49-F238E27FC236}">
                  <a16:creationId xmlns:a16="http://schemas.microsoft.com/office/drawing/2014/main" id="{3BEE7B24-A7DD-4D17-B926-DECAC14EA6B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Text Box 11">
              <a:extLst>
                <a:ext uri="{FF2B5EF4-FFF2-40B4-BE49-F238E27FC236}">
                  <a16:creationId xmlns:a16="http://schemas.microsoft.com/office/drawing/2014/main" id="{FA1CB7F4-6709-4C29-B138-BC77DC5D3580}"/>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1" name="Group 12">
            <a:extLst>
              <a:ext uri="{FF2B5EF4-FFF2-40B4-BE49-F238E27FC236}">
                <a16:creationId xmlns:a16="http://schemas.microsoft.com/office/drawing/2014/main" id="{F1A5990D-5077-46E3-B7F6-3061CAFBF1ED}"/>
              </a:ext>
            </a:extLst>
          </p:cNvPr>
          <p:cNvGrpSpPr>
            <a:grpSpLocks/>
          </p:cNvGrpSpPr>
          <p:nvPr/>
        </p:nvGrpSpPr>
        <p:grpSpPr bwMode="auto">
          <a:xfrm>
            <a:off x="4581525" y="2814638"/>
            <a:ext cx="879475" cy="582612"/>
            <a:chOff x="588" y="1599"/>
            <a:chExt cx="554" cy="367"/>
          </a:xfrm>
          <a:effectLst>
            <a:glow rad="228600">
              <a:schemeClr val="accent3">
                <a:satMod val="175000"/>
                <a:alpha val="40000"/>
              </a:schemeClr>
            </a:glow>
          </a:effectLst>
        </p:grpSpPr>
        <p:sp>
          <p:nvSpPr>
            <p:cNvPr id="52" name="AutoShape 13">
              <a:extLst>
                <a:ext uri="{FF2B5EF4-FFF2-40B4-BE49-F238E27FC236}">
                  <a16:creationId xmlns:a16="http://schemas.microsoft.com/office/drawing/2014/main" id="{CDE971F3-7117-46C2-9142-E5B6396E582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14">
              <a:extLst>
                <a:ext uri="{FF2B5EF4-FFF2-40B4-BE49-F238E27FC236}">
                  <a16:creationId xmlns:a16="http://schemas.microsoft.com/office/drawing/2014/main" id="{C095BD96-6F61-4643-86FF-78BC470BE297}"/>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Text Box 15">
              <a:extLst>
                <a:ext uri="{FF2B5EF4-FFF2-40B4-BE49-F238E27FC236}">
                  <a16:creationId xmlns:a16="http://schemas.microsoft.com/office/drawing/2014/main" id="{B4AC6742-C575-4B0A-BB4A-0174243E6084}"/>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5" name="Group 16">
            <a:extLst>
              <a:ext uri="{FF2B5EF4-FFF2-40B4-BE49-F238E27FC236}">
                <a16:creationId xmlns:a16="http://schemas.microsoft.com/office/drawing/2014/main" id="{AB32E324-33F2-4CF9-AD10-612B5D58A05F}"/>
              </a:ext>
            </a:extLst>
          </p:cNvPr>
          <p:cNvGrpSpPr>
            <a:grpSpLocks/>
          </p:cNvGrpSpPr>
          <p:nvPr/>
        </p:nvGrpSpPr>
        <p:grpSpPr bwMode="auto">
          <a:xfrm>
            <a:off x="6419850" y="2814638"/>
            <a:ext cx="866775" cy="582612"/>
            <a:chOff x="596" y="1599"/>
            <a:chExt cx="546" cy="367"/>
          </a:xfrm>
          <a:effectLst>
            <a:glow rad="228600">
              <a:schemeClr val="accent3">
                <a:satMod val="175000"/>
                <a:alpha val="40000"/>
              </a:schemeClr>
            </a:glow>
          </a:effectLst>
        </p:grpSpPr>
        <p:sp>
          <p:nvSpPr>
            <p:cNvPr id="56" name="AutoShape 17">
              <a:extLst>
                <a:ext uri="{FF2B5EF4-FFF2-40B4-BE49-F238E27FC236}">
                  <a16:creationId xmlns:a16="http://schemas.microsoft.com/office/drawing/2014/main" id="{9BEC1A1C-74FB-4EA7-AB8A-2A7F2BFAE33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Line 18">
              <a:extLst>
                <a:ext uri="{FF2B5EF4-FFF2-40B4-BE49-F238E27FC236}">
                  <a16:creationId xmlns:a16="http://schemas.microsoft.com/office/drawing/2014/main" id="{BAE9BBE3-2858-40F1-9217-502B8C8EE94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Text Box 19">
              <a:extLst>
                <a:ext uri="{FF2B5EF4-FFF2-40B4-BE49-F238E27FC236}">
                  <a16:creationId xmlns:a16="http://schemas.microsoft.com/office/drawing/2014/main" id="{AC8B1DBD-0A6B-4567-A8BC-A61D2FFE1F0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9" name="Line 20">
            <a:extLst>
              <a:ext uri="{FF2B5EF4-FFF2-40B4-BE49-F238E27FC236}">
                <a16:creationId xmlns:a16="http://schemas.microsoft.com/office/drawing/2014/main" id="{178E324A-66B0-477E-AB3C-B5A5183844AC}"/>
              </a:ext>
            </a:extLst>
          </p:cNvPr>
          <p:cNvSpPr>
            <a:spLocks noChangeShapeType="1"/>
          </p:cNvSpPr>
          <p:nvPr/>
        </p:nvSpPr>
        <p:spPr bwMode="auto">
          <a:xfrm>
            <a:off x="15922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0" name="Line 21">
            <a:extLst>
              <a:ext uri="{FF2B5EF4-FFF2-40B4-BE49-F238E27FC236}">
                <a16:creationId xmlns:a16="http://schemas.microsoft.com/office/drawing/2014/main" id="{5D314439-EAD5-413D-9903-03D91C27386A}"/>
              </a:ext>
            </a:extLst>
          </p:cNvPr>
          <p:cNvSpPr>
            <a:spLocks noChangeShapeType="1"/>
          </p:cNvSpPr>
          <p:nvPr/>
        </p:nvSpPr>
        <p:spPr bwMode="auto">
          <a:xfrm>
            <a:off x="342741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1" name="Line 22">
            <a:extLst>
              <a:ext uri="{FF2B5EF4-FFF2-40B4-BE49-F238E27FC236}">
                <a16:creationId xmlns:a16="http://schemas.microsoft.com/office/drawing/2014/main" id="{438ABA6F-3BDE-46DB-A716-0CC7D7B14C99}"/>
              </a:ext>
            </a:extLst>
          </p:cNvPr>
          <p:cNvSpPr>
            <a:spLocks noChangeShapeType="1"/>
          </p:cNvSpPr>
          <p:nvPr/>
        </p:nvSpPr>
        <p:spPr bwMode="auto">
          <a:xfrm>
            <a:off x="52625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2" name="Line 16">
            <a:extLst>
              <a:ext uri="{FF2B5EF4-FFF2-40B4-BE49-F238E27FC236}">
                <a16:creationId xmlns:a16="http://schemas.microsoft.com/office/drawing/2014/main" id="{27BA7576-61B3-474B-86D0-7232A6F2F771}"/>
              </a:ext>
            </a:extLst>
          </p:cNvPr>
          <p:cNvSpPr>
            <a:spLocks noChangeShapeType="1"/>
          </p:cNvSpPr>
          <p:nvPr/>
        </p:nvSpPr>
        <p:spPr bwMode="auto">
          <a:xfrm>
            <a:off x="7097711" y="31298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9" name="Footer Placeholder 3"/>
          <p:cNvSpPr>
            <a:spLocks noGrp="1"/>
          </p:cNvSpPr>
          <p:nvPr>
            <p:ph type="ftr" sz="quarter" idx="10"/>
          </p:nvPr>
        </p:nvSpPr>
        <p:spPr/>
        <p:txBody>
          <a:bodyPr/>
          <a:lstStyle/>
          <a:p>
            <a:pPr>
              <a:defRPr/>
            </a:pPr>
            <a:r>
              <a:rPr lang="en-US" dirty="0"/>
              <a:t>Art of Multiprocessor Programming</a:t>
            </a:r>
          </a:p>
        </p:txBody>
      </p:sp>
      <p:sp>
        <p:nvSpPr>
          <p:cNvPr id="40" name="Slide Number Placeholder 4"/>
          <p:cNvSpPr>
            <a:spLocks noGrp="1"/>
          </p:cNvSpPr>
          <p:nvPr>
            <p:ph type="sldNum" sz="quarter" idx="11"/>
          </p:nvPr>
        </p:nvSpPr>
        <p:spPr/>
        <p:txBody>
          <a:bodyPr/>
          <a:lstStyle/>
          <a:p>
            <a:pPr>
              <a:defRPr/>
            </a:pPr>
            <a:fld id="{75ECB73E-8946-488F-A70D-D4437396FF08}" type="slidenum">
              <a:rPr lang="x-none"/>
              <a:pPr>
                <a:defRPr/>
              </a:pPr>
              <a:t>42</a:t>
            </a:fld>
            <a:endParaRPr lang="en-US" dirty="0"/>
          </a:p>
        </p:txBody>
      </p:sp>
      <p:sp>
        <p:nvSpPr>
          <p:cNvPr id="52228" name="Rectangle 2"/>
          <p:cNvSpPr>
            <a:spLocks noGrp="1" noChangeArrowheads="1"/>
          </p:cNvSpPr>
          <p:nvPr>
            <p:ph type="title"/>
          </p:nvPr>
        </p:nvSpPr>
        <p:spPr/>
        <p:txBody>
          <a:bodyPr/>
          <a:lstStyle/>
          <a:p>
            <a:r>
              <a:rPr lang="en-US" dirty="0"/>
              <a:t>Hand-over-Hand locking</a:t>
            </a:r>
          </a:p>
        </p:txBody>
      </p:sp>
      <p:sp>
        <p:nvSpPr>
          <p:cNvPr id="52238" name="AutoShape 38"/>
          <p:cNvSpPr>
            <a:spLocks noChangeArrowheads="1"/>
          </p:cNvSpPr>
          <p:nvPr/>
        </p:nvSpPr>
        <p:spPr bwMode="auto">
          <a:xfrm>
            <a:off x="746125" y="2698750"/>
            <a:ext cx="1293813" cy="814388"/>
          </a:xfrm>
          <a:prstGeom prst="wedgeRoundRectCallout">
            <a:avLst>
              <a:gd name="adj1" fmla="val 198468"/>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52239" name="Group 47"/>
          <p:cNvGrpSpPr>
            <a:grpSpLocks/>
          </p:cNvGrpSpPr>
          <p:nvPr/>
        </p:nvGrpSpPr>
        <p:grpSpPr bwMode="auto">
          <a:xfrm>
            <a:off x="1184275" y="1987550"/>
            <a:ext cx="427038" cy="622300"/>
            <a:chOff x="2208" y="1920"/>
            <a:chExt cx="1152" cy="1680"/>
          </a:xfrm>
          <a:effectLst>
            <a:glow rad="228600">
              <a:schemeClr val="accent3">
                <a:satMod val="175000"/>
                <a:alpha val="40000"/>
              </a:schemeClr>
            </a:glow>
          </a:effectLst>
        </p:grpSpPr>
        <p:sp>
          <p:nvSpPr>
            <p:cNvPr id="52240" name="Oval 48"/>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52241" name="Oval 49"/>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2242" name="AutoShape 50"/>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2243" name="AutoShape 51"/>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2" name="Group 23">
            <a:extLst>
              <a:ext uri="{FF2B5EF4-FFF2-40B4-BE49-F238E27FC236}">
                <a16:creationId xmlns:a16="http://schemas.microsoft.com/office/drawing/2014/main" id="{EA425980-D985-8A43-6474-25A76D33FA8F}"/>
              </a:ext>
            </a:extLst>
          </p:cNvPr>
          <p:cNvGrpSpPr>
            <a:grpSpLocks/>
          </p:cNvGrpSpPr>
          <p:nvPr/>
        </p:nvGrpSpPr>
        <p:grpSpPr bwMode="auto">
          <a:xfrm>
            <a:off x="2898775" y="1987550"/>
            <a:ext cx="427038" cy="622300"/>
            <a:chOff x="2208" y="1920"/>
            <a:chExt cx="1152" cy="1680"/>
          </a:xfrm>
          <a:effectLst>
            <a:glow rad="228600">
              <a:schemeClr val="accent3">
                <a:satMod val="175000"/>
                <a:alpha val="40000"/>
              </a:schemeClr>
            </a:glow>
          </a:effectLst>
        </p:grpSpPr>
        <p:sp>
          <p:nvSpPr>
            <p:cNvPr id="3" name="Oval 24">
              <a:extLst>
                <a:ext uri="{FF2B5EF4-FFF2-40B4-BE49-F238E27FC236}">
                  <a16:creationId xmlns:a16="http://schemas.microsoft.com/office/drawing/2014/main" id="{12F7B1BE-191A-94B1-2F93-C47125B08397}"/>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 name="Oval 25">
              <a:extLst>
                <a:ext uri="{FF2B5EF4-FFF2-40B4-BE49-F238E27FC236}">
                  <a16:creationId xmlns:a16="http://schemas.microsoft.com/office/drawing/2014/main" id="{39086A8B-B5D9-A604-BF06-F7BDAAB83F8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 name="AutoShape 26">
              <a:extLst>
                <a:ext uri="{FF2B5EF4-FFF2-40B4-BE49-F238E27FC236}">
                  <a16:creationId xmlns:a16="http://schemas.microsoft.com/office/drawing/2014/main" id="{17A0B95E-78D2-3B27-C3AE-11840BB58FF4}"/>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 name="AutoShape 27">
              <a:extLst>
                <a:ext uri="{FF2B5EF4-FFF2-40B4-BE49-F238E27FC236}">
                  <a16:creationId xmlns:a16="http://schemas.microsoft.com/office/drawing/2014/main" id="{0399E81F-31CD-A48D-F31E-EC4E420028D0}"/>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7" name="AutoShape 39">
            <a:extLst>
              <a:ext uri="{FF2B5EF4-FFF2-40B4-BE49-F238E27FC236}">
                <a16:creationId xmlns:a16="http://schemas.microsoft.com/office/drawing/2014/main" id="{A6DBDB0B-8A1B-7103-18B0-4CF4EBA04EB2}"/>
              </a:ext>
            </a:extLst>
          </p:cNvPr>
          <p:cNvSpPr>
            <a:spLocks noChangeArrowheads="1"/>
          </p:cNvSpPr>
          <p:nvPr/>
        </p:nvSpPr>
        <p:spPr bwMode="auto">
          <a:xfrm>
            <a:off x="2554288" y="2698750"/>
            <a:ext cx="1293812" cy="814388"/>
          </a:xfrm>
          <a:prstGeom prst="wedgeRoundRectCallout">
            <a:avLst>
              <a:gd name="adj1" fmla="val 68773"/>
              <a:gd name="adj2" fmla="val 22855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8" name="Group 29">
            <a:extLst>
              <a:ext uri="{FF2B5EF4-FFF2-40B4-BE49-F238E27FC236}">
                <a16:creationId xmlns:a16="http://schemas.microsoft.com/office/drawing/2014/main" id="{F363693A-796E-EC0F-6EB5-5C8172FFE22D}"/>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9" name="Freeform 30">
              <a:extLst>
                <a:ext uri="{FF2B5EF4-FFF2-40B4-BE49-F238E27FC236}">
                  <a16:creationId xmlns:a16="http://schemas.microsoft.com/office/drawing/2014/main" id="{2CE540F5-D93C-EA24-E359-1AE09C27E38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1">
              <a:extLst>
                <a:ext uri="{FF2B5EF4-FFF2-40B4-BE49-F238E27FC236}">
                  <a16:creationId xmlns:a16="http://schemas.microsoft.com/office/drawing/2014/main" id="{43CA877D-9A85-89B8-BB23-12323E238B0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2">
              <a:extLst>
                <a:ext uri="{FF2B5EF4-FFF2-40B4-BE49-F238E27FC236}">
                  <a16:creationId xmlns:a16="http://schemas.microsoft.com/office/drawing/2014/main" id="{78C403A8-D0D5-F544-C134-106C581DD59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Freeform 33">
              <a:extLst>
                <a:ext uri="{FF2B5EF4-FFF2-40B4-BE49-F238E27FC236}">
                  <a16:creationId xmlns:a16="http://schemas.microsoft.com/office/drawing/2014/main" id="{98FE9B12-7C9C-3EF0-3B4B-D9F95C52FC4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Freeform 34">
              <a:extLst>
                <a:ext uri="{FF2B5EF4-FFF2-40B4-BE49-F238E27FC236}">
                  <a16:creationId xmlns:a16="http://schemas.microsoft.com/office/drawing/2014/main" id="{0123F6ED-26D6-434C-F3B4-A9096DE5E57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Freeform 35">
              <a:extLst>
                <a:ext uri="{FF2B5EF4-FFF2-40B4-BE49-F238E27FC236}">
                  <a16:creationId xmlns:a16="http://schemas.microsoft.com/office/drawing/2014/main" id="{F1F2C26D-54A1-3950-3198-9ACE2C39A3E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Freeform 36">
              <a:extLst>
                <a:ext uri="{FF2B5EF4-FFF2-40B4-BE49-F238E27FC236}">
                  <a16:creationId xmlns:a16="http://schemas.microsoft.com/office/drawing/2014/main" id="{7B45058E-B6D4-9262-737A-BEBA3BBE1E4C}"/>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Freeform 37">
              <a:extLst>
                <a:ext uri="{FF2B5EF4-FFF2-40B4-BE49-F238E27FC236}">
                  <a16:creationId xmlns:a16="http://schemas.microsoft.com/office/drawing/2014/main" id="{F78FFBD2-4781-E3B0-BC31-02A0AF8C214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Freeform 38">
              <a:extLst>
                <a:ext uri="{FF2B5EF4-FFF2-40B4-BE49-F238E27FC236}">
                  <a16:creationId xmlns:a16="http://schemas.microsoft.com/office/drawing/2014/main" id="{EAA3F161-1AC6-AAD4-E761-FAB4F763D5E0}"/>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2367023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ooter Placeholder 3"/>
          <p:cNvSpPr>
            <a:spLocks noGrp="1"/>
          </p:cNvSpPr>
          <p:nvPr>
            <p:ph type="ftr" sz="quarter" idx="10"/>
          </p:nvPr>
        </p:nvSpPr>
        <p:spPr/>
        <p:txBody>
          <a:bodyPr/>
          <a:lstStyle/>
          <a:p>
            <a:pPr>
              <a:defRPr/>
            </a:pPr>
            <a:r>
              <a:rPr lang="en-US" dirty="0"/>
              <a:t>Art of Multiprocessor Programming</a:t>
            </a:r>
          </a:p>
        </p:txBody>
      </p:sp>
      <p:sp>
        <p:nvSpPr>
          <p:cNvPr id="40" name="Slide Number Placeholder 4"/>
          <p:cNvSpPr>
            <a:spLocks noGrp="1"/>
          </p:cNvSpPr>
          <p:nvPr>
            <p:ph type="sldNum" sz="quarter" idx="11"/>
          </p:nvPr>
        </p:nvSpPr>
        <p:spPr/>
        <p:txBody>
          <a:bodyPr/>
          <a:lstStyle/>
          <a:p>
            <a:pPr>
              <a:defRPr/>
            </a:pPr>
            <a:fld id="{75ECB73E-8946-488F-A70D-D4437396FF08}" type="slidenum">
              <a:rPr lang="x-none"/>
              <a:pPr>
                <a:defRPr/>
              </a:pPr>
              <a:t>43</a:t>
            </a:fld>
            <a:endParaRPr lang="en-US" dirty="0"/>
          </a:p>
        </p:txBody>
      </p:sp>
      <p:sp>
        <p:nvSpPr>
          <p:cNvPr id="52228" name="Rectangle 2"/>
          <p:cNvSpPr>
            <a:spLocks noGrp="1" noChangeArrowheads="1"/>
          </p:cNvSpPr>
          <p:nvPr>
            <p:ph type="title"/>
          </p:nvPr>
        </p:nvSpPr>
        <p:spPr/>
        <p:txBody>
          <a:bodyPr/>
          <a:lstStyle/>
          <a:p>
            <a:r>
              <a:rPr lang="en-US" dirty="0"/>
              <a:t>Hand-over-Hand locking</a:t>
            </a:r>
          </a:p>
        </p:txBody>
      </p:sp>
      <p:grpSp>
        <p:nvGrpSpPr>
          <p:cNvPr id="2" name="Group 23">
            <a:extLst>
              <a:ext uri="{FF2B5EF4-FFF2-40B4-BE49-F238E27FC236}">
                <a16:creationId xmlns:a16="http://schemas.microsoft.com/office/drawing/2014/main" id="{EA425980-D985-8A43-6474-25A76D33FA8F}"/>
              </a:ext>
            </a:extLst>
          </p:cNvPr>
          <p:cNvGrpSpPr>
            <a:grpSpLocks/>
          </p:cNvGrpSpPr>
          <p:nvPr/>
        </p:nvGrpSpPr>
        <p:grpSpPr bwMode="auto">
          <a:xfrm>
            <a:off x="2898775" y="1987550"/>
            <a:ext cx="427038" cy="622300"/>
            <a:chOff x="2208" y="1920"/>
            <a:chExt cx="1152" cy="1680"/>
          </a:xfrm>
          <a:effectLst>
            <a:glow rad="228600">
              <a:schemeClr val="accent3">
                <a:satMod val="175000"/>
                <a:alpha val="40000"/>
              </a:schemeClr>
            </a:glow>
          </a:effectLst>
        </p:grpSpPr>
        <p:sp>
          <p:nvSpPr>
            <p:cNvPr id="3" name="Oval 24">
              <a:extLst>
                <a:ext uri="{FF2B5EF4-FFF2-40B4-BE49-F238E27FC236}">
                  <a16:creationId xmlns:a16="http://schemas.microsoft.com/office/drawing/2014/main" id="{12F7B1BE-191A-94B1-2F93-C47125B08397}"/>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 name="Oval 25">
              <a:extLst>
                <a:ext uri="{FF2B5EF4-FFF2-40B4-BE49-F238E27FC236}">
                  <a16:creationId xmlns:a16="http://schemas.microsoft.com/office/drawing/2014/main" id="{39086A8B-B5D9-A604-BF06-F7BDAAB83F8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 name="AutoShape 26">
              <a:extLst>
                <a:ext uri="{FF2B5EF4-FFF2-40B4-BE49-F238E27FC236}">
                  <a16:creationId xmlns:a16="http://schemas.microsoft.com/office/drawing/2014/main" id="{17A0B95E-78D2-3B27-C3AE-11840BB58FF4}"/>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 name="AutoShape 27">
              <a:extLst>
                <a:ext uri="{FF2B5EF4-FFF2-40B4-BE49-F238E27FC236}">
                  <a16:creationId xmlns:a16="http://schemas.microsoft.com/office/drawing/2014/main" id="{0399E81F-31CD-A48D-F31E-EC4E420028D0}"/>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7" name="AutoShape 39">
            <a:extLst>
              <a:ext uri="{FF2B5EF4-FFF2-40B4-BE49-F238E27FC236}">
                <a16:creationId xmlns:a16="http://schemas.microsoft.com/office/drawing/2014/main" id="{A6DBDB0B-8A1B-7103-18B0-4CF4EBA04EB2}"/>
              </a:ext>
            </a:extLst>
          </p:cNvPr>
          <p:cNvSpPr>
            <a:spLocks noChangeArrowheads="1"/>
          </p:cNvSpPr>
          <p:nvPr/>
        </p:nvSpPr>
        <p:spPr bwMode="auto">
          <a:xfrm>
            <a:off x="2554288" y="2698750"/>
            <a:ext cx="1293812" cy="814388"/>
          </a:xfrm>
          <a:prstGeom prst="wedgeRoundRectCallout">
            <a:avLst>
              <a:gd name="adj1" fmla="val 68773"/>
              <a:gd name="adj2" fmla="val 22855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8" name="Group 39">
            <a:extLst>
              <a:ext uri="{FF2B5EF4-FFF2-40B4-BE49-F238E27FC236}">
                <a16:creationId xmlns:a16="http://schemas.microsoft.com/office/drawing/2014/main" id="{7EA7626E-C816-6D0B-F576-A4F58F465AA3}"/>
              </a:ext>
            </a:extLst>
          </p:cNvPr>
          <p:cNvGrpSpPr>
            <a:grpSpLocks/>
          </p:cNvGrpSpPr>
          <p:nvPr/>
        </p:nvGrpSpPr>
        <p:grpSpPr bwMode="auto">
          <a:xfrm>
            <a:off x="4803775" y="1987550"/>
            <a:ext cx="427038" cy="622300"/>
            <a:chOff x="2208" y="1920"/>
            <a:chExt cx="1152" cy="1680"/>
          </a:xfrm>
          <a:effectLst>
            <a:glow rad="228600">
              <a:schemeClr val="accent3">
                <a:satMod val="175000"/>
                <a:alpha val="40000"/>
              </a:schemeClr>
            </a:glow>
          </a:effectLst>
        </p:grpSpPr>
        <p:sp>
          <p:nvSpPr>
            <p:cNvPr id="9" name="Oval 40">
              <a:extLst>
                <a:ext uri="{FF2B5EF4-FFF2-40B4-BE49-F238E27FC236}">
                  <a16:creationId xmlns:a16="http://schemas.microsoft.com/office/drawing/2014/main" id="{B34176A7-D340-4C82-0794-11A18A878C31}"/>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0" name="Oval 41">
              <a:extLst>
                <a:ext uri="{FF2B5EF4-FFF2-40B4-BE49-F238E27FC236}">
                  <a16:creationId xmlns:a16="http://schemas.microsoft.com/office/drawing/2014/main" id="{67140493-2439-F850-1960-B5D726E24938}"/>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11" name="AutoShape 42">
              <a:extLst>
                <a:ext uri="{FF2B5EF4-FFF2-40B4-BE49-F238E27FC236}">
                  <a16:creationId xmlns:a16="http://schemas.microsoft.com/office/drawing/2014/main" id="{17A01FC6-01CC-9F1D-1442-B617BDA30E9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2" name="AutoShape 43">
              <a:extLst>
                <a:ext uri="{FF2B5EF4-FFF2-40B4-BE49-F238E27FC236}">
                  <a16:creationId xmlns:a16="http://schemas.microsoft.com/office/drawing/2014/main" id="{C0E8FA90-EE38-BDE1-5569-1F6EA665386C}"/>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3" name="AutoShape 44">
            <a:extLst>
              <a:ext uri="{FF2B5EF4-FFF2-40B4-BE49-F238E27FC236}">
                <a16:creationId xmlns:a16="http://schemas.microsoft.com/office/drawing/2014/main" id="{C9C1516B-100F-6F20-CD3B-B66E886ECFD1}"/>
              </a:ext>
            </a:extLst>
          </p:cNvPr>
          <p:cNvSpPr>
            <a:spLocks noChangeArrowheads="1"/>
          </p:cNvSpPr>
          <p:nvPr/>
        </p:nvSpPr>
        <p:spPr bwMode="auto">
          <a:xfrm>
            <a:off x="4429125" y="2647950"/>
            <a:ext cx="1293813" cy="814388"/>
          </a:xfrm>
          <a:prstGeom prst="wedgeRoundRectCallout">
            <a:avLst>
              <a:gd name="adj1" fmla="val -73435"/>
              <a:gd name="adj2" fmla="val 239472"/>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4" name="Group 29">
            <a:extLst>
              <a:ext uri="{FF2B5EF4-FFF2-40B4-BE49-F238E27FC236}">
                <a16:creationId xmlns:a16="http://schemas.microsoft.com/office/drawing/2014/main" id="{CDA1494C-E123-E6A8-7B43-20522FBB2EA2}"/>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15" name="Freeform 30">
              <a:extLst>
                <a:ext uri="{FF2B5EF4-FFF2-40B4-BE49-F238E27FC236}">
                  <a16:creationId xmlns:a16="http://schemas.microsoft.com/office/drawing/2014/main" id="{A676FCCD-A4CD-D992-4299-6D4D17123D5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Freeform 31">
              <a:extLst>
                <a:ext uri="{FF2B5EF4-FFF2-40B4-BE49-F238E27FC236}">
                  <a16:creationId xmlns:a16="http://schemas.microsoft.com/office/drawing/2014/main" id="{11ED98C9-DD09-7006-DBC1-4C390632CCF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Freeform 32">
              <a:extLst>
                <a:ext uri="{FF2B5EF4-FFF2-40B4-BE49-F238E27FC236}">
                  <a16:creationId xmlns:a16="http://schemas.microsoft.com/office/drawing/2014/main" id="{086C6407-FA2A-128D-B619-8021E368901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Freeform 33">
              <a:extLst>
                <a:ext uri="{FF2B5EF4-FFF2-40B4-BE49-F238E27FC236}">
                  <a16:creationId xmlns:a16="http://schemas.microsoft.com/office/drawing/2014/main" id="{778A56BA-ADAC-829E-1C80-0527266FE45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Freeform 34">
              <a:extLst>
                <a:ext uri="{FF2B5EF4-FFF2-40B4-BE49-F238E27FC236}">
                  <a16:creationId xmlns:a16="http://schemas.microsoft.com/office/drawing/2014/main" id="{B7950C4E-2324-AC09-05E8-63B754E9332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Freeform 35">
              <a:extLst>
                <a:ext uri="{FF2B5EF4-FFF2-40B4-BE49-F238E27FC236}">
                  <a16:creationId xmlns:a16="http://schemas.microsoft.com/office/drawing/2014/main" id="{54B71C93-E368-694E-C22B-EEA3B13C964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36">
              <a:extLst>
                <a:ext uri="{FF2B5EF4-FFF2-40B4-BE49-F238E27FC236}">
                  <a16:creationId xmlns:a16="http://schemas.microsoft.com/office/drawing/2014/main" id="{0A801B10-4EB5-C2F3-90CA-7280B3D0D33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37">
              <a:extLst>
                <a:ext uri="{FF2B5EF4-FFF2-40B4-BE49-F238E27FC236}">
                  <a16:creationId xmlns:a16="http://schemas.microsoft.com/office/drawing/2014/main" id="{BBFCCB00-71FF-FD9D-4F2B-F99BA858CF0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38">
              <a:extLst>
                <a:ext uri="{FF2B5EF4-FFF2-40B4-BE49-F238E27FC236}">
                  <a16:creationId xmlns:a16="http://schemas.microsoft.com/office/drawing/2014/main" id="{DB0B56E1-672D-A60A-1EC2-94ECF4B4AB1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5" name="AutoShape 5">
            <a:extLst>
              <a:ext uri="{FF2B5EF4-FFF2-40B4-BE49-F238E27FC236}">
                <a16:creationId xmlns:a16="http://schemas.microsoft.com/office/drawing/2014/main" id="{6375899C-3D84-498D-868A-2A5F59A2C59D}"/>
              </a:ext>
            </a:extLst>
          </p:cNvPr>
          <p:cNvSpPr>
            <a:spLocks noChangeArrowheads="1"/>
          </p:cNvSpPr>
          <p:nvPr/>
        </p:nvSpPr>
        <p:spPr bwMode="auto">
          <a:xfrm>
            <a:off x="946150" y="2822575"/>
            <a:ext cx="866775" cy="566737"/>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6" name="Group 8">
            <a:extLst>
              <a:ext uri="{FF2B5EF4-FFF2-40B4-BE49-F238E27FC236}">
                <a16:creationId xmlns:a16="http://schemas.microsoft.com/office/drawing/2014/main" id="{6BF39E13-1A74-4359-906D-7A9F0824E2CB}"/>
              </a:ext>
            </a:extLst>
          </p:cNvPr>
          <p:cNvGrpSpPr>
            <a:grpSpLocks/>
          </p:cNvGrpSpPr>
          <p:nvPr/>
        </p:nvGrpSpPr>
        <p:grpSpPr bwMode="auto">
          <a:xfrm>
            <a:off x="2770188" y="2814638"/>
            <a:ext cx="866775" cy="582612"/>
            <a:chOff x="596" y="1599"/>
            <a:chExt cx="546" cy="367"/>
          </a:xfrm>
          <a:effectLst>
            <a:glow rad="228600">
              <a:schemeClr val="accent3">
                <a:satMod val="175000"/>
                <a:alpha val="40000"/>
              </a:schemeClr>
            </a:glow>
          </a:effectLst>
        </p:grpSpPr>
        <p:sp>
          <p:nvSpPr>
            <p:cNvPr id="47" name="AutoShape 9">
              <a:extLst>
                <a:ext uri="{FF2B5EF4-FFF2-40B4-BE49-F238E27FC236}">
                  <a16:creationId xmlns:a16="http://schemas.microsoft.com/office/drawing/2014/main" id="{F797844D-7C83-4A71-8032-28103FBADE9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Line 10">
              <a:extLst>
                <a:ext uri="{FF2B5EF4-FFF2-40B4-BE49-F238E27FC236}">
                  <a16:creationId xmlns:a16="http://schemas.microsoft.com/office/drawing/2014/main" id="{FA2B8C36-3D5A-4F6F-8353-3225DFD78E5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Text Box 11">
              <a:extLst>
                <a:ext uri="{FF2B5EF4-FFF2-40B4-BE49-F238E27FC236}">
                  <a16:creationId xmlns:a16="http://schemas.microsoft.com/office/drawing/2014/main" id="{55764AAD-FF10-4378-9030-77D1173B163B}"/>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0" name="Group 12">
            <a:extLst>
              <a:ext uri="{FF2B5EF4-FFF2-40B4-BE49-F238E27FC236}">
                <a16:creationId xmlns:a16="http://schemas.microsoft.com/office/drawing/2014/main" id="{A3ADE18D-60D5-462E-B4C1-33277DBA7F60}"/>
              </a:ext>
            </a:extLst>
          </p:cNvPr>
          <p:cNvGrpSpPr>
            <a:grpSpLocks/>
          </p:cNvGrpSpPr>
          <p:nvPr/>
        </p:nvGrpSpPr>
        <p:grpSpPr bwMode="auto">
          <a:xfrm>
            <a:off x="4581525" y="2814638"/>
            <a:ext cx="879475" cy="582612"/>
            <a:chOff x="588" y="1599"/>
            <a:chExt cx="554" cy="367"/>
          </a:xfrm>
          <a:effectLst>
            <a:glow rad="228600">
              <a:schemeClr val="accent3">
                <a:satMod val="175000"/>
                <a:alpha val="40000"/>
              </a:schemeClr>
            </a:glow>
          </a:effectLst>
        </p:grpSpPr>
        <p:sp>
          <p:nvSpPr>
            <p:cNvPr id="51" name="AutoShape 13">
              <a:extLst>
                <a:ext uri="{FF2B5EF4-FFF2-40B4-BE49-F238E27FC236}">
                  <a16:creationId xmlns:a16="http://schemas.microsoft.com/office/drawing/2014/main" id="{20DB8F2A-AFD4-4879-8410-127AF4D3EF0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14">
              <a:extLst>
                <a:ext uri="{FF2B5EF4-FFF2-40B4-BE49-F238E27FC236}">
                  <a16:creationId xmlns:a16="http://schemas.microsoft.com/office/drawing/2014/main" id="{2B8C7E49-4C05-41EE-86D3-3FD772E3729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Text Box 15">
              <a:extLst>
                <a:ext uri="{FF2B5EF4-FFF2-40B4-BE49-F238E27FC236}">
                  <a16:creationId xmlns:a16="http://schemas.microsoft.com/office/drawing/2014/main" id="{B6BF4029-329E-4F86-A840-BCF343EF44EF}"/>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4" name="Group 16">
            <a:extLst>
              <a:ext uri="{FF2B5EF4-FFF2-40B4-BE49-F238E27FC236}">
                <a16:creationId xmlns:a16="http://schemas.microsoft.com/office/drawing/2014/main" id="{432EBB13-3503-47E1-94A6-9B93D4343C6A}"/>
              </a:ext>
            </a:extLst>
          </p:cNvPr>
          <p:cNvGrpSpPr>
            <a:grpSpLocks/>
          </p:cNvGrpSpPr>
          <p:nvPr/>
        </p:nvGrpSpPr>
        <p:grpSpPr bwMode="auto">
          <a:xfrm>
            <a:off x="6419850" y="2814638"/>
            <a:ext cx="866775" cy="582612"/>
            <a:chOff x="596" y="1599"/>
            <a:chExt cx="546" cy="367"/>
          </a:xfrm>
          <a:effectLst>
            <a:glow rad="228600">
              <a:schemeClr val="accent3">
                <a:satMod val="175000"/>
                <a:alpha val="40000"/>
              </a:schemeClr>
            </a:glow>
          </a:effectLst>
        </p:grpSpPr>
        <p:sp>
          <p:nvSpPr>
            <p:cNvPr id="55" name="AutoShape 17">
              <a:extLst>
                <a:ext uri="{FF2B5EF4-FFF2-40B4-BE49-F238E27FC236}">
                  <a16:creationId xmlns:a16="http://schemas.microsoft.com/office/drawing/2014/main" id="{0B7CCD5E-79E7-4759-A51C-0D392902BE5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Line 18">
              <a:extLst>
                <a:ext uri="{FF2B5EF4-FFF2-40B4-BE49-F238E27FC236}">
                  <a16:creationId xmlns:a16="http://schemas.microsoft.com/office/drawing/2014/main" id="{93C855F4-F7FA-45B2-B683-8F3BDC3A87DA}"/>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Text Box 19">
              <a:extLst>
                <a:ext uri="{FF2B5EF4-FFF2-40B4-BE49-F238E27FC236}">
                  <a16:creationId xmlns:a16="http://schemas.microsoft.com/office/drawing/2014/main" id="{894E8488-2DE5-4500-941F-1C3D376FC273}"/>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8" name="Line 20">
            <a:extLst>
              <a:ext uri="{FF2B5EF4-FFF2-40B4-BE49-F238E27FC236}">
                <a16:creationId xmlns:a16="http://schemas.microsoft.com/office/drawing/2014/main" id="{991B1E83-0C04-40E1-B837-804881CB6087}"/>
              </a:ext>
            </a:extLst>
          </p:cNvPr>
          <p:cNvSpPr>
            <a:spLocks noChangeShapeType="1"/>
          </p:cNvSpPr>
          <p:nvPr/>
        </p:nvSpPr>
        <p:spPr bwMode="auto">
          <a:xfrm>
            <a:off x="15922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9" name="Line 21">
            <a:extLst>
              <a:ext uri="{FF2B5EF4-FFF2-40B4-BE49-F238E27FC236}">
                <a16:creationId xmlns:a16="http://schemas.microsoft.com/office/drawing/2014/main" id="{547C3CBF-71C8-4CFD-8D99-0898CAD6C2BF}"/>
              </a:ext>
            </a:extLst>
          </p:cNvPr>
          <p:cNvSpPr>
            <a:spLocks noChangeShapeType="1"/>
          </p:cNvSpPr>
          <p:nvPr/>
        </p:nvSpPr>
        <p:spPr bwMode="auto">
          <a:xfrm>
            <a:off x="342741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0" name="Line 22">
            <a:extLst>
              <a:ext uri="{FF2B5EF4-FFF2-40B4-BE49-F238E27FC236}">
                <a16:creationId xmlns:a16="http://schemas.microsoft.com/office/drawing/2014/main" id="{9076313A-E1CE-45C0-8B2B-1EFA09D19950}"/>
              </a:ext>
            </a:extLst>
          </p:cNvPr>
          <p:cNvSpPr>
            <a:spLocks noChangeShapeType="1"/>
          </p:cNvSpPr>
          <p:nvPr/>
        </p:nvSpPr>
        <p:spPr bwMode="auto">
          <a:xfrm>
            <a:off x="52625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1" name="Line 16">
            <a:extLst>
              <a:ext uri="{FF2B5EF4-FFF2-40B4-BE49-F238E27FC236}">
                <a16:creationId xmlns:a16="http://schemas.microsoft.com/office/drawing/2014/main" id="{ACDB516D-3A2E-42FD-B15A-0A23AF449CE9}"/>
              </a:ext>
            </a:extLst>
          </p:cNvPr>
          <p:cNvSpPr>
            <a:spLocks noChangeShapeType="1"/>
          </p:cNvSpPr>
          <p:nvPr/>
        </p:nvSpPr>
        <p:spPr bwMode="auto">
          <a:xfrm>
            <a:off x="7097711" y="31298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extLst>
      <p:ext uri="{BB962C8B-B14F-4D97-AF65-F5344CB8AC3E}">
        <p14:creationId xmlns:p14="http://schemas.microsoft.com/office/powerpoint/2010/main" val="1713239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AutoShape 5">
            <a:extLst>
              <a:ext uri="{FF2B5EF4-FFF2-40B4-BE49-F238E27FC236}">
                <a16:creationId xmlns:a16="http://schemas.microsoft.com/office/drawing/2014/main" id="{EBCF4502-250D-4558-8F61-0A8EDAF6CC3A}"/>
              </a:ext>
            </a:extLst>
          </p:cNvPr>
          <p:cNvSpPr>
            <a:spLocks noChangeArrowheads="1"/>
          </p:cNvSpPr>
          <p:nvPr/>
        </p:nvSpPr>
        <p:spPr bwMode="auto">
          <a:xfrm>
            <a:off x="946150" y="2822575"/>
            <a:ext cx="866775" cy="566737"/>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63" name="Group 8">
            <a:extLst>
              <a:ext uri="{FF2B5EF4-FFF2-40B4-BE49-F238E27FC236}">
                <a16:creationId xmlns:a16="http://schemas.microsoft.com/office/drawing/2014/main" id="{371CC47D-EBE2-4956-B484-B940A3891397}"/>
              </a:ext>
            </a:extLst>
          </p:cNvPr>
          <p:cNvGrpSpPr>
            <a:grpSpLocks/>
          </p:cNvGrpSpPr>
          <p:nvPr/>
        </p:nvGrpSpPr>
        <p:grpSpPr bwMode="auto">
          <a:xfrm>
            <a:off x="2770188" y="2814638"/>
            <a:ext cx="866775" cy="582612"/>
            <a:chOff x="596" y="1599"/>
            <a:chExt cx="546" cy="367"/>
          </a:xfrm>
          <a:effectLst>
            <a:glow rad="228600">
              <a:schemeClr val="accent3">
                <a:satMod val="175000"/>
                <a:alpha val="40000"/>
              </a:schemeClr>
            </a:glow>
          </a:effectLst>
        </p:grpSpPr>
        <p:sp>
          <p:nvSpPr>
            <p:cNvPr id="64" name="AutoShape 9">
              <a:extLst>
                <a:ext uri="{FF2B5EF4-FFF2-40B4-BE49-F238E27FC236}">
                  <a16:creationId xmlns:a16="http://schemas.microsoft.com/office/drawing/2014/main" id="{D2F9E293-93E0-4DAE-BF77-E3B21999AEE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5" name="Line 10">
              <a:extLst>
                <a:ext uri="{FF2B5EF4-FFF2-40B4-BE49-F238E27FC236}">
                  <a16:creationId xmlns:a16="http://schemas.microsoft.com/office/drawing/2014/main" id="{F3AA740A-81E9-464E-8C71-65B13F4D5BD5}"/>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6" name="Text Box 11">
              <a:extLst>
                <a:ext uri="{FF2B5EF4-FFF2-40B4-BE49-F238E27FC236}">
                  <a16:creationId xmlns:a16="http://schemas.microsoft.com/office/drawing/2014/main" id="{F2BC9C9A-6FC5-4EE8-A317-859D7FA72B0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67" name="Group 12">
            <a:extLst>
              <a:ext uri="{FF2B5EF4-FFF2-40B4-BE49-F238E27FC236}">
                <a16:creationId xmlns:a16="http://schemas.microsoft.com/office/drawing/2014/main" id="{6EB6D33D-4ACF-4A44-9F2E-CE1091E04A82}"/>
              </a:ext>
            </a:extLst>
          </p:cNvPr>
          <p:cNvGrpSpPr>
            <a:grpSpLocks/>
          </p:cNvGrpSpPr>
          <p:nvPr/>
        </p:nvGrpSpPr>
        <p:grpSpPr bwMode="auto">
          <a:xfrm>
            <a:off x="4581525" y="2814638"/>
            <a:ext cx="879475" cy="582612"/>
            <a:chOff x="588" y="1599"/>
            <a:chExt cx="554" cy="367"/>
          </a:xfrm>
          <a:effectLst>
            <a:glow rad="228600">
              <a:schemeClr val="accent3">
                <a:satMod val="175000"/>
                <a:alpha val="40000"/>
              </a:schemeClr>
            </a:glow>
          </a:effectLst>
        </p:grpSpPr>
        <p:sp>
          <p:nvSpPr>
            <p:cNvPr id="68" name="AutoShape 13">
              <a:extLst>
                <a:ext uri="{FF2B5EF4-FFF2-40B4-BE49-F238E27FC236}">
                  <a16:creationId xmlns:a16="http://schemas.microsoft.com/office/drawing/2014/main" id="{CA484F11-192B-4A5D-9DFA-5D3FEE4343F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Line 14">
              <a:extLst>
                <a:ext uri="{FF2B5EF4-FFF2-40B4-BE49-F238E27FC236}">
                  <a16:creationId xmlns:a16="http://schemas.microsoft.com/office/drawing/2014/main" id="{08DF4F5E-8121-4495-B301-641ACD41E09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0" name="Text Box 15">
              <a:extLst>
                <a:ext uri="{FF2B5EF4-FFF2-40B4-BE49-F238E27FC236}">
                  <a16:creationId xmlns:a16="http://schemas.microsoft.com/office/drawing/2014/main" id="{6F72BE6A-B50E-463B-9D80-3AA8CC42818A}"/>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71" name="Group 16">
            <a:extLst>
              <a:ext uri="{FF2B5EF4-FFF2-40B4-BE49-F238E27FC236}">
                <a16:creationId xmlns:a16="http://schemas.microsoft.com/office/drawing/2014/main" id="{DBD11FDE-B47C-49C9-A4B8-EEC9EBB1C3EE}"/>
              </a:ext>
            </a:extLst>
          </p:cNvPr>
          <p:cNvGrpSpPr>
            <a:grpSpLocks/>
          </p:cNvGrpSpPr>
          <p:nvPr/>
        </p:nvGrpSpPr>
        <p:grpSpPr bwMode="auto">
          <a:xfrm>
            <a:off x="6419850" y="2814638"/>
            <a:ext cx="866775" cy="582612"/>
            <a:chOff x="596" y="1599"/>
            <a:chExt cx="546" cy="367"/>
          </a:xfrm>
          <a:effectLst>
            <a:glow rad="228600">
              <a:schemeClr val="accent3">
                <a:satMod val="175000"/>
                <a:alpha val="40000"/>
              </a:schemeClr>
            </a:glow>
          </a:effectLst>
        </p:grpSpPr>
        <p:sp>
          <p:nvSpPr>
            <p:cNvPr id="72" name="AutoShape 17">
              <a:extLst>
                <a:ext uri="{FF2B5EF4-FFF2-40B4-BE49-F238E27FC236}">
                  <a16:creationId xmlns:a16="http://schemas.microsoft.com/office/drawing/2014/main" id="{EE3AE822-8010-47FA-9D19-07BA15E161D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3" name="Line 18">
              <a:extLst>
                <a:ext uri="{FF2B5EF4-FFF2-40B4-BE49-F238E27FC236}">
                  <a16:creationId xmlns:a16="http://schemas.microsoft.com/office/drawing/2014/main" id="{4C332DD7-5DA6-44D2-95BF-858F1DB79CA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 name="Text Box 19">
              <a:extLst>
                <a:ext uri="{FF2B5EF4-FFF2-40B4-BE49-F238E27FC236}">
                  <a16:creationId xmlns:a16="http://schemas.microsoft.com/office/drawing/2014/main" id="{6007C545-ADE1-46D2-BEF6-ACB77CDE9107}"/>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75" name="Line 20">
            <a:extLst>
              <a:ext uri="{FF2B5EF4-FFF2-40B4-BE49-F238E27FC236}">
                <a16:creationId xmlns:a16="http://schemas.microsoft.com/office/drawing/2014/main" id="{BE8FAE92-D237-4BB6-95CD-E392BBF410B0}"/>
              </a:ext>
            </a:extLst>
          </p:cNvPr>
          <p:cNvSpPr>
            <a:spLocks noChangeShapeType="1"/>
          </p:cNvSpPr>
          <p:nvPr/>
        </p:nvSpPr>
        <p:spPr bwMode="auto">
          <a:xfrm>
            <a:off x="15922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6" name="Line 21">
            <a:extLst>
              <a:ext uri="{FF2B5EF4-FFF2-40B4-BE49-F238E27FC236}">
                <a16:creationId xmlns:a16="http://schemas.microsoft.com/office/drawing/2014/main" id="{7AC5309A-1511-486E-814D-25DC3067691F}"/>
              </a:ext>
            </a:extLst>
          </p:cNvPr>
          <p:cNvSpPr>
            <a:spLocks noChangeShapeType="1"/>
          </p:cNvSpPr>
          <p:nvPr/>
        </p:nvSpPr>
        <p:spPr bwMode="auto">
          <a:xfrm>
            <a:off x="342741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7" name="Line 22">
            <a:extLst>
              <a:ext uri="{FF2B5EF4-FFF2-40B4-BE49-F238E27FC236}">
                <a16:creationId xmlns:a16="http://schemas.microsoft.com/office/drawing/2014/main" id="{FB7C4BEC-3ED6-4E51-A30C-39D37FED28F4}"/>
              </a:ext>
            </a:extLst>
          </p:cNvPr>
          <p:cNvSpPr>
            <a:spLocks noChangeShapeType="1"/>
          </p:cNvSpPr>
          <p:nvPr/>
        </p:nvSpPr>
        <p:spPr bwMode="auto">
          <a:xfrm>
            <a:off x="5262563" y="3106738"/>
            <a:ext cx="10874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8" name="Line 16">
            <a:extLst>
              <a:ext uri="{FF2B5EF4-FFF2-40B4-BE49-F238E27FC236}">
                <a16:creationId xmlns:a16="http://schemas.microsoft.com/office/drawing/2014/main" id="{702EEB56-B094-4925-9145-53EAF409D48B}"/>
              </a:ext>
            </a:extLst>
          </p:cNvPr>
          <p:cNvSpPr>
            <a:spLocks noChangeShapeType="1"/>
          </p:cNvSpPr>
          <p:nvPr/>
        </p:nvSpPr>
        <p:spPr bwMode="auto">
          <a:xfrm>
            <a:off x="7097711" y="31298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9" name="Footer Placeholder 3"/>
          <p:cNvSpPr>
            <a:spLocks noGrp="1"/>
          </p:cNvSpPr>
          <p:nvPr>
            <p:ph type="ftr" sz="quarter" idx="10"/>
          </p:nvPr>
        </p:nvSpPr>
        <p:spPr/>
        <p:txBody>
          <a:bodyPr/>
          <a:lstStyle/>
          <a:p>
            <a:pPr>
              <a:defRPr/>
            </a:pPr>
            <a:r>
              <a:rPr lang="en-US" dirty="0"/>
              <a:t>Art of Multiprocessor Programming</a:t>
            </a:r>
          </a:p>
        </p:txBody>
      </p:sp>
      <p:sp>
        <p:nvSpPr>
          <p:cNvPr id="40" name="Slide Number Placeholder 4"/>
          <p:cNvSpPr>
            <a:spLocks noGrp="1"/>
          </p:cNvSpPr>
          <p:nvPr>
            <p:ph type="sldNum" sz="quarter" idx="11"/>
          </p:nvPr>
        </p:nvSpPr>
        <p:spPr/>
        <p:txBody>
          <a:bodyPr/>
          <a:lstStyle/>
          <a:p>
            <a:pPr>
              <a:defRPr/>
            </a:pPr>
            <a:fld id="{75ECB73E-8946-488F-A70D-D4437396FF08}" type="slidenum">
              <a:rPr lang="x-none"/>
              <a:pPr>
                <a:defRPr/>
              </a:pPr>
              <a:t>44</a:t>
            </a:fld>
            <a:endParaRPr lang="en-US" dirty="0"/>
          </a:p>
        </p:txBody>
      </p:sp>
      <p:sp>
        <p:nvSpPr>
          <p:cNvPr id="52228" name="Rectangle 2"/>
          <p:cNvSpPr>
            <a:spLocks noGrp="1" noChangeArrowheads="1"/>
          </p:cNvSpPr>
          <p:nvPr>
            <p:ph type="title"/>
          </p:nvPr>
        </p:nvSpPr>
        <p:spPr/>
        <p:txBody>
          <a:bodyPr/>
          <a:lstStyle/>
          <a:p>
            <a:r>
              <a:rPr lang="en-US" dirty="0"/>
              <a:t>Hand-over-Hand locking</a:t>
            </a:r>
          </a:p>
        </p:txBody>
      </p:sp>
      <p:grpSp>
        <p:nvGrpSpPr>
          <p:cNvPr id="8" name="Group 39">
            <a:extLst>
              <a:ext uri="{FF2B5EF4-FFF2-40B4-BE49-F238E27FC236}">
                <a16:creationId xmlns:a16="http://schemas.microsoft.com/office/drawing/2014/main" id="{7EA7626E-C816-6D0B-F576-A4F58F465AA3}"/>
              </a:ext>
            </a:extLst>
          </p:cNvPr>
          <p:cNvGrpSpPr>
            <a:grpSpLocks/>
          </p:cNvGrpSpPr>
          <p:nvPr/>
        </p:nvGrpSpPr>
        <p:grpSpPr bwMode="auto">
          <a:xfrm>
            <a:off x="4803775" y="1987550"/>
            <a:ext cx="427038" cy="622300"/>
            <a:chOff x="2208" y="1920"/>
            <a:chExt cx="1152" cy="1680"/>
          </a:xfrm>
          <a:effectLst>
            <a:glow rad="228600">
              <a:schemeClr val="accent3">
                <a:satMod val="175000"/>
                <a:alpha val="40000"/>
              </a:schemeClr>
            </a:glow>
          </a:effectLst>
        </p:grpSpPr>
        <p:sp>
          <p:nvSpPr>
            <p:cNvPr id="9" name="Oval 40">
              <a:extLst>
                <a:ext uri="{FF2B5EF4-FFF2-40B4-BE49-F238E27FC236}">
                  <a16:creationId xmlns:a16="http://schemas.microsoft.com/office/drawing/2014/main" id="{B34176A7-D340-4C82-0794-11A18A878C31}"/>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0" name="Oval 41">
              <a:extLst>
                <a:ext uri="{FF2B5EF4-FFF2-40B4-BE49-F238E27FC236}">
                  <a16:creationId xmlns:a16="http://schemas.microsoft.com/office/drawing/2014/main" id="{67140493-2439-F850-1960-B5D726E24938}"/>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11" name="AutoShape 42">
              <a:extLst>
                <a:ext uri="{FF2B5EF4-FFF2-40B4-BE49-F238E27FC236}">
                  <a16:creationId xmlns:a16="http://schemas.microsoft.com/office/drawing/2014/main" id="{17A01FC6-01CC-9F1D-1442-B617BDA30E9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2" name="AutoShape 43">
              <a:extLst>
                <a:ext uri="{FF2B5EF4-FFF2-40B4-BE49-F238E27FC236}">
                  <a16:creationId xmlns:a16="http://schemas.microsoft.com/office/drawing/2014/main" id="{C0E8FA90-EE38-BDE1-5569-1F6EA665386C}"/>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3" name="AutoShape 44">
            <a:extLst>
              <a:ext uri="{FF2B5EF4-FFF2-40B4-BE49-F238E27FC236}">
                <a16:creationId xmlns:a16="http://schemas.microsoft.com/office/drawing/2014/main" id="{C9C1516B-100F-6F20-CD3B-B66E886ECFD1}"/>
              </a:ext>
            </a:extLst>
          </p:cNvPr>
          <p:cNvSpPr>
            <a:spLocks noChangeArrowheads="1"/>
          </p:cNvSpPr>
          <p:nvPr/>
        </p:nvSpPr>
        <p:spPr bwMode="auto">
          <a:xfrm>
            <a:off x="4429125" y="2647950"/>
            <a:ext cx="1293813" cy="814388"/>
          </a:xfrm>
          <a:prstGeom prst="wedgeRoundRectCallout">
            <a:avLst>
              <a:gd name="adj1" fmla="val -73435"/>
              <a:gd name="adj2" fmla="val 239472"/>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4" name="Group 23">
            <a:extLst>
              <a:ext uri="{FF2B5EF4-FFF2-40B4-BE49-F238E27FC236}">
                <a16:creationId xmlns:a16="http://schemas.microsoft.com/office/drawing/2014/main" id="{5D99C393-D367-71E9-67F1-30CFA9D5A3B1}"/>
              </a:ext>
            </a:extLst>
          </p:cNvPr>
          <p:cNvGrpSpPr>
            <a:grpSpLocks/>
          </p:cNvGrpSpPr>
          <p:nvPr/>
        </p:nvGrpSpPr>
        <p:grpSpPr bwMode="auto">
          <a:xfrm>
            <a:off x="6569075" y="1987550"/>
            <a:ext cx="427038" cy="622300"/>
            <a:chOff x="2208" y="1920"/>
            <a:chExt cx="1152" cy="1680"/>
          </a:xfrm>
          <a:effectLst>
            <a:glow rad="228600">
              <a:schemeClr val="accent3">
                <a:satMod val="175000"/>
                <a:alpha val="40000"/>
              </a:schemeClr>
            </a:glow>
          </a:effectLst>
        </p:grpSpPr>
        <p:sp>
          <p:nvSpPr>
            <p:cNvPr id="15" name="Oval 24">
              <a:extLst>
                <a:ext uri="{FF2B5EF4-FFF2-40B4-BE49-F238E27FC236}">
                  <a16:creationId xmlns:a16="http://schemas.microsoft.com/office/drawing/2014/main" id="{869AF287-76B9-566D-4EBD-4486414B3F68}"/>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6" name="Oval 25">
              <a:extLst>
                <a:ext uri="{FF2B5EF4-FFF2-40B4-BE49-F238E27FC236}">
                  <a16:creationId xmlns:a16="http://schemas.microsoft.com/office/drawing/2014/main" id="{AB3697D2-C1B4-C2BF-7D3D-18A72FA68CFC}"/>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17" name="AutoShape 26">
              <a:extLst>
                <a:ext uri="{FF2B5EF4-FFF2-40B4-BE49-F238E27FC236}">
                  <a16:creationId xmlns:a16="http://schemas.microsoft.com/office/drawing/2014/main" id="{2A7E1EC7-F250-EC28-2D6B-383023D1ECD1}"/>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8" name="AutoShape 27">
              <a:extLst>
                <a:ext uri="{FF2B5EF4-FFF2-40B4-BE49-F238E27FC236}">
                  <a16:creationId xmlns:a16="http://schemas.microsoft.com/office/drawing/2014/main" id="{AB3DED0A-0CE3-8B32-D508-2F4AC766F854}"/>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9" name="AutoShape 38">
            <a:extLst>
              <a:ext uri="{FF2B5EF4-FFF2-40B4-BE49-F238E27FC236}">
                <a16:creationId xmlns:a16="http://schemas.microsoft.com/office/drawing/2014/main" id="{DAE4860C-4454-E131-0793-099685E7D021}"/>
              </a:ext>
            </a:extLst>
          </p:cNvPr>
          <p:cNvSpPr>
            <a:spLocks noChangeArrowheads="1"/>
          </p:cNvSpPr>
          <p:nvPr/>
        </p:nvSpPr>
        <p:spPr bwMode="auto">
          <a:xfrm>
            <a:off x="6199188" y="2698750"/>
            <a:ext cx="1293812" cy="814388"/>
          </a:xfrm>
          <a:prstGeom prst="wedgeRoundRectCallout">
            <a:avLst>
              <a:gd name="adj1" fmla="val -168445"/>
              <a:gd name="adj2" fmla="val 218163"/>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 name="Group 29">
            <a:extLst>
              <a:ext uri="{FF2B5EF4-FFF2-40B4-BE49-F238E27FC236}">
                <a16:creationId xmlns:a16="http://schemas.microsoft.com/office/drawing/2014/main" id="{176C7943-E6B2-4FA9-C3A0-993474473352}"/>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30">
              <a:extLst>
                <a:ext uri="{FF2B5EF4-FFF2-40B4-BE49-F238E27FC236}">
                  <a16:creationId xmlns:a16="http://schemas.microsoft.com/office/drawing/2014/main" id="{16A1085C-05D0-2A9B-D852-AA00C978D34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1">
              <a:extLst>
                <a:ext uri="{FF2B5EF4-FFF2-40B4-BE49-F238E27FC236}">
                  <a16:creationId xmlns:a16="http://schemas.microsoft.com/office/drawing/2014/main" id="{B0B7AA39-E779-5DB6-6DE9-D119A634339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2">
              <a:extLst>
                <a:ext uri="{FF2B5EF4-FFF2-40B4-BE49-F238E27FC236}">
                  <a16:creationId xmlns:a16="http://schemas.microsoft.com/office/drawing/2014/main" id="{EF30415D-B875-D666-5E49-5FA515B72580}"/>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3">
              <a:extLst>
                <a:ext uri="{FF2B5EF4-FFF2-40B4-BE49-F238E27FC236}">
                  <a16:creationId xmlns:a16="http://schemas.microsoft.com/office/drawing/2014/main" id="{F202E6E5-E668-58CD-096F-35B3A997557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4">
              <a:extLst>
                <a:ext uri="{FF2B5EF4-FFF2-40B4-BE49-F238E27FC236}">
                  <a16:creationId xmlns:a16="http://schemas.microsoft.com/office/drawing/2014/main" id="{C617A998-373C-95CC-F378-9B0EAB60EE2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Freeform 35">
              <a:extLst>
                <a:ext uri="{FF2B5EF4-FFF2-40B4-BE49-F238E27FC236}">
                  <a16:creationId xmlns:a16="http://schemas.microsoft.com/office/drawing/2014/main" id="{B85D2825-5A0A-2535-95E1-C27A9761C2A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36">
              <a:extLst>
                <a:ext uri="{FF2B5EF4-FFF2-40B4-BE49-F238E27FC236}">
                  <a16:creationId xmlns:a16="http://schemas.microsoft.com/office/drawing/2014/main" id="{935A370F-5C90-6193-D8EB-BEE7A6FE9FA9}"/>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37">
              <a:extLst>
                <a:ext uri="{FF2B5EF4-FFF2-40B4-BE49-F238E27FC236}">
                  <a16:creationId xmlns:a16="http://schemas.microsoft.com/office/drawing/2014/main" id="{E90AF9E3-C4D6-85A3-77B1-B0319C217F7F}"/>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38">
              <a:extLst>
                <a:ext uri="{FF2B5EF4-FFF2-40B4-BE49-F238E27FC236}">
                  <a16:creationId xmlns:a16="http://schemas.microsoft.com/office/drawing/2014/main" id="{F33BE60F-92E1-4D9B-3017-ACBD914183AD}"/>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8830297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ooter Placeholder 3"/>
          <p:cNvSpPr>
            <a:spLocks noGrp="1"/>
          </p:cNvSpPr>
          <p:nvPr>
            <p:ph type="ftr" sz="quarter" idx="10"/>
          </p:nvPr>
        </p:nvSpPr>
        <p:spPr/>
        <p:txBody>
          <a:bodyPr/>
          <a:lstStyle/>
          <a:p>
            <a:pPr>
              <a:defRPr/>
            </a:pPr>
            <a:r>
              <a:rPr lang="en-US" dirty="0"/>
              <a:t>Art of Multiprocessor Programming</a:t>
            </a:r>
          </a:p>
        </p:txBody>
      </p:sp>
      <p:sp>
        <p:nvSpPr>
          <p:cNvPr id="40" name="Slide Number Placeholder 4"/>
          <p:cNvSpPr>
            <a:spLocks noGrp="1"/>
          </p:cNvSpPr>
          <p:nvPr>
            <p:ph type="sldNum" sz="quarter" idx="11"/>
          </p:nvPr>
        </p:nvSpPr>
        <p:spPr/>
        <p:txBody>
          <a:bodyPr/>
          <a:lstStyle/>
          <a:p>
            <a:pPr>
              <a:defRPr/>
            </a:pPr>
            <a:fld id="{1B2592A1-0CA9-463F-8C0C-8611BB1E71A6}" type="slidenum">
              <a:rPr lang="x-none"/>
              <a:pPr>
                <a:defRPr/>
              </a:pPr>
              <a:t>45</a:t>
            </a:fld>
            <a:endParaRPr lang="en-US" dirty="0"/>
          </a:p>
        </p:txBody>
      </p:sp>
      <p:sp>
        <p:nvSpPr>
          <p:cNvPr id="56324" name="Rectangle 2"/>
          <p:cNvSpPr>
            <a:spLocks noGrp="1" noChangeArrowheads="1"/>
          </p:cNvSpPr>
          <p:nvPr>
            <p:ph type="title"/>
          </p:nvPr>
        </p:nvSpPr>
        <p:spPr/>
        <p:txBody>
          <a:bodyPr/>
          <a:lstStyle/>
          <a:p>
            <a:r>
              <a:rPr lang="en-US" dirty="0"/>
              <a:t>Removing a Node</a:t>
            </a:r>
          </a:p>
        </p:txBody>
      </p:sp>
      <p:grpSp>
        <p:nvGrpSpPr>
          <p:cNvPr id="2" name="Group 1">
            <a:extLst>
              <a:ext uri="{FF2B5EF4-FFF2-40B4-BE49-F238E27FC236}">
                <a16:creationId xmlns:a16="http://schemas.microsoft.com/office/drawing/2014/main" id="{30CABD9A-493C-BD68-613B-5D6D512897F7}"/>
              </a:ext>
            </a:extLst>
          </p:cNvPr>
          <p:cNvGrpSpPr/>
          <p:nvPr/>
        </p:nvGrpSpPr>
        <p:grpSpPr>
          <a:xfrm>
            <a:off x="946150" y="2771775"/>
            <a:ext cx="7842248" cy="584200"/>
            <a:chOff x="946150" y="2771775"/>
            <a:chExt cx="7842248" cy="584200"/>
          </a:xfrm>
        </p:grpSpPr>
        <p:sp>
          <p:nvSpPr>
            <p:cNvPr id="56358" name="AutoShape 5"/>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56327" name="Group 8"/>
            <p:cNvGrpSpPr>
              <a:grpSpLocks/>
            </p:cNvGrpSpPr>
            <p:nvPr/>
          </p:nvGrpSpPr>
          <p:grpSpPr bwMode="auto">
            <a:xfrm>
              <a:off x="2543175" y="2771775"/>
              <a:ext cx="866775" cy="582613"/>
              <a:chOff x="596" y="1599"/>
              <a:chExt cx="546" cy="367"/>
            </a:xfrm>
          </p:grpSpPr>
          <p:sp>
            <p:nvSpPr>
              <p:cNvPr id="56355"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6356"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357"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6328" name="Group 12"/>
            <p:cNvGrpSpPr>
              <a:grpSpLocks/>
            </p:cNvGrpSpPr>
            <p:nvPr/>
          </p:nvGrpSpPr>
          <p:grpSpPr bwMode="auto">
            <a:xfrm>
              <a:off x="4132263" y="2771775"/>
              <a:ext cx="879475" cy="582613"/>
              <a:chOff x="588" y="1599"/>
              <a:chExt cx="554" cy="367"/>
            </a:xfrm>
          </p:grpSpPr>
          <p:sp>
            <p:nvSpPr>
              <p:cNvPr id="56352"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6353"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354"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6329" name="Group 16"/>
            <p:cNvGrpSpPr>
              <a:grpSpLocks/>
            </p:cNvGrpSpPr>
            <p:nvPr/>
          </p:nvGrpSpPr>
          <p:grpSpPr bwMode="auto">
            <a:xfrm>
              <a:off x="5741988" y="2771775"/>
              <a:ext cx="866775" cy="582613"/>
              <a:chOff x="596" y="1599"/>
              <a:chExt cx="546" cy="367"/>
            </a:xfrm>
          </p:grpSpPr>
          <p:sp>
            <p:nvSpPr>
              <p:cNvPr id="56349"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6350"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351" name="Text Box 19"/>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6330" name="Line 20"/>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6331" name="Line 21"/>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56333" name="Group 41"/>
            <p:cNvGrpSpPr>
              <a:grpSpLocks/>
            </p:cNvGrpSpPr>
            <p:nvPr/>
          </p:nvGrpSpPr>
          <p:grpSpPr bwMode="auto">
            <a:xfrm>
              <a:off x="7329488" y="2773363"/>
              <a:ext cx="879476" cy="582612"/>
              <a:chOff x="588" y="1599"/>
              <a:chExt cx="554" cy="367"/>
            </a:xfrm>
          </p:grpSpPr>
          <p:sp>
            <p:nvSpPr>
              <p:cNvPr id="56337" name="AutoShape 42"/>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6338" name="Line 43"/>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339" name="Text Box 44"/>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56334" name="Line 45"/>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6335" name="Line 46"/>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1" name="Line 16"/>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3" name="Group 29">
            <a:extLst>
              <a:ext uri="{FF2B5EF4-FFF2-40B4-BE49-F238E27FC236}">
                <a16:creationId xmlns:a16="http://schemas.microsoft.com/office/drawing/2014/main" id="{F6F3AD4E-191B-53FF-1D16-931F024CBFE3}"/>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4" name="Freeform 30">
              <a:extLst>
                <a:ext uri="{FF2B5EF4-FFF2-40B4-BE49-F238E27FC236}">
                  <a16:creationId xmlns:a16="http://schemas.microsoft.com/office/drawing/2014/main" id="{B0238814-5FB0-7D3E-E95C-0F2C5298547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1">
              <a:extLst>
                <a:ext uri="{FF2B5EF4-FFF2-40B4-BE49-F238E27FC236}">
                  <a16:creationId xmlns:a16="http://schemas.microsoft.com/office/drawing/2014/main" id="{B6DF4870-5FDF-BF1A-A205-702604FC2F9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2">
              <a:extLst>
                <a:ext uri="{FF2B5EF4-FFF2-40B4-BE49-F238E27FC236}">
                  <a16:creationId xmlns:a16="http://schemas.microsoft.com/office/drawing/2014/main" id="{6E3662DF-9AA2-E1B6-BF22-51A19528534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3">
              <a:extLst>
                <a:ext uri="{FF2B5EF4-FFF2-40B4-BE49-F238E27FC236}">
                  <a16:creationId xmlns:a16="http://schemas.microsoft.com/office/drawing/2014/main" id="{B58A6DA3-33DA-9F37-D0E4-FC1FDA39574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4">
              <a:extLst>
                <a:ext uri="{FF2B5EF4-FFF2-40B4-BE49-F238E27FC236}">
                  <a16:creationId xmlns:a16="http://schemas.microsoft.com/office/drawing/2014/main" id="{D318BC55-B40C-0ADA-9B75-8BE714E235A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5">
              <a:extLst>
                <a:ext uri="{FF2B5EF4-FFF2-40B4-BE49-F238E27FC236}">
                  <a16:creationId xmlns:a16="http://schemas.microsoft.com/office/drawing/2014/main" id="{404D323F-69F7-FB2C-CE69-2D9725AD0BF0}"/>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6">
              <a:extLst>
                <a:ext uri="{FF2B5EF4-FFF2-40B4-BE49-F238E27FC236}">
                  <a16:creationId xmlns:a16="http://schemas.microsoft.com/office/drawing/2014/main" id="{B57152A4-947F-17E7-78A7-AB766529C9DD}"/>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7">
              <a:extLst>
                <a:ext uri="{FF2B5EF4-FFF2-40B4-BE49-F238E27FC236}">
                  <a16:creationId xmlns:a16="http://schemas.microsoft.com/office/drawing/2014/main" id="{4B27ED23-12B7-8867-5D13-30FBACD5779B}"/>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Freeform 38">
              <a:extLst>
                <a:ext uri="{FF2B5EF4-FFF2-40B4-BE49-F238E27FC236}">
                  <a16:creationId xmlns:a16="http://schemas.microsoft.com/office/drawing/2014/main" id="{153C5CAA-3F54-5123-7099-8ED4EA15C645}"/>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3" name="AutoShape 47">
            <a:extLst>
              <a:ext uri="{FF2B5EF4-FFF2-40B4-BE49-F238E27FC236}">
                <a16:creationId xmlns:a16="http://schemas.microsoft.com/office/drawing/2014/main" id="{0D7C1C6E-D0E0-5FB7-14FD-C832EA45D215}"/>
              </a:ext>
            </a:extLst>
          </p:cNvPr>
          <p:cNvSpPr>
            <a:spLocks noChangeArrowheads="1"/>
          </p:cNvSpPr>
          <p:nvPr/>
        </p:nvSpPr>
        <p:spPr bwMode="auto">
          <a:xfrm>
            <a:off x="439272" y="4162425"/>
            <a:ext cx="2638892"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BA7D177F-9DD8-4E99-80FC-78FF3D217AEB}"/>
              </a:ext>
            </a:extLst>
          </p:cNvPr>
          <p:cNvGrpSpPr/>
          <p:nvPr/>
        </p:nvGrpSpPr>
        <p:grpSpPr>
          <a:xfrm>
            <a:off x="946150" y="2771775"/>
            <a:ext cx="7842248" cy="584200"/>
            <a:chOff x="946150" y="2771775"/>
            <a:chExt cx="7842248" cy="584200"/>
          </a:xfrm>
        </p:grpSpPr>
        <p:sp>
          <p:nvSpPr>
            <p:cNvPr id="48" name="AutoShape 5">
              <a:extLst>
                <a:ext uri="{FF2B5EF4-FFF2-40B4-BE49-F238E27FC236}">
                  <a16:creationId xmlns:a16="http://schemas.microsoft.com/office/drawing/2014/main" id="{7E4413C2-15D3-447C-B22E-2D784D7A396A}"/>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9" name="Group 8">
              <a:extLst>
                <a:ext uri="{FF2B5EF4-FFF2-40B4-BE49-F238E27FC236}">
                  <a16:creationId xmlns:a16="http://schemas.microsoft.com/office/drawing/2014/main" id="{D0FB55C5-3C8B-48C7-89F7-D5B82C000EAD}"/>
                </a:ext>
              </a:extLst>
            </p:cNvPr>
            <p:cNvGrpSpPr>
              <a:grpSpLocks/>
            </p:cNvGrpSpPr>
            <p:nvPr/>
          </p:nvGrpSpPr>
          <p:grpSpPr bwMode="auto">
            <a:xfrm>
              <a:off x="2543175" y="2771775"/>
              <a:ext cx="866775" cy="582613"/>
              <a:chOff x="596" y="1599"/>
              <a:chExt cx="546" cy="367"/>
            </a:xfrm>
          </p:grpSpPr>
          <p:sp>
            <p:nvSpPr>
              <p:cNvPr id="67" name="AutoShape 9">
                <a:extLst>
                  <a:ext uri="{FF2B5EF4-FFF2-40B4-BE49-F238E27FC236}">
                    <a16:creationId xmlns:a16="http://schemas.microsoft.com/office/drawing/2014/main" id="{3DD2FE34-91E1-4E81-847C-A6423120599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8" name="Line 10">
                <a:extLst>
                  <a:ext uri="{FF2B5EF4-FFF2-40B4-BE49-F238E27FC236}">
                    <a16:creationId xmlns:a16="http://schemas.microsoft.com/office/drawing/2014/main" id="{F7F77C45-907A-431D-BA2A-5FA2297386AC}"/>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Text Box 11">
                <a:extLst>
                  <a:ext uri="{FF2B5EF4-FFF2-40B4-BE49-F238E27FC236}">
                    <a16:creationId xmlns:a16="http://schemas.microsoft.com/office/drawing/2014/main" id="{BF8BF451-89B1-4C21-A4B7-F55070EA2584}"/>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0" name="Group 12">
              <a:extLst>
                <a:ext uri="{FF2B5EF4-FFF2-40B4-BE49-F238E27FC236}">
                  <a16:creationId xmlns:a16="http://schemas.microsoft.com/office/drawing/2014/main" id="{B9E09AC1-7AD5-4CC5-8921-40B0E364BDF6}"/>
                </a:ext>
              </a:extLst>
            </p:cNvPr>
            <p:cNvGrpSpPr>
              <a:grpSpLocks/>
            </p:cNvGrpSpPr>
            <p:nvPr/>
          </p:nvGrpSpPr>
          <p:grpSpPr bwMode="auto">
            <a:xfrm>
              <a:off x="4132263" y="2771775"/>
              <a:ext cx="879475" cy="582613"/>
              <a:chOff x="588" y="1599"/>
              <a:chExt cx="554" cy="367"/>
            </a:xfrm>
          </p:grpSpPr>
          <p:sp>
            <p:nvSpPr>
              <p:cNvPr id="64" name="AutoShape 13">
                <a:extLst>
                  <a:ext uri="{FF2B5EF4-FFF2-40B4-BE49-F238E27FC236}">
                    <a16:creationId xmlns:a16="http://schemas.microsoft.com/office/drawing/2014/main" id="{580AD5FB-E594-4F9D-86AD-0DCDF7A224F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5" name="Line 14">
                <a:extLst>
                  <a:ext uri="{FF2B5EF4-FFF2-40B4-BE49-F238E27FC236}">
                    <a16:creationId xmlns:a16="http://schemas.microsoft.com/office/drawing/2014/main" id="{011B0809-5069-4CB9-91C0-BE02A4F49C1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6" name="Text Box 15">
                <a:extLst>
                  <a:ext uri="{FF2B5EF4-FFF2-40B4-BE49-F238E27FC236}">
                    <a16:creationId xmlns:a16="http://schemas.microsoft.com/office/drawing/2014/main" id="{A70B2483-0D1A-4A35-AF93-730DECA38480}"/>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1" name="Group 16">
              <a:extLst>
                <a:ext uri="{FF2B5EF4-FFF2-40B4-BE49-F238E27FC236}">
                  <a16:creationId xmlns:a16="http://schemas.microsoft.com/office/drawing/2014/main" id="{3646FA4C-5A54-4CFA-9F23-60E4ABA90ACF}"/>
                </a:ext>
              </a:extLst>
            </p:cNvPr>
            <p:cNvGrpSpPr>
              <a:grpSpLocks/>
            </p:cNvGrpSpPr>
            <p:nvPr/>
          </p:nvGrpSpPr>
          <p:grpSpPr bwMode="auto">
            <a:xfrm>
              <a:off x="5741988" y="2771775"/>
              <a:ext cx="866775" cy="582613"/>
              <a:chOff x="596" y="1599"/>
              <a:chExt cx="546" cy="367"/>
            </a:xfrm>
          </p:grpSpPr>
          <p:sp>
            <p:nvSpPr>
              <p:cNvPr id="61" name="AutoShape 17">
                <a:extLst>
                  <a:ext uri="{FF2B5EF4-FFF2-40B4-BE49-F238E27FC236}">
                    <a16:creationId xmlns:a16="http://schemas.microsoft.com/office/drawing/2014/main" id="{2BEDB3FE-C2C1-463F-BCEA-2B7D9D36106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2" name="Line 18">
                <a:extLst>
                  <a:ext uri="{FF2B5EF4-FFF2-40B4-BE49-F238E27FC236}">
                    <a16:creationId xmlns:a16="http://schemas.microsoft.com/office/drawing/2014/main" id="{6312714E-4991-4589-83E7-82C3D475F70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Text Box 19">
                <a:extLst>
                  <a:ext uri="{FF2B5EF4-FFF2-40B4-BE49-F238E27FC236}">
                    <a16:creationId xmlns:a16="http://schemas.microsoft.com/office/drawing/2014/main" id="{81D53BDF-0B07-4D54-83BA-A521FADC4F15}"/>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2" name="Line 20">
              <a:extLst>
                <a:ext uri="{FF2B5EF4-FFF2-40B4-BE49-F238E27FC236}">
                  <a16:creationId xmlns:a16="http://schemas.microsoft.com/office/drawing/2014/main" id="{0FFCA509-B9D8-43CE-B97B-29B21B3063ED}"/>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3" name="Line 21">
              <a:extLst>
                <a:ext uri="{FF2B5EF4-FFF2-40B4-BE49-F238E27FC236}">
                  <a16:creationId xmlns:a16="http://schemas.microsoft.com/office/drawing/2014/main" id="{D32189EC-A5BA-4D54-BF8E-868ECBEB17DA}"/>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54" name="Group 41">
              <a:extLst>
                <a:ext uri="{FF2B5EF4-FFF2-40B4-BE49-F238E27FC236}">
                  <a16:creationId xmlns:a16="http://schemas.microsoft.com/office/drawing/2014/main" id="{434C89C1-4AE9-4324-A23D-0FFB19C5C306}"/>
                </a:ext>
              </a:extLst>
            </p:cNvPr>
            <p:cNvGrpSpPr>
              <a:grpSpLocks/>
            </p:cNvGrpSpPr>
            <p:nvPr/>
          </p:nvGrpSpPr>
          <p:grpSpPr bwMode="auto">
            <a:xfrm>
              <a:off x="7329488" y="2773363"/>
              <a:ext cx="879476" cy="582612"/>
              <a:chOff x="588" y="1599"/>
              <a:chExt cx="554" cy="367"/>
            </a:xfrm>
          </p:grpSpPr>
          <p:sp>
            <p:nvSpPr>
              <p:cNvPr id="58" name="AutoShape 42">
                <a:extLst>
                  <a:ext uri="{FF2B5EF4-FFF2-40B4-BE49-F238E27FC236}">
                    <a16:creationId xmlns:a16="http://schemas.microsoft.com/office/drawing/2014/main" id="{68C68C5C-AC63-4B72-AFBB-821F32A84DD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9" name="Line 43">
                <a:extLst>
                  <a:ext uri="{FF2B5EF4-FFF2-40B4-BE49-F238E27FC236}">
                    <a16:creationId xmlns:a16="http://schemas.microsoft.com/office/drawing/2014/main" id="{4384669A-B463-46B4-BE56-66B88F01A7B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Text Box 44">
                <a:extLst>
                  <a:ext uri="{FF2B5EF4-FFF2-40B4-BE49-F238E27FC236}">
                    <a16:creationId xmlns:a16="http://schemas.microsoft.com/office/drawing/2014/main" id="{44F27184-7DBF-4B2B-BB4F-9444C56C9C9A}"/>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55" name="Line 45">
              <a:extLst>
                <a:ext uri="{FF2B5EF4-FFF2-40B4-BE49-F238E27FC236}">
                  <a16:creationId xmlns:a16="http://schemas.microsoft.com/office/drawing/2014/main" id="{8F68FB8A-CEF1-4200-A588-6B7270A39A87}"/>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6" name="Line 46">
              <a:extLst>
                <a:ext uri="{FF2B5EF4-FFF2-40B4-BE49-F238E27FC236}">
                  <a16:creationId xmlns:a16="http://schemas.microsoft.com/office/drawing/2014/main" id="{477734B3-D324-4510-A6F1-B796AD27F8B2}"/>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7" name="Line 16">
              <a:extLst>
                <a:ext uri="{FF2B5EF4-FFF2-40B4-BE49-F238E27FC236}">
                  <a16:creationId xmlns:a16="http://schemas.microsoft.com/office/drawing/2014/main" id="{F767C532-1300-4D03-B86A-80241FFF0C88}"/>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45" name="Footer Placeholder 3"/>
          <p:cNvSpPr>
            <a:spLocks noGrp="1"/>
          </p:cNvSpPr>
          <p:nvPr>
            <p:ph type="ftr" sz="quarter" idx="10"/>
          </p:nvPr>
        </p:nvSpPr>
        <p:spPr/>
        <p:txBody>
          <a:bodyPr/>
          <a:lstStyle/>
          <a:p>
            <a:pPr>
              <a:defRPr/>
            </a:pPr>
            <a:r>
              <a:rPr lang="en-US" dirty="0"/>
              <a:t>Art of Multiprocessor Programming</a:t>
            </a:r>
          </a:p>
        </p:txBody>
      </p:sp>
      <p:sp>
        <p:nvSpPr>
          <p:cNvPr id="46" name="Slide Number Placeholder 4"/>
          <p:cNvSpPr>
            <a:spLocks noGrp="1"/>
          </p:cNvSpPr>
          <p:nvPr>
            <p:ph type="sldNum" sz="quarter" idx="11"/>
          </p:nvPr>
        </p:nvSpPr>
        <p:spPr/>
        <p:txBody>
          <a:bodyPr/>
          <a:lstStyle/>
          <a:p>
            <a:pPr>
              <a:defRPr/>
            </a:pPr>
            <a:fld id="{BA316A96-296E-4E0A-9A29-7C31A3B9360C}" type="slidenum">
              <a:rPr lang="x-none"/>
              <a:pPr>
                <a:defRPr/>
              </a:pPr>
              <a:t>46</a:t>
            </a:fld>
            <a:endParaRPr lang="en-US" dirty="0"/>
          </a:p>
        </p:txBody>
      </p:sp>
      <p:sp>
        <p:nvSpPr>
          <p:cNvPr id="57348" name="Rectangle 2"/>
          <p:cNvSpPr>
            <a:spLocks noGrp="1" noChangeArrowheads="1"/>
          </p:cNvSpPr>
          <p:nvPr>
            <p:ph type="title"/>
          </p:nvPr>
        </p:nvSpPr>
        <p:spPr/>
        <p:txBody>
          <a:bodyPr/>
          <a:lstStyle/>
          <a:p>
            <a:r>
              <a:rPr lang="en-US" dirty="0"/>
              <a:t>Removing a Node</a:t>
            </a:r>
          </a:p>
        </p:txBody>
      </p:sp>
      <p:sp>
        <p:nvSpPr>
          <p:cNvPr id="57360" name="AutoShape 47"/>
          <p:cNvSpPr>
            <a:spLocks noChangeArrowheads="1"/>
          </p:cNvSpPr>
          <p:nvPr/>
        </p:nvSpPr>
        <p:spPr bwMode="auto">
          <a:xfrm>
            <a:off x="528638" y="4162425"/>
            <a:ext cx="2549525"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a:t>
            </a:r>
            <a:r>
              <a:rPr lang="en-US" dirty="0">
                <a:solidFill>
                  <a:srgbClr val="FFFF00"/>
                </a:solidFill>
                <a:latin typeface="Arial" pitchFamily="34" charset="0"/>
              </a:rPr>
              <a:t>(b)</a:t>
            </a:r>
          </a:p>
        </p:txBody>
      </p:sp>
      <p:sp>
        <p:nvSpPr>
          <p:cNvPr id="57362" name="AutoShape 53"/>
          <p:cNvSpPr>
            <a:spLocks noChangeArrowheads="1"/>
          </p:cNvSpPr>
          <p:nvPr/>
        </p:nvSpPr>
        <p:spPr bwMode="auto">
          <a:xfrm>
            <a:off x="708025" y="2673350"/>
            <a:ext cx="1293813" cy="814388"/>
          </a:xfrm>
          <a:prstGeom prst="wedgeRoundRectCallout">
            <a:avLst>
              <a:gd name="adj1" fmla="val 216134"/>
              <a:gd name="adj2" fmla="val 247273"/>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 name="Group 29">
            <a:extLst>
              <a:ext uri="{FF2B5EF4-FFF2-40B4-BE49-F238E27FC236}">
                <a16:creationId xmlns:a16="http://schemas.microsoft.com/office/drawing/2014/main" id="{6615E8AB-F02D-0113-49AF-BADB9C47D3DD}"/>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30">
              <a:extLst>
                <a:ext uri="{FF2B5EF4-FFF2-40B4-BE49-F238E27FC236}">
                  <a16:creationId xmlns:a16="http://schemas.microsoft.com/office/drawing/2014/main" id="{AD5191C9-7686-DE3E-53F5-2BEFCFE8DD7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1">
              <a:extLst>
                <a:ext uri="{FF2B5EF4-FFF2-40B4-BE49-F238E27FC236}">
                  <a16:creationId xmlns:a16="http://schemas.microsoft.com/office/drawing/2014/main" id="{3675D179-0E77-DD25-A5BB-3038B6D79EC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2">
              <a:extLst>
                <a:ext uri="{FF2B5EF4-FFF2-40B4-BE49-F238E27FC236}">
                  <a16:creationId xmlns:a16="http://schemas.microsoft.com/office/drawing/2014/main" id="{CB17BF66-B290-B3F0-8D33-8DC43AE7CFB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3">
              <a:extLst>
                <a:ext uri="{FF2B5EF4-FFF2-40B4-BE49-F238E27FC236}">
                  <a16:creationId xmlns:a16="http://schemas.microsoft.com/office/drawing/2014/main" id="{34B431E7-6813-8881-E617-D05FFF1C741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4">
              <a:extLst>
                <a:ext uri="{FF2B5EF4-FFF2-40B4-BE49-F238E27FC236}">
                  <a16:creationId xmlns:a16="http://schemas.microsoft.com/office/drawing/2014/main" id="{58F339FE-9BA4-1B0B-D47B-D15E528E04C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5">
              <a:extLst>
                <a:ext uri="{FF2B5EF4-FFF2-40B4-BE49-F238E27FC236}">
                  <a16:creationId xmlns:a16="http://schemas.microsoft.com/office/drawing/2014/main" id="{5C79211C-5415-7013-0E43-53EF106590F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6">
              <a:extLst>
                <a:ext uri="{FF2B5EF4-FFF2-40B4-BE49-F238E27FC236}">
                  <a16:creationId xmlns:a16="http://schemas.microsoft.com/office/drawing/2014/main" id="{EC60820A-2201-AB66-ECE9-32D2F018AB94}"/>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7">
              <a:extLst>
                <a:ext uri="{FF2B5EF4-FFF2-40B4-BE49-F238E27FC236}">
                  <a16:creationId xmlns:a16="http://schemas.microsoft.com/office/drawing/2014/main" id="{4992ABF2-5E32-55FB-E6F5-0CDC62D485A7}"/>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8">
              <a:extLst>
                <a:ext uri="{FF2B5EF4-FFF2-40B4-BE49-F238E27FC236}">
                  <a16:creationId xmlns:a16="http://schemas.microsoft.com/office/drawing/2014/main" id="{07CBA41C-D8B0-2A7E-4890-2D4938F23D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9" name="Group 47">
            <a:extLst>
              <a:ext uri="{FF2B5EF4-FFF2-40B4-BE49-F238E27FC236}">
                <a16:creationId xmlns:a16="http://schemas.microsoft.com/office/drawing/2014/main" id="{B0E4EC9F-17EA-3F3D-6B2E-68A4F82F638F}"/>
              </a:ext>
            </a:extLst>
          </p:cNvPr>
          <p:cNvGrpSpPr>
            <a:grpSpLocks/>
          </p:cNvGrpSpPr>
          <p:nvPr/>
        </p:nvGrpSpPr>
        <p:grpSpPr bwMode="auto">
          <a:xfrm>
            <a:off x="1184275" y="1987550"/>
            <a:ext cx="427038" cy="622300"/>
            <a:chOff x="2208" y="1920"/>
            <a:chExt cx="1152" cy="1680"/>
          </a:xfrm>
          <a:effectLst>
            <a:glow rad="228600">
              <a:schemeClr val="accent3">
                <a:satMod val="175000"/>
                <a:alpha val="40000"/>
              </a:schemeClr>
            </a:glow>
          </a:effectLst>
        </p:grpSpPr>
        <p:sp>
          <p:nvSpPr>
            <p:cNvPr id="32" name="Oval 48">
              <a:extLst>
                <a:ext uri="{FF2B5EF4-FFF2-40B4-BE49-F238E27FC236}">
                  <a16:creationId xmlns:a16="http://schemas.microsoft.com/office/drawing/2014/main" id="{1E7DA6C6-91D5-A5C8-5000-786193565B91}"/>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37" name="Oval 49">
              <a:extLst>
                <a:ext uri="{FF2B5EF4-FFF2-40B4-BE49-F238E27FC236}">
                  <a16:creationId xmlns:a16="http://schemas.microsoft.com/office/drawing/2014/main" id="{A10DC7AB-4DEF-7724-C3F4-99A3F0BC670A}"/>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38" name="AutoShape 50">
              <a:extLst>
                <a:ext uri="{FF2B5EF4-FFF2-40B4-BE49-F238E27FC236}">
                  <a16:creationId xmlns:a16="http://schemas.microsoft.com/office/drawing/2014/main" id="{4423BE04-6225-D268-4FBB-85E65FF55BD1}"/>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39" name="AutoShape 51">
              <a:extLst>
                <a:ext uri="{FF2B5EF4-FFF2-40B4-BE49-F238E27FC236}">
                  <a16:creationId xmlns:a16="http://schemas.microsoft.com/office/drawing/2014/main" id="{30B76316-0791-891B-61A2-A3C930FF17EB}"/>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ooter Placeholder 3"/>
          <p:cNvSpPr>
            <a:spLocks noGrp="1"/>
          </p:cNvSpPr>
          <p:nvPr>
            <p:ph type="ftr" sz="quarter" idx="10"/>
          </p:nvPr>
        </p:nvSpPr>
        <p:spPr/>
        <p:txBody>
          <a:bodyPr/>
          <a:lstStyle/>
          <a:p>
            <a:pPr>
              <a:defRPr/>
            </a:pPr>
            <a:r>
              <a:rPr lang="en-US" dirty="0"/>
              <a:t>Art of Multiprocessor Programming</a:t>
            </a:r>
          </a:p>
        </p:txBody>
      </p:sp>
      <p:sp>
        <p:nvSpPr>
          <p:cNvPr id="52" name="Slide Number Placeholder 4"/>
          <p:cNvSpPr>
            <a:spLocks noGrp="1"/>
          </p:cNvSpPr>
          <p:nvPr>
            <p:ph type="sldNum" sz="quarter" idx="11"/>
          </p:nvPr>
        </p:nvSpPr>
        <p:spPr/>
        <p:txBody>
          <a:bodyPr/>
          <a:lstStyle/>
          <a:p>
            <a:pPr>
              <a:defRPr/>
            </a:pPr>
            <a:fld id="{F05FAC32-42DB-4BC8-84EB-BE996960739A}" type="slidenum">
              <a:rPr lang="x-none"/>
              <a:pPr>
                <a:defRPr/>
              </a:pPr>
              <a:t>47</a:t>
            </a:fld>
            <a:endParaRPr lang="en-US" dirty="0"/>
          </a:p>
        </p:txBody>
      </p:sp>
      <p:sp>
        <p:nvSpPr>
          <p:cNvPr id="58372" name="Rectangle 2"/>
          <p:cNvSpPr>
            <a:spLocks noGrp="1" noChangeArrowheads="1"/>
          </p:cNvSpPr>
          <p:nvPr>
            <p:ph type="title"/>
          </p:nvPr>
        </p:nvSpPr>
        <p:spPr/>
        <p:txBody>
          <a:bodyPr/>
          <a:lstStyle/>
          <a:p>
            <a:r>
              <a:rPr lang="en-US" dirty="0"/>
              <a:t>Removing a Node</a:t>
            </a:r>
          </a:p>
        </p:txBody>
      </p:sp>
      <p:sp>
        <p:nvSpPr>
          <p:cNvPr id="58381" name="AutoShape 39"/>
          <p:cNvSpPr>
            <a:spLocks noChangeArrowheads="1"/>
          </p:cNvSpPr>
          <p:nvPr/>
        </p:nvSpPr>
        <p:spPr bwMode="auto">
          <a:xfrm>
            <a:off x="2347913" y="2698750"/>
            <a:ext cx="1293812" cy="814388"/>
          </a:xfrm>
          <a:prstGeom prst="wedgeRoundRectCallout">
            <a:avLst>
              <a:gd name="adj1" fmla="val 77977"/>
              <a:gd name="adj2" fmla="val 219981"/>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58387" name="AutoShape 53"/>
          <p:cNvSpPr>
            <a:spLocks noChangeArrowheads="1"/>
          </p:cNvSpPr>
          <p:nvPr/>
        </p:nvSpPr>
        <p:spPr bwMode="auto">
          <a:xfrm>
            <a:off x="720725" y="2686050"/>
            <a:ext cx="1293813" cy="814388"/>
          </a:xfrm>
          <a:prstGeom prst="wedgeRoundRectCallout">
            <a:avLst>
              <a:gd name="adj1" fmla="val 216134"/>
              <a:gd name="adj2" fmla="val 247273"/>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7" name="Group 29">
            <a:extLst>
              <a:ext uri="{FF2B5EF4-FFF2-40B4-BE49-F238E27FC236}">
                <a16:creationId xmlns:a16="http://schemas.microsoft.com/office/drawing/2014/main" id="{676392AF-F8F8-0A43-7477-E074ADE8314F}"/>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8" name="Freeform 30">
              <a:extLst>
                <a:ext uri="{FF2B5EF4-FFF2-40B4-BE49-F238E27FC236}">
                  <a16:creationId xmlns:a16="http://schemas.microsoft.com/office/drawing/2014/main" id="{ED5A0820-4F0A-F787-B059-B83F63E97E3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1">
              <a:extLst>
                <a:ext uri="{FF2B5EF4-FFF2-40B4-BE49-F238E27FC236}">
                  <a16:creationId xmlns:a16="http://schemas.microsoft.com/office/drawing/2014/main" id="{F6E47DC1-1902-2C2F-6B4F-A87AA485B01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2">
              <a:extLst>
                <a:ext uri="{FF2B5EF4-FFF2-40B4-BE49-F238E27FC236}">
                  <a16:creationId xmlns:a16="http://schemas.microsoft.com/office/drawing/2014/main" id="{8CB9E636-41E9-ACDF-D0F2-3F64D549D635}"/>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3">
              <a:extLst>
                <a:ext uri="{FF2B5EF4-FFF2-40B4-BE49-F238E27FC236}">
                  <a16:creationId xmlns:a16="http://schemas.microsoft.com/office/drawing/2014/main" id="{55F57075-240A-3D2E-7DBC-101AB5F13FF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4">
              <a:extLst>
                <a:ext uri="{FF2B5EF4-FFF2-40B4-BE49-F238E27FC236}">
                  <a16:creationId xmlns:a16="http://schemas.microsoft.com/office/drawing/2014/main" id="{848F3620-469D-D0DF-B920-C966515B6D1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5">
              <a:extLst>
                <a:ext uri="{FF2B5EF4-FFF2-40B4-BE49-F238E27FC236}">
                  <a16:creationId xmlns:a16="http://schemas.microsoft.com/office/drawing/2014/main" id="{B632B002-C7AD-BB27-DC26-3744DA8191C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6">
              <a:extLst>
                <a:ext uri="{FF2B5EF4-FFF2-40B4-BE49-F238E27FC236}">
                  <a16:creationId xmlns:a16="http://schemas.microsoft.com/office/drawing/2014/main" id="{A993C6F5-A75A-FD81-0A5E-1C2CEC6E92C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7">
              <a:extLst>
                <a:ext uri="{FF2B5EF4-FFF2-40B4-BE49-F238E27FC236}">
                  <a16:creationId xmlns:a16="http://schemas.microsoft.com/office/drawing/2014/main" id="{43756957-DF0C-458F-2F7F-53880E0A6AA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8">
              <a:extLst>
                <a:ext uri="{FF2B5EF4-FFF2-40B4-BE49-F238E27FC236}">
                  <a16:creationId xmlns:a16="http://schemas.microsoft.com/office/drawing/2014/main" id="{8B409170-6BA4-8A67-48B6-9BFB8CC5749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7" name="AutoShape 47">
            <a:extLst>
              <a:ext uri="{FF2B5EF4-FFF2-40B4-BE49-F238E27FC236}">
                <a16:creationId xmlns:a16="http://schemas.microsoft.com/office/drawing/2014/main" id="{D188AE8A-47CA-4C88-F446-00EEFA51B33F}"/>
              </a:ext>
            </a:extLst>
          </p:cNvPr>
          <p:cNvSpPr>
            <a:spLocks noChangeArrowheads="1"/>
          </p:cNvSpPr>
          <p:nvPr/>
        </p:nvSpPr>
        <p:spPr bwMode="auto">
          <a:xfrm>
            <a:off x="439272" y="4162425"/>
            <a:ext cx="2638892"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3" name="Group 47">
            <a:extLst>
              <a:ext uri="{FF2B5EF4-FFF2-40B4-BE49-F238E27FC236}">
                <a16:creationId xmlns:a16="http://schemas.microsoft.com/office/drawing/2014/main" id="{776CCECE-5A9E-6B40-EBDA-353A2B062E28}"/>
              </a:ext>
            </a:extLst>
          </p:cNvPr>
          <p:cNvGrpSpPr>
            <a:grpSpLocks/>
          </p:cNvGrpSpPr>
          <p:nvPr/>
        </p:nvGrpSpPr>
        <p:grpSpPr bwMode="auto">
          <a:xfrm>
            <a:off x="1184275" y="1987550"/>
            <a:ext cx="427038" cy="622300"/>
            <a:chOff x="2208" y="1920"/>
            <a:chExt cx="1152" cy="1680"/>
          </a:xfrm>
          <a:effectLst>
            <a:glow rad="228600">
              <a:schemeClr val="accent3">
                <a:satMod val="175000"/>
                <a:alpha val="40000"/>
              </a:schemeClr>
            </a:glow>
          </a:effectLst>
        </p:grpSpPr>
        <p:sp>
          <p:nvSpPr>
            <p:cNvPr id="26" name="Oval 48">
              <a:extLst>
                <a:ext uri="{FF2B5EF4-FFF2-40B4-BE49-F238E27FC236}">
                  <a16:creationId xmlns:a16="http://schemas.microsoft.com/office/drawing/2014/main" id="{B300C663-244F-5211-3153-C2BCC15F012F}"/>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38" name="Oval 49">
              <a:extLst>
                <a:ext uri="{FF2B5EF4-FFF2-40B4-BE49-F238E27FC236}">
                  <a16:creationId xmlns:a16="http://schemas.microsoft.com/office/drawing/2014/main" id="{298AE421-F33A-490A-680A-DB1BBA0FDF2C}"/>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39" name="AutoShape 50">
              <a:extLst>
                <a:ext uri="{FF2B5EF4-FFF2-40B4-BE49-F238E27FC236}">
                  <a16:creationId xmlns:a16="http://schemas.microsoft.com/office/drawing/2014/main" id="{B65023A8-8698-D0E9-2E54-6CB61B4B330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0" name="AutoShape 51">
              <a:extLst>
                <a:ext uri="{FF2B5EF4-FFF2-40B4-BE49-F238E27FC236}">
                  <a16:creationId xmlns:a16="http://schemas.microsoft.com/office/drawing/2014/main" id="{2AB126B3-718B-B948-F958-F879249E0B39}"/>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1" name="Group 23">
            <a:extLst>
              <a:ext uri="{FF2B5EF4-FFF2-40B4-BE49-F238E27FC236}">
                <a16:creationId xmlns:a16="http://schemas.microsoft.com/office/drawing/2014/main" id="{54550F07-D702-79AA-80F2-1E064FBC6DF7}"/>
              </a:ext>
            </a:extLst>
          </p:cNvPr>
          <p:cNvGrpSpPr>
            <a:grpSpLocks/>
          </p:cNvGrpSpPr>
          <p:nvPr/>
        </p:nvGrpSpPr>
        <p:grpSpPr bwMode="auto">
          <a:xfrm>
            <a:off x="2898775" y="1987550"/>
            <a:ext cx="427038" cy="622300"/>
            <a:chOff x="2208" y="1920"/>
            <a:chExt cx="1152" cy="1680"/>
          </a:xfrm>
          <a:effectLst>
            <a:glow rad="228600">
              <a:schemeClr val="accent3">
                <a:satMod val="175000"/>
                <a:alpha val="40000"/>
              </a:schemeClr>
            </a:glow>
          </a:effectLst>
        </p:grpSpPr>
        <p:sp>
          <p:nvSpPr>
            <p:cNvPr id="42" name="Oval 24">
              <a:extLst>
                <a:ext uri="{FF2B5EF4-FFF2-40B4-BE49-F238E27FC236}">
                  <a16:creationId xmlns:a16="http://schemas.microsoft.com/office/drawing/2014/main" id="{4187A179-D67E-BB9E-6FF2-454B1F4503B0}"/>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3" name="Oval 25">
              <a:extLst>
                <a:ext uri="{FF2B5EF4-FFF2-40B4-BE49-F238E27FC236}">
                  <a16:creationId xmlns:a16="http://schemas.microsoft.com/office/drawing/2014/main" id="{A9557FF1-57FF-505E-B9DE-50062A56BAE3}"/>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4" name="AutoShape 26">
              <a:extLst>
                <a:ext uri="{FF2B5EF4-FFF2-40B4-BE49-F238E27FC236}">
                  <a16:creationId xmlns:a16="http://schemas.microsoft.com/office/drawing/2014/main" id="{A227A913-B61E-F1EB-60DF-31899AE6F843}"/>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5" name="AutoShape 27">
              <a:extLst>
                <a:ext uri="{FF2B5EF4-FFF2-40B4-BE49-F238E27FC236}">
                  <a16:creationId xmlns:a16="http://schemas.microsoft.com/office/drawing/2014/main" id="{7185BDED-F9F7-CEC5-6FB5-FD4C40E2A1B2}"/>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53" name="Group 52">
            <a:extLst>
              <a:ext uri="{FF2B5EF4-FFF2-40B4-BE49-F238E27FC236}">
                <a16:creationId xmlns:a16="http://schemas.microsoft.com/office/drawing/2014/main" id="{A37D2A1E-DA41-4488-933A-A3073E95CB1B}"/>
              </a:ext>
            </a:extLst>
          </p:cNvPr>
          <p:cNvGrpSpPr/>
          <p:nvPr/>
        </p:nvGrpSpPr>
        <p:grpSpPr>
          <a:xfrm>
            <a:off x="946150" y="2771775"/>
            <a:ext cx="7842248" cy="584200"/>
            <a:chOff x="946150" y="2771775"/>
            <a:chExt cx="7842248" cy="584200"/>
          </a:xfrm>
        </p:grpSpPr>
        <p:sp>
          <p:nvSpPr>
            <p:cNvPr id="54" name="AutoShape 5">
              <a:extLst>
                <a:ext uri="{FF2B5EF4-FFF2-40B4-BE49-F238E27FC236}">
                  <a16:creationId xmlns:a16="http://schemas.microsoft.com/office/drawing/2014/main" id="{69DD77BD-512C-404B-BDA4-E6E3D1AD5927}"/>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55" name="Group 8">
              <a:extLst>
                <a:ext uri="{FF2B5EF4-FFF2-40B4-BE49-F238E27FC236}">
                  <a16:creationId xmlns:a16="http://schemas.microsoft.com/office/drawing/2014/main" id="{3A747A95-048C-43FC-9A58-618217108B1A}"/>
                </a:ext>
              </a:extLst>
            </p:cNvPr>
            <p:cNvGrpSpPr>
              <a:grpSpLocks/>
            </p:cNvGrpSpPr>
            <p:nvPr/>
          </p:nvGrpSpPr>
          <p:grpSpPr bwMode="auto">
            <a:xfrm>
              <a:off x="2543175" y="2771775"/>
              <a:ext cx="866775" cy="582613"/>
              <a:chOff x="596" y="1599"/>
              <a:chExt cx="546" cy="367"/>
            </a:xfrm>
          </p:grpSpPr>
          <p:sp>
            <p:nvSpPr>
              <p:cNvPr id="73" name="AutoShape 9">
                <a:extLst>
                  <a:ext uri="{FF2B5EF4-FFF2-40B4-BE49-F238E27FC236}">
                    <a16:creationId xmlns:a16="http://schemas.microsoft.com/office/drawing/2014/main" id="{2BEF2183-FFA4-4A54-8CA9-E11C9A31A82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4" name="Line 10">
                <a:extLst>
                  <a:ext uri="{FF2B5EF4-FFF2-40B4-BE49-F238E27FC236}">
                    <a16:creationId xmlns:a16="http://schemas.microsoft.com/office/drawing/2014/main" id="{1B42DCD0-3507-4A29-809D-ED25B96B9D8A}"/>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5" name="Text Box 11">
                <a:extLst>
                  <a:ext uri="{FF2B5EF4-FFF2-40B4-BE49-F238E27FC236}">
                    <a16:creationId xmlns:a16="http://schemas.microsoft.com/office/drawing/2014/main" id="{E05A5A65-A20D-49A6-917A-754AE3992B18}"/>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6" name="Group 12">
              <a:extLst>
                <a:ext uri="{FF2B5EF4-FFF2-40B4-BE49-F238E27FC236}">
                  <a16:creationId xmlns:a16="http://schemas.microsoft.com/office/drawing/2014/main" id="{3C83FCF4-9E0C-4003-8288-96DAD8EE17AE}"/>
                </a:ext>
              </a:extLst>
            </p:cNvPr>
            <p:cNvGrpSpPr>
              <a:grpSpLocks/>
            </p:cNvGrpSpPr>
            <p:nvPr/>
          </p:nvGrpSpPr>
          <p:grpSpPr bwMode="auto">
            <a:xfrm>
              <a:off x="4132263" y="2771775"/>
              <a:ext cx="879475" cy="582613"/>
              <a:chOff x="588" y="1599"/>
              <a:chExt cx="554" cy="367"/>
            </a:xfrm>
          </p:grpSpPr>
          <p:sp>
            <p:nvSpPr>
              <p:cNvPr id="70" name="AutoShape 13">
                <a:extLst>
                  <a:ext uri="{FF2B5EF4-FFF2-40B4-BE49-F238E27FC236}">
                    <a16:creationId xmlns:a16="http://schemas.microsoft.com/office/drawing/2014/main" id="{8D2A84EB-FC7C-48AA-BD78-720FEC38E7A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1" name="Line 14">
                <a:extLst>
                  <a:ext uri="{FF2B5EF4-FFF2-40B4-BE49-F238E27FC236}">
                    <a16:creationId xmlns:a16="http://schemas.microsoft.com/office/drawing/2014/main" id="{BF31E189-E0A8-41B6-B8C4-C18064B4EA9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2" name="Text Box 15">
                <a:extLst>
                  <a:ext uri="{FF2B5EF4-FFF2-40B4-BE49-F238E27FC236}">
                    <a16:creationId xmlns:a16="http://schemas.microsoft.com/office/drawing/2014/main" id="{16D44437-4F1E-45F9-B262-AD0E2BED1A65}"/>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7" name="Group 16">
              <a:extLst>
                <a:ext uri="{FF2B5EF4-FFF2-40B4-BE49-F238E27FC236}">
                  <a16:creationId xmlns:a16="http://schemas.microsoft.com/office/drawing/2014/main" id="{A7B9F77F-8A03-46D8-8E79-C16276BBB8DA}"/>
                </a:ext>
              </a:extLst>
            </p:cNvPr>
            <p:cNvGrpSpPr>
              <a:grpSpLocks/>
            </p:cNvGrpSpPr>
            <p:nvPr/>
          </p:nvGrpSpPr>
          <p:grpSpPr bwMode="auto">
            <a:xfrm>
              <a:off x="5741988" y="2771775"/>
              <a:ext cx="866775" cy="582613"/>
              <a:chOff x="596" y="1599"/>
              <a:chExt cx="546" cy="367"/>
            </a:xfrm>
          </p:grpSpPr>
          <p:sp>
            <p:nvSpPr>
              <p:cNvPr id="67" name="AutoShape 17">
                <a:extLst>
                  <a:ext uri="{FF2B5EF4-FFF2-40B4-BE49-F238E27FC236}">
                    <a16:creationId xmlns:a16="http://schemas.microsoft.com/office/drawing/2014/main" id="{B077832F-761E-40AD-AA9E-E1A53C92F97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8" name="Line 18">
                <a:extLst>
                  <a:ext uri="{FF2B5EF4-FFF2-40B4-BE49-F238E27FC236}">
                    <a16:creationId xmlns:a16="http://schemas.microsoft.com/office/drawing/2014/main" id="{4AA73197-AFAD-4CC3-82FB-9B1C8F00225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Text Box 19">
                <a:extLst>
                  <a:ext uri="{FF2B5EF4-FFF2-40B4-BE49-F238E27FC236}">
                    <a16:creationId xmlns:a16="http://schemas.microsoft.com/office/drawing/2014/main" id="{5C65D980-7854-4DBE-8C60-88A51483E1C4}"/>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8" name="Line 20">
              <a:extLst>
                <a:ext uri="{FF2B5EF4-FFF2-40B4-BE49-F238E27FC236}">
                  <a16:creationId xmlns:a16="http://schemas.microsoft.com/office/drawing/2014/main" id="{EB34A509-773D-47D9-BD6E-C3BE2332A6CF}"/>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9" name="Line 21">
              <a:extLst>
                <a:ext uri="{FF2B5EF4-FFF2-40B4-BE49-F238E27FC236}">
                  <a16:creationId xmlns:a16="http://schemas.microsoft.com/office/drawing/2014/main" id="{89B644E9-2B48-417F-9562-4CEBC96E764A}"/>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60" name="Group 41">
              <a:extLst>
                <a:ext uri="{FF2B5EF4-FFF2-40B4-BE49-F238E27FC236}">
                  <a16:creationId xmlns:a16="http://schemas.microsoft.com/office/drawing/2014/main" id="{117BBC95-5297-48FD-9A24-B234AA5B301D}"/>
                </a:ext>
              </a:extLst>
            </p:cNvPr>
            <p:cNvGrpSpPr>
              <a:grpSpLocks/>
            </p:cNvGrpSpPr>
            <p:nvPr/>
          </p:nvGrpSpPr>
          <p:grpSpPr bwMode="auto">
            <a:xfrm>
              <a:off x="7329488" y="2773363"/>
              <a:ext cx="879476" cy="582612"/>
              <a:chOff x="588" y="1599"/>
              <a:chExt cx="554" cy="367"/>
            </a:xfrm>
          </p:grpSpPr>
          <p:sp>
            <p:nvSpPr>
              <p:cNvPr id="64" name="AutoShape 42">
                <a:extLst>
                  <a:ext uri="{FF2B5EF4-FFF2-40B4-BE49-F238E27FC236}">
                    <a16:creationId xmlns:a16="http://schemas.microsoft.com/office/drawing/2014/main" id="{A7F6F75F-746F-482B-B236-31BC0953B67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5" name="Line 43">
                <a:extLst>
                  <a:ext uri="{FF2B5EF4-FFF2-40B4-BE49-F238E27FC236}">
                    <a16:creationId xmlns:a16="http://schemas.microsoft.com/office/drawing/2014/main" id="{D65BEFE0-D90A-4366-BDFF-33B7EFACAD3C}"/>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6" name="Text Box 44">
                <a:extLst>
                  <a:ext uri="{FF2B5EF4-FFF2-40B4-BE49-F238E27FC236}">
                    <a16:creationId xmlns:a16="http://schemas.microsoft.com/office/drawing/2014/main" id="{B79499F6-579D-44C2-9B66-0F85FEC55559}"/>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61" name="Line 45">
              <a:extLst>
                <a:ext uri="{FF2B5EF4-FFF2-40B4-BE49-F238E27FC236}">
                  <a16:creationId xmlns:a16="http://schemas.microsoft.com/office/drawing/2014/main" id="{5C36F4E6-E9C7-4AEF-954D-2CD7CD4DD24C}"/>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2" name="Line 46">
              <a:extLst>
                <a:ext uri="{FF2B5EF4-FFF2-40B4-BE49-F238E27FC236}">
                  <a16:creationId xmlns:a16="http://schemas.microsoft.com/office/drawing/2014/main" id="{3285B40E-C5F1-449F-AF67-F44BC393D621}"/>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3" name="Line 16">
              <a:extLst>
                <a:ext uri="{FF2B5EF4-FFF2-40B4-BE49-F238E27FC236}">
                  <a16:creationId xmlns:a16="http://schemas.microsoft.com/office/drawing/2014/main" id="{D8F98EC9-150C-44E9-B97A-DB2A3CCA9720}"/>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8">
            <a:extLst>
              <a:ext uri="{FF2B5EF4-FFF2-40B4-BE49-F238E27FC236}">
                <a16:creationId xmlns:a16="http://schemas.microsoft.com/office/drawing/2014/main" id="{CCE4654A-CC84-406B-8893-0FF69D134368}"/>
              </a:ext>
            </a:extLst>
          </p:cNvPr>
          <p:cNvGrpSpPr>
            <a:grpSpLocks/>
          </p:cNvGrpSpPr>
          <p:nvPr/>
        </p:nvGrpSpPr>
        <p:grpSpPr bwMode="auto">
          <a:xfrm>
            <a:off x="2543175" y="2771775"/>
            <a:ext cx="866775" cy="582613"/>
            <a:chOff x="596" y="1599"/>
            <a:chExt cx="546" cy="367"/>
          </a:xfrm>
        </p:grpSpPr>
        <p:sp>
          <p:nvSpPr>
            <p:cNvPr id="73" name="AutoShape 9">
              <a:extLst>
                <a:ext uri="{FF2B5EF4-FFF2-40B4-BE49-F238E27FC236}">
                  <a16:creationId xmlns:a16="http://schemas.microsoft.com/office/drawing/2014/main" id="{5BEDE2DE-40C6-4577-97CA-1E3DEA556E4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4" name="Line 10">
              <a:extLst>
                <a:ext uri="{FF2B5EF4-FFF2-40B4-BE49-F238E27FC236}">
                  <a16:creationId xmlns:a16="http://schemas.microsoft.com/office/drawing/2014/main" id="{3C2DFCEF-75B8-46B3-A602-449D4519BBFA}"/>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5" name="Text Box 11">
              <a:extLst>
                <a:ext uri="{FF2B5EF4-FFF2-40B4-BE49-F238E27FC236}">
                  <a16:creationId xmlns:a16="http://schemas.microsoft.com/office/drawing/2014/main" id="{F15C0F29-BB7F-4FA1-A0F2-C720EB715484}"/>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sp>
        <p:nvSpPr>
          <p:cNvPr id="51"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52"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0FF62312-CD90-402C-917A-06F9A269B8FD}" type="slidenum">
              <a:rPr lang="x-none" sz="1400">
                <a:solidFill>
                  <a:schemeClr val="tx1"/>
                </a:solidFill>
                <a:latin typeface="Arial" pitchFamily="34" charset="0"/>
                <a:cs typeface="Arial" charset="0"/>
              </a:rPr>
              <a:pPr>
                <a:defRPr/>
              </a:pPr>
              <a:t>48</a:t>
            </a:fld>
            <a:endParaRPr lang="en-US" sz="1400" dirty="0">
              <a:solidFill>
                <a:schemeClr val="tx1"/>
              </a:solidFill>
              <a:latin typeface="Arial" pitchFamily="34" charset="0"/>
              <a:cs typeface="Arial" charset="0"/>
            </a:endParaRPr>
          </a:p>
        </p:txBody>
      </p:sp>
      <p:sp>
        <p:nvSpPr>
          <p:cNvPr id="59396" name="Rectangle 2"/>
          <p:cNvSpPr>
            <a:spLocks noGrp="1" noChangeArrowheads="1"/>
          </p:cNvSpPr>
          <p:nvPr>
            <p:ph type="title" idx="4294967295"/>
          </p:nvPr>
        </p:nvSpPr>
        <p:spPr/>
        <p:txBody>
          <a:bodyPr/>
          <a:lstStyle/>
          <a:p>
            <a:r>
              <a:rPr lang="en-US" dirty="0"/>
              <a:t>Removing a Node</a:t>
            </a:r>
          </a:p>
        </p:txBody>
      </p:sp>
      <p:sp>
        <p:nvSpPr>
          <p:cNvPr id="28" name="Freeform 21">
            <a:extLst>
              <a:ext uri="{FF2B5EF4-FFF2-40B4-BE49-F238E27FC236}">
                <a16:creationId xmlns:a16="http://schemas.microsoft.com/office/drawing/2014/main" id="{0AC1F72C-6911-9872-3992-80E9A04978FF}"/>
              </a:ext>
            </a:extLst>
          </p:cNvPr>
          <p:cNvSpPr>
            <a:spLocks/>
          </p:cNvSpPr>
          <p:nvPr/>
        </p:nvSpPr>
        <p:spPr bwMode="auto">
          <a:xfrm>
            <a:off x="3260725" y="30591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9405" name="AutoShape 39"/>
          <p:cNvSpPr>
            <a:spLocks noChangeArrowheads="1"/>
          </p:cNvSpPr>
          <p:nvPr/>
        </p:nvSpPr>
        <p:spPr bwMode="auto">
          <a:xfrm>
            <a:off x="2347913" y="2698750"/>
            <a:ext cx="1293812" cy="814388"/>
          </a:xfrm>
          <a:prstGeom prst="wedgeRoundRectCallout">
            <a:avLst>
              <a:gd name="adj1" fmla="val 77977"/>
              <a:gd name="adj2" fmla="val 219981"/>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59411" name="AutoShape 38"/>
          <p:cNvSpPr>
            <a:spLocks noChangeArrowheads="1"/>
          </p:cNvSpPr>
          <p:nvPr/>
        </p:nvSpPr>
        <p:spPr bwMode="auto">
          <a:xfrm>
            <a:off x="3946525" y="2698750"/>
            <a:ext cx="1293813" cy="814388"/>
          </a:xfrm>
          <a:prstGeom prst="wedgeRoundRectCallout">
            <a:avLst>
              <a:gd name="adj1" fmla="val -39083"/>
              <a:gd name="adj2" fmla="val 20360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 name="Group 29">
            <a:extLst>
              <a:ext uri="{FF2B5EF4-FFF2-40B4-BE49-F238E27FC236}">
                <a16:creationId xmlns:a16="http://schemas.microsoft.com/office/drawing/2014/main" id="{EA918921-65F1-E10B-2593-F62C8418C8A2}"/>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8" name="Freeform 30">
              <a:extLst>
                <a:ext uri="{FF2B5EF4-FFF2-40B4-BE49-F238E27FC236}">
                  <a16:creationId xmlns:a16="http://schemas.microsoft.com/office/drawing/2014/main" id="{B21D2D18-D400-7C1C-A420-D9271D129B92}"/>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1">
              <a:extLst>
                <a:ext uri="{FF2B5EF4-FFF2-40B4-BE49-F238E27FC236}">
                  <a16:creationId xmlns:a16="http://schemas.microsoft.com/office/drawing/2014/main" id="{C2AB6B90-6BE1-BAB9-1B52-79EAADFE84BB}"/>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2">
              <a:extLst>
                <a:ext uri="{FF2B5EF4-FFF2-40B4-BE49-F238E27FC236}">
                  <a16:creationId xmlns:a16="http://schemas.microsoft.com/office/drawing/2014/main" id="{91D04EB8-411B-DF0E-98E5-1453AAB4ABF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3">
              <a:extLst>
                <a:ext uri="{FF2B5EF4-FFF2-40B4-BE49-F238E27FC236}">
                  <a16:creationId xmlns:a16="http://schemas.microsoft.com/office/drawing/2014/main" id="{EF3D35F0-5CA1-DD52-EA3B-FF33F0EB4CA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4">
              <a:extLst>
                <a:ext uri="{FF2B5EF4-FFF2-40B4-BE49-F238E27FC236}">
                  <a16:creationId xmlns:a16="http://schemas.microsoft.com/office/drawing/2014/main" id="{1D126027-911A-3CAD-A52F-11D1B36E492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5">
              <a:extLst>
                <a:ext uri="{FF2B5EF4-FFF2-40B4-BE49-F238E27FC236}">
                  <a16:creationId xmlns:a16="http://schemas.microsoft.com/office/drawing/2014/main" id="{00E12AD5-E453-A88B-9B58-6BFB0CEEC19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6">
              <a:extLst>
                <a:ext uri="{FF2B5EF4-FFF2-40B4-BE49-F238E27FC236}">
                  <a16:creationId xmlns:a16="http://schemas.microsoft.com/office/drawing/2014/main" id="{E6933B21-7278-3133-6D47-00F951B653F7}"/>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7">
              <a:extLst>
                <a:ext uri="{FF2B5EF4-FFF2-40B4-BE49-F238E27FC236}">
                  <a16:creationId xmlns:a16="http://schemas.microsoft.com/office/drawing/2014/main" id="{D1501FEA-C8CE-7ABB-04CA-DEFEC60DECA6}"/>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8">
              <a:extLst>
                <a:ext uri="{FF2B5EF4-FFF2-40B4-BE49-F238E27FC236}">
                  <a16:creationId xmlns:a16="http://schemas.microsoft.com/office/drawing/2014/main" id="{52D15022-DF38-1AF9-BE5D-B10CA91D634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6" name="AutoShape 47">
            <a:extLst>
              <a:ext uri="{FF2B5EF4-FFF2-40B4-BE49-F238E27FC236}">
                <a16:creationId xmlns:a16="http://schemas.microsoft.com/office/drawing/2014/main" id="{59F0E4F5-5CF5-DA9F-4D0E-977102940C4A}"/>
              </a:ext>
            </a:extLst>
          </p:cNvPr>
          <p:cNvSpPr>
            <a:spLocks noChangeArrowheads="1"/>
          </p:cNvSpPr>
          <p:nvPr/>
        </p:nvSpPr>
        <p:spPr bwMode="auto">
          <a:xfrm>
            <a:off x="439272" y="4162425"/>
            <a:ext cx="2638892"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37" name="Group 23">
            <a:extLst>
              <a:ext uri="{FF2B5EF4-FFF2-40B4-BE49-F238E27FC236}">
                <a16:creationId xmlns:a16="http://schemas.microsoft.com/office/drawing/2014/main" id="{2424BAE8-672C-50E2-09D6-0B28AF57A8B0}"/>
              </a:ext>
            </a:extLst>
          </p:cNvPr>
          <p:cNvGrpSpPr>
            <a:grpSpLocks/>
          </p:cNvGrpSpPr>
          <p:nvPr/>
        </p:nvGrpSpPr>
        <p:grpSpPr bwMode="auto">
          <a:xfrm>
            <a:off x="2898775" y="1987550"/>
            <a:ext cx="427038" cy="622300"/>
            <a:chOff x="2208" y="1920"/>
            <a:chExt cx="1152" cy="1680"/>
          </a:xfrm>
          <a:effectLst>
            <a:glow rad="228600">
              <a:schemeClr val="accent3">
                <a:satMod val="175000"/>
                <a:alpha val="40000"/>
              </a:schemeClr>
            </a:glow>
          </a:effectLst>
        </p:grpSpPr>
        <p:sp>
          <p:nvSpPr>
            <p:cNvPr id="38" name="Oval 24">
              <a:extLst>
                <a:ext uri="{FF2B5EF4-FFF2-40B4-BE49-F238E27FC236}">
                  <a16:creationId xmlns:a16="http://schemas.microsoft.com/office/drawing/2014/main" id="{BC04D65A-49E6-7E5D-FB1E-BB47ADC88068}"/>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39" name="Oval 25">
              <a:extLst>
                <a:ext uri="{FF2B5EF4-FFF2-40B4-BE49-F238E27FC236}">
                  <a16:creationId xmlns:a16="http://schemas.microsoft.com/office/drawing/2014/main" id="{DA1DA159-2D46-3BE1-0C6E-ABC1408CB4C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0" name="AutoShape 26">
              <a:extLst>
                <a:ext uri="{FF2B5EF4-FFF2-40B4-BE49-F238E27FC236}">
                  <a16:creationId xmlns:a16="http://schemas.microsoft.com/office/drawing/2014/main" id="{AA9E264D-DC9D-6D6F-7E59-035DFCA3DD22}"/>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1" name="AutoShape 27">
              <a:extLst>
                <a:ext uri="{FF2B5EF4-FFF2-40B4-BE49-F238E27FC236}">
                  <a16:creationId xmlns:a16="http://schemas.microsoft.com/office/drawing/2014/main" id="{D6BE5E71-F109-6DB6-B4D0-FEFAE0B0E986}"/>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2" name="Group 39">
            <a:extLst>
              <a:ext uri="{FF2B5EF4-FFF2-40B4-BE49-F238E27FC236}">
                <a16:creationId xmlns:a16="http://schemas.microsoft.com/office/drawing/2014/main" id="{4F89BDA3-94F1-8AC3-F731-762674FD0DF6}"/>
              </a:ext>
            </a:extLst>
          </p:cNvPr>
          <p:cNvGrpSpPr>
            <a:grpSpLocks/>
          </p:cNvGrpSpPr>
          <p:nvPr/>
        </p:nvGrpSpPr>
        <p:grpSpPr bwMode="auto">
          <a:xfrm>
            <a:off x="4803775" y="1987550"/>
            <a:ext cx="427038" cy="622300"/>
            <a:chOff x="2208" y="1920"/>
            <a:chExt cx="1152" cy="1680"/>
          </a:xfrm>
          <a:effectLst>
            <a:glow rad="228600">
              <a:schemeClr val="accent3">
                <a:satMod val="175000"/>
                <a:alpha val="40000"/>
              </a:schemeClr>
            </a:glow>
          </a:effectLst>
        </p:grpSpPr>
        <p:sp>
          <p:nvSpPr>
            <p:cNvPr id="43" name="Oval 40">
              <a:extLst>
                <a:ext uri="{FF2B5EF4-FFF2-40B4-BE49-F238E27FC236}">
                  <a16:creationId xmlns:a16="http://schemas.microsoft.com/office/drawing/2014/main" id="{A0865A56-C190-2A7E-8EB7-157FA8755E19}"/>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4" name="Oval 41">
              <a:extLst>
                <a:ext uri="{FF2B5EF4-FFF2-40B4-BE49-F238E27FC236}">
                  <a16:creationId xmlns:a16="http://schemas.microsoft.com/office/drawing/2014/main" id="{C8EAEAE3-1195-E920-331E-1337C3A6EDA7}"/>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5" name="AutoShape 42">
              <a:extLst>
                <a:ext uri="{FF2B5EF4-FFF2-40B4-BE49-F238E27FC236}">
                  <a16:creationId xmlns:a16="http://schemas.microsoft.com/office/drawing/2014/main" id="{C808F33B-72CB-B35A-464C-E981EF859059}"/>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6" name="AutoShape 43">
              <a:extLst>
                <a:ext uri="{FF2B5EF4-FFF2-40B4-BE49-F238E27FC236}">
                  <a16:creationId xmlns:a16="http://schemas.microsoft.com/office/drawing/2014/main" id="{F95A3F3A-DBE2-A1A6-9A45-74E7CCD87085}"/>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54" name="AutoShape 5">
            <a:extLst>
              <a:ext uri="{FF2B5EF4-FFF2-40B4-BE49-F238E27FC236}">
                <a16:creationId xmlns:a16="http://schemas.microsoft.com/office/drawing/2014/main" id="{A930CB4C-0552-4C77-AF2B-341E0C15E69E}"/>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56" name="Group 12">
            <a:extLst>
              <a:ext uri="{FF2B5EF4-FFF2-40B4-BE49-F238E27FC236}">
                <a16:creationId xmlns:a16="http://schemas.microsoft.com/office/drawing/2014/main" id="{40DF886C-5CB2-4657-B507-EF04A8A578BF}"/>
              </a:ext>
            </a:extLst>
          </p:cNvPr>
          <p:cNvGrpSpPr>
            <a:grpSpLocks/>
          </p:cNvGrpSpPr>
          <p:nvPr/>
        </p:nvGrpSpPr>
        <p:grpSpPr bwMode="auto">
          <a:xfrm>
            <a:off x="4132263" y="2771775"/>
            <a:ext cx="879475" cy="582613"/>
            <a:chOff x="588" y="1599"/>
            <a:chExt cx="554" cy="367"/>
          </a:xfrm>
        </p:grpSpPr>
        <p:sp>
          <p:nvSpPr>
            <p:cNvPr id="70" name="AutoShape 13">
              <a:extLst>
                <a:ext uri="{FF2B5EF4-FFF2-40B4-BE49-F238E27FC236}">
                  <a16:creationId xmlns:a16="http://schemas.microsoft.com/office/drawing/2014/main" id="{DF82624F-E016-402E-815D-33B5C71E66F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1" name="Line 14">
              <a:extLst>
                <a:ext uri="{FF2B5EF4-FFF2-40B4-BE49-F238E27FC236}">
                  <a16:creationId xmlns:a16="http://schemas.microsoft.com/office/drawing/2014/main" id="{9BB1E916-A203-4174-819C-4F7C8E495A3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2" name="Text Box 15">
              <a:extLst>
                <a:ext uri="{FF2B5EF4-FFF2-40B4-BE49-F238E27FC236}">
                  <a16:creationId xmlns:a16="http://schemas.microsoft.com/office/drawing/2014/main" id="{56D1F472-C94E-41F0-9BAC-44496A8486AC}"/>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7" name="Group 16">
            <a:extLst>
              <a:ext uri="{FF2B5EF4-FFF2-40B4-BE49-F238E27FC236}">
                <a16:creationId xmlns:a16="http://schemas.microsoft.com/office/drawing/2014/main" id="{8E321F59-48AA-4247-8EEB-1578DA10F481}"/>
              </a:ext>
            </a:extLst>
          </p:cNvPr>
          <p:cNvGrpSpPr>
            <a:grpSpLocks/>
          </p:cNvGrpSpPr>
          <p:nvPr/>
        </p:nvGrpSpPr>
        <p:grpSpPr bwMode="auto">
          <a:xfrm>
            <a:off x="5741988" y="2771775"/>
            <a:ext cx="866775" cy="582613"/>
            <a:chOff x="596" y="1599"/>
            <a:chExt cx="546" cy="367"/>
          </a:xfrm>
        </p:grpSpPr>
        <p:sp>
          <p:nvSpPr>
            <p:cNvPr id="67" name="AutoShape 17">
              <a:extLst>
                <a:ext uri="{FF2B5EF4-FFF2-40B4-BE49-F238E27FC236}">
                  <a16:creationId xmlns:a16="http://schemas.microsoft.com/office/drawing/2014/main" id="{741BA956-09CA-4282-8EFC-08C59353236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8" name="Line 18">
              <a:extLst>
                <a:ext uri="{FF2B5EF4-FFF2-40B4-BE49-F238E27FC236}">
                  <a16:creationId xmlns:a16="http://schemas.microsoft.com/office/drawing/2014/main" id="{EDF53A54-1319-4C72-80B9-25B3C110F59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Text Box 19">
              <a:extLst>
                <a:ext uri="{FF2B5EF4-FFF2-40B4-BE49-F238E27FC236}">
                  <a16:creationId xmlns:a16="http://schemas.microsoft.com/office/drawing/2014/main" id="{E49D7123-8E59-42EE-8C7B-53454C7FA97D}"/>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8" name="Line 20">
            <a:extLst>
              <a:ext uri="{FF2B5EF4-FFF2-40B4-BE49-F238E27FC236}">
                <a16:creationId xmlns:a16="http://schemas.microsoft.com/office/drawing/2014/main" id="{034F72E9-D6BF-4F0C-ABB2-B57A2B116C56}"/>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60" name="Group 41">
            <a:extLst>
              <a:ext uri="{FF2B5EF4-FFF2-40B4-BE49-F238E27FC236}">
                <a16:creationId xmlns:a16="http://schemas.microsoft.com/office/drawing/2014/main" id="{F05E1E77-79E1-42D5-8A96-480BC2D7D7DE}"/>
              </a:ext>
            </a:extLst>
          </p:cNvPr>
          <p:cNvGrpSpPr>
            <a:grpSpLocks/>
          </p:cNvGrpSpPr>
          <p:nvPr/>
        </p:nvGrpSpPr>
        <p:grpSpPr bwMode="auto">
          <a:xfrm>
            <a:off x="7329488" y="2773363"/>
            <a:ext cx="879476" cy="582612"/>
            <a:chOff x="588" y="1599"/>
            <a:chExt cx="554" cy="367"/>
          </a:xfrm>
        </p:grpSpPr>
        <p:sp>
          <p:nvSpPr>
            <p:cNvPr id="64" name="AutoShape 42">
              <a:extLst>
                <a:ext uri="{FF2B5EF4-FFF2-40B4-BE49-F238E27FC236}">
                  <a16:creationId xmlns:a16="http://schemas.microsoft.com/office/drawing/2014/main" id="{53CD3F08-A8D4-4E16-82F5-A6DECCF15A2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5" name="Line 43">
              <a:extLst>
                <a:ext uri="{FF2B5EF4-FFF2-40B4-BE49-F238E27FC236}">
                  <a16:creationId xmlns:a16="http://schemas.microsoft.com/office/drawing/2014/main" id="{35FDE2A5-20B2-4056-AC0B-3A2924DC0CF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6" name="Text Box 44">
              <a:extLst>
                <a:ext uri="{FF2B5EF4-FFF2-40B4-BE49-F238E27FC236}">
                  <a16:creationId xmlns:a16="http://schemas.microsoft.com/office/drawing/2014/main" id="{116E33CB-FF49-4ECE-9E75-3FB08370C5D7}"/>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61" name="Line 45">
            <a:extLst>
              <a:ext uri="{FF2B5EF4-FFF2-40B4-BE49-F238E27FC236}">
                <a16:creationId xmlns:a16="http://schemas.microsoft.com/office/drawing/2014/main" id="{141A6BAE-872E-4DF1-B883-D962324F6139}"/>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2" name="Line 46">
            <a:extLst>
              <a:ext uri="{FF2B5EF4-FFF2-40B4-BE49-F238E27FC236}">
                <a16:creationId xmlns:a16="http://schemas.microsoft.com/office/drawing/2014/main" id="{6B2A0167-B42C-4A42-AF50-D40573591B45}"/>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3" name="Line 16">
            <a:extLst>
              <a:ext uri="{FF2B5EF4-FFF2-40B4-BE49-F238E27FC236}">
                <a16:creationId xmlns:a16="http://schemas.microsoft.com/office/drawing/2014/main" id="{BEDABB20-FF34-483A-81D1-795DF07E199D}"/>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ooter Placeholder 3"/>
          <p:cNvSpPr>
            <a:spLocks noGrp="1"/>
          </p:cNvSpPr>
          <p:nvPr>
            <p:ph type="ftr" sz="quarter" idx="10"/>
          </p:nvPr>
        </p:nvSpPr>
        <p:spPr/>
        <p:txBody>
          <a:bodyPr/>
          <a:lstStyle/>
          <a:p>
            <a:pPr>
              <a:defRPr/>
            </a:pPr>
            <a:r>
              <a:rPr lang="en-US" dirty="0"/>
              <a:t>Art of Multiprocessor Programming</a:t>
            </a:r>
          </a:p>
        </p:txBody>
      </p:sp>
      <p:sp>
        <p:nvSpPr>
          <p:cNvPr id="47" name="Slide Number Placeholder 4"/>
          <p:cNvSpPr>
            <a:spLocks noGrp="1"/>
          </p:cNvSpPr>
          <p:nvPr>
            <p:ph type="sldNum" sz="quarter" idx="11"/>
          </p:nvPr>
        </p:nvSpPr>
        <p:spPr/>
        <p:txBody>
          <a:bodyPr/>
          <a:lstStyle/>
          <a:p>
            <a:pPr>
              <a:defRPr/>
            </a:pPr>
            <a:fld id="{CC79F539-49E7-4483-A0D5-EE98C4F9CC49}" type="slidenum">
              <a:rPr lang="x-none"/>
              <a:pPr>
                <a:defRPr/>
              </a:pPr>
              <a:t>49</a:t>
            </a:fld>
            <a:endParaRPr lang="en-US" dirty="0"/>
          </a:p>
        </p:txBody>
      </p:sp>
      <p:sp>
        <p:nvSpPr>
          <p:cNvPr id="61444" name="Rectangle 2"/>
          <p:cNvSpPr>
            <a:spLocks noGrp="1" noChangeArrowheads="1"/>
          </p:cNvSpPr>
          <p:nvPr>
            <p:ph type="title"/>
          </p:nvPr>
        </p:nvSpPr>
        <p:spPr/>
        <p:txBody>
          <a:bodyPr/>
          <a:lstStyle/>
          <a:p>
            <a:r>
              <a:rPr lang="en-US" dirty="0"/>
              <a:t>Removing a Node</a:t>
            </a:r>
          </a:p>
        </p:txBody>
      </p:sp>
      <p:sp>
        <p:nvSpPr>
          <p:cNvPr id="61479" name="AutoShape 5"/>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61446" name="Group 8"/>
          <p:cNvGrpSpPr>
            <a:grpSpLocks/>
          </p:cNvGrpSpPr>
          <p:nvPr/>
        </p:nvGrpSpPr>
        <p:grpSpPr bwMode="auto">
          <a:xfrm>
            <a:off x="2543175" y="2771775"/>
            <a:ext cx="866775" cy="582613"/>
            <a:chOff x="596" y="1599"/>
            <a:chExt cx="546" cy="367"/>
          </a:xfrm>
          <a:effectLst>
            <a:glow rad="228600">
              <a:schemeClr val="accent3">
                <a:satMod val="175000"/>
                <a:alpha val="40000"/>
              </a:schemeClr>
            </a:glow>
          </a:effectLst>
        </p:grpSpPr>
        <p:sp>
          <p:nvSpPr>
            <p:cNvPr id="61476"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477"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478" name="Text Box 11"/>
            <p:cNvSpPr txBox="1">
              <a:spLocks noChangeArrowheads="1"/>
            </p:cNvSpPr>
            <p:nvPr/>
          </p:nvSpPr>
          <p:spPr bwMode="auto">
            <a:xfrm>
              <a:off x="600" y="1619"/>
              <a:ext cx="243"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grpSp>
        <p:nvGrpSpPr>
          <p:cNvPr id="61447" name="Group 16"/>
          <p:cNvGrpSpPr>
            <a:grpSpLocks/>
          </p:cNvGrpSpPr>
          <p:nvPr/>
        </p:nvGrpSpPr>
        <p:grpSpPr bwMode="auto">
          <a:xfrm>
            <a:off x="5741988" y="2771775"/>
            <a:ext cx="866775" cy="582613"/>
            <a:chOff x="596" y="1599"/>
            <a:chExt cx="546" cy="367"/>
          </a:xfrm>
          <a:effectLst>
            <a:glow rad="228600">
              <a:schemeClr val="accent3">
                <a:satMod val="175000"/>
                <a:alpha val="40000"/>
              </a:schemeClr>
            </a:glow>
          </a:effectLst>
        </p:grpSpPr>
        <p:sp>
          <p:nvSpPr>
            <p:cNvPr id="61473"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474"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475" name="Text Box 19"/>
            <p:cNvSpPr txBox="1">
              <a:spLocks noChangeArrowheads="1"/>
            </p:cNvSpPr>
            <p:nvPr/>
          </p:nvSpPr>
          <p:spPr bwMode="auto">
            <a:xfrm>
              <a:off x="600" y="1619"/>
              <a:ext cx="243"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grpSp>
      <p:sp>
        <p:nvSpPr>
          <p:cNvPr id="61448" name="Line 20"/>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1449" name="Freeform 21"/>
          <p:cNvSpPr>
            <a:spLocks/>
          </p:cNvSpPr>
          <p:nvPr/>
        </p:nvSpPr>
        <p:spPr bwMode="auto">
          <a:xfrm>
            <a:off x="3260725" y="30591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1451" name="AutoShape 33"/>
          <p:cNvSpPr>
            <a:spLocks noChangeArrowheads="1"/>
          </p:cNvSpPr>
          <p:nvPr/>
        </p:nvSpPr>
        <p:spPr bwMode="auto">
          <a:xfrm>
            <a:off x="2347913" y="2698750"/>
            <a:ext cx="1293812" cy="814388"/>
          </a:xfrm>
          <a:prstGeom prst="wedgeRoundRectCallout">
            <a:avLst>
              <a:gd name="adj1" fmla="val 64231"/>
              <a:gd name="adj2" fmla="val 18255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61452" name="Group 34"/>
          <p:cNvGrpSpPr>
            <a:grpSpLocks/>
          </p:cNvGrpSpPr>
          <p:nvPr/>
        </p:nvGrpSpPr>
        <p:grpSpPr bwMode="auto">
          <a:xfrm>
            <a:off x="7329488" y="2773363"/>
            <a:ext cx="879476" cy="582612"/>
            <a:chOff x="588" y="1599"/>
            <a:chExt cx="554" cy="367"/>
          </a:xfrm>
          <a:effectLst>
            <a:glow rad="228600">
              <a:schemeClr val="accent3">
                <a:satMod val="175000"/>
                <a:alpha val="40000"/>
              </a:schemeClr>
            </a:glow>
          </a:effectLst>
        </p:grpSpPr>
        <p:sp>
          <p:nvSpPr>
            <p:cNvPr id="61461" name="AutoShape 35"/>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462" name="Line 3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463" name="Text Box 37"/>
            <p:cNvSpPr txBox="1">
              <a:spLocks noChangeArrowheads="1"/>
            </p:cNvSpPr>
            <p:nvPr/>
          </p:nvSpPr>
          <p:spPr bwMode="auto">
            <a:xfrm>
              <a:off x="588" y="1619"/>
              <a:ext cx="255"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grpSp>
      <p:sp>
        <p:nvSpPr>
          <p:cNvPr id="61453" name="Line 39"/>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TextBox 47"/>
          <p:cNvSpPr txBox="1">
            <a:spLocks noChangeArrowheads="1"/>
          </p:cNvSpPr>
          <p:nvPr/>
        </p:nvSpPr>
        <p:spPr bwMode="auto">
          <a:xfrm>
            <a:off x="4624388" y="4102100"/>
            <a:ext cx="4062412"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Why lock victim node?</a:t>
            </a:r>
          </a:p>
        </p:txBody>
      </p:sp>
      <p:sp>
        <p:nvSpPr>
          <p:cNvPr id="42" name="Line 16"/>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29">
            <a:extLst>
              <a:ext uri="{FF2B5EF4-FFF2-40B4-BE49-F238E27FC236}">
                <a16:creationId xmlns:a16="http://schemas.microsoft.com/office/drawing/2014/main" id="{8B9D5F44-9A31-BBEC-CF31-8D47722927CB}"/>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30">
              <a:extLst>
                <a:ext uri="{FF2B5EF4-FFF2-40B4-BE49-F238E27FC236}">
                  <a16:creationId xmlns:a16="http://schemas.microsoft.com/office/drawing/2014/main" id="{CB4DB65B-3656-B121-2920-214CA25C664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1">
              <a:extLst>
                <a:ext uri="{FF2B5EF4-FFF2-40B4-BE49-F238E27FC236}">
                  <a16:creationId xmlns:a16="http://schemas.microsoft.com/office/drawing/2014/main" id="{D88C0C87-5F70-1A6F-78F0-647CACDE8EB4}"/>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2">
              <a:extLst>
                <a:ext uri="{FF2B5EF4-FFF2-40B4-BE49-F238E27FC236}">
                  <a16:creationId xmlns:a16="http://schemas.microsoft.com/office/drawing/2014/main" id="{83C4908D-A454-7534-E79D-39075B12AD8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3">
              <a:extLst>
                <a:ext uri="{FF2B5EF4-FFF2-40B4-BE49-F238E27FC236}">
                  <a16:creationId xmlns:a16="http://schemas.microsoft.com/office/drawing/2014/main" id="{09C48B4B-0DE5-230A-B53F-1EBC185794E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4">
              <a:extLst>
                <a:ext uri="{FF2B5EF4-FFF2-40B4-BE49-F238E27FC236}">
                  <a16:creationId xmlns:a16="http://schemas.microsoft.com/office/drawing/2014/main" id="{25000835-9588-FFC3-0322-10A4CD168DB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5">
              <a:extLst>
                <a:ext uri="{FF2B5EF4-FFF2-40B4-BE49-F238E27FC236}">
                  <a16:creationId xmlns:a16="http://schemas.microsoft.com/office/drawing/2014/main" id="{DBCB420E-D0A2-A805-591E-23040139FE2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6">
              <a:extLst>
                <a:ext uri="{FF2B5EF4-FFF2-40B4-BE49-F238E27FC236}">
                  <a16:creationId xmlns:a16="http://schemas.microsoft.com/office/drawing/2014/main" id="{0ACBEEB9-6317-36F4-B09E-1921D5DE2AB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7">
              <a:extLst>
                <a:ext uri="{FF2B5EF4-FFF2-40B4-BE49-F238E27FC236}">
                  <a16:creationId xmlns:a16="http://schemas.microsoft.com/office/drawing/2014/main" id="{4F86314C-6029-B545-4992-B4949D6CC3D1}"/>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8">
              <a:extLst>
                <a:ext uri="{FF2B5EF4-FFF2-40B4-BE49-F238E27FC236}">
                  <a16:creationId xmlns:a16="http://schemas.microsoft.com/office/drawing/2014/main" id="{09F7483E-3E3A-C77D-9D31-A6F6BE6BC1E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47">
            <a:extLst>
              <a:ext uri="{FF2B5EF4-FFF2-40B4-BE49-F238E27FC236}">
                <a16:creationId xmlns:a16="http://schemas.microsoft.com/office/drawing/2014/main" id="{DDFCB3C3-4158-753B-A682-294F567F0EFB}"/>
              </a:ext>
            </a:extLst>
          </p:cNvPr>
          <p:cNvSpPr>
            <a:spLocks noChangeArrowheads="1"/>
          </p:cNvSpPr>
          <p:nvPr/>
        </p:nvSpPr>
        <p:spPr bwMode="auto">
          <a:xfrm>
            <a:off x="439272" y="4162425"/>
            <a:ext cx="2638892"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13" name="Group 23">
            <a:extLst>
              <a:ext uri="{FF2B5EF4-FFF2-40B4-BE49-F238E27FC236}">
                <a16:creationId xmlns:a16="http://schemas.microsoft.com/office/drawing/2014/main" id="{53B5767B-7013-4520-20E8-46A6E2E3A048}"/>
              </a:ext>
            </a:extLst>
          </p:cNvPr>
          <p:cNvGrpSpPr>
            <a:grpSpLocks/>
          </p:cNvGrpSpPr>
          <p:nvPr/>
        </p:nvGrpSpPr>
        <p:grpSpPr bwMode="auto">
          <a:xfrm>
            <a:off x="2898775" y="1987550"/>
            <a:ext cx="427038" cy="622300"/>
            <a:chOff x="2208" y="1920"/>
            <a:chExt cx="1152" cy="1680"/>
          </a:xfrm>
          <a:effectLst>
            <a:glow rad="228600">
              <a:schemeClr val="accent3">
                <a:satMod val="175000"/>
                <a:alpha val="40000"/>
              </a:schemeClr>
            </a:glow>
          </a:effectLst>
        </p:grpSpPr>
        <p:sp>
          <p:nvSpPr>
            <p:cNvPr id="14" name="Oval 24">
              <a:extLst>
                <a:ext uri="{FF2B5EF4-FFF2-40B4-BE49-F238E27FC236}">
                  <a16:creationId xmlns:a16="http://schemas.microsoft.com/office/drawing/2014/main" id="{DF10569E-6343-4EC5-F80C-344B41671597}"/>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 name="Oval 25">
              <a:extLst>
                <a:ext uri="{FF2B5EF4-FFF2-40B4-BE49-F238E27FC236}">
                  <a16:creationId xmlns:a16="http://schemas.microsoft.com/office/drawing/2014/main" id="{FB7ABB85-40DC-3768-6403-2B9A0156E5BD}"/>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16" name="AutoShape 26">
              <a:extLst>
                <a:ext uri="{FF2B5EF4-FFF2-40B4-BE49-F238E27FC236}">
                  <a16:creationId xmlns:a16="http://schemas.microsoft.com/office/drawing/2014/main" id="{EDDCB71D-4CDF-6BFD-133B-61ADC6A3862E}"/>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7" name="AutoShape 27">
              <a:extLst>
                <a:ext uri="{FF2B5EF4-FFF2-40B4-BE49-F238E27FC236}">
                  <a16:creationId xmlns:a16="http://schemas.microsoft.com/office/drawing/2014/main" id="{F4641C0F-7B3A-6A3B-B766-9A6898763556}"/>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69181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ooter Placeholder 3"/>
          <p:cNvSpPr>
            <a:spLocks noGrp="1"/>
          </p:cNvSpPr>
          <p:nvPr>
            <p:ph type="ftr" sz="quarter" idx="10"/>
          </p:nvPr>
        </p:nvSpPr>
        <p:spPr/>
        <p:txBody>
          <a:bodyPr/>
          <a:lstStyle/>
          <a:p>
            <a:pPr>
              <a:defRPr/>
            </a:pPr>
            <a:r>
              <a:rPr lang="en-US" dirty="0"/>
              <a:t>Art of Multiprocessor Programming</a:t>
            </a:r>
          </a:p>
        </p:txBody>
      </p:sp>
      <p:sp>
        <p:nvSpPr>
          <p:cNvPr id="50" name="Slide Number Placeholder 4"/>
          <p:cNvSpPr>
            <a:spLocks noGrp="1"/>
          </p:cNvSpPr>
          <p:nvPr>
            <p:ph type="sldNum" sz="quarter" idx="11"/>
          </p:nvPr>
        </p:nvSpPr>
        <p:spPr/>
        <p:txBody>
          <a:bodyPr/>
          <a:lstStyle/>
          <a:p>
            <a:pPr>
              <a:defRPr/>
            </a:pPr>
            <a:fld id="{7FC6EB7C-B5C3-40AC-95E1-ED72BA64EE55}" type="slidenum">
              <a:rPr lang="x-none"/>
              <a:pPr>
                <a:defRPr/>
              </a:pPr>
              <a:t>50</a:t>
            </a:fld>
            <a:endParaRPr lang="en-US" dirty="0"/>
          </a:p>
        </p:txBody>
      </p:sp>
      <p:sp>
        <p:nvSpPr>
          <p:cNvPr id="62468" name="Rectangle 2"/>
          <p:cNvSpPr>
            <a:spLocks noGrp="1" noChangeArrowheads="1"/>
          </p:cNvSpPr>
          <p:nvPr>
            <p:ph type="title"/>
          </p:nvPr>
        </p:nvSpPr>
        <p:spPr/>
        <p:txBody>
          <a:bodyPr/>
          <a:lstStyle/>
          <a:p>
            <a:r>
              <a:rPr lang="en-US" dirty="0"/>
              <a:t>Concurrent Removes</a:t>
            </a:r>
          </a:p>
        </p:txBody>
      </p:sp>
      <p:grpSp>
        <p:nvGrpSpPr>
          <p:cNvPr id="62475" name="Group 28"/>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62494" name="Freeform 2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495" name="Freeform 3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496" name="Freeform 3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497" name="Freeform 3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498" name="Freeform 3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499" name="Freeform 3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500" name="Freeform 3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501" name="Freeform 3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502" name="Freeform 3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62479" name="Group 46"/>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62482" name="Freeform 4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483" name="Freeform 4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484" name="Freeform 4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485" name="Freeform 5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486" name="Freeform 5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487" name="Freeform 5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488" name="Freeform 5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489" name="Freeform 5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2490" name="Freeform 5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2480" name="AutoShape 66"/>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2" name="AutoShape 47">
            <a:extLst>
              <a:ext uri="{FF2B5EF4-FFF2-40B4-BE49-F238E27FC236}">
                <a16:creationId xmlns:a16="http://schemas.microsoft.com/office/drawing/2014/main" id="{9FFF4ECF-AFB4-FFF6-FB97-E6E71CDECC6F}"/>
              </a:ext>
            </a:extLst>
          </p:cNvPr>
          <p:cNvSpPr>
            <a:spLocks noChangeArrowheads="1"/>
          </p:cNvSpPr>
          <p:nvPr/>
        </p:nvSpPr>
        <p:spPr bwMode="auto">
          <a:xfrm>
            <a:off x="439272" y="4162425"/>
            <a:ext cx="2638892"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3" name="Group 2">
            <a:extLst>
              <a:ext uri="{FF2B5EF4-FFF2-40B4-BE49-F238E27FC236}">
                <a16:creationId xmlns:a16="http://schemas.microsoft.com/office/drawing/2014/main" id="{BB02BC10-095F-1D59-D0B1-C517F32D317C}"/>
              </a:ext>
            </a:extLst>
          </p:cNvPr>
          <p:cNvGrpSpPr/>
          <p:nvPr/>
        </p:nvGrpSpPr>
        <p:grpSpPr>
          <a:xfrm>
            <a:off x="946150" y="2771775"/>
            <a:ext cx="7842248" cy="584200"/>
            <a:chOff x="946150" y="2771775"/>
            <a:chExt cx="7842248" cy="584200"/>
          </a:xfrm>
        </p:grpSpPr>
        <p:sp>
          <p:nvSpPr>
            <p:cNvPr id="5" name="AutoShape 5">
              <a:extLst>
                <a:ext uri="{FF2B5EF4-FFF2-40B4-BE49-F238E27FC236}">
                  <a16:creationId xmlns:a16="http://schemas.microsoft.com/office/drawing/2014/main" id="{C0B75AE5-700E-B2A3-7E7B-A959BBD06B67}"/>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28" name="Group 8">
              <a:extLst>
                <a:ext uri="{FF2B5EF4-FFF2-40B4-BE49-F238E27FC236}">
                  <a16:creationId xmlns:a16="http://schemas.microsoft.com/office/drawing/2014/main" id="{2CC23B51-7E20-A967-BD26-D656A2B7AB89}"/>
                </a:ext>
              </a:extLst>
            </p:cNvPr>
            <p:cNvGrpSpPr>
              <a:grpSpLocks/>
            </p:cNvGrpSpPr>
            <p:nvPr/>
          </p:nvGrpSpPr>
          <p:grpSpPr bwMode="auto">
            <a:xfrm>
              <a:off x="2543175" y="2771775"/>
              <a:ext cx="866775" cy="582613"/>
              <a:chOff x="596" y="1599"/>
              <a:chExt cx="546" cy="367"/>
            </a:xfrm>
          </p:grpSpPr>
          <p:sp>
            <p:nvSpPr>
              <p:cNvPr id="46" name="AutoShape 9">
                <a:extLst>
                  <a:ext uri="{FF2B5EF4-FFF2-40B4-BE49-F238E27FC236}">
                    <a16:creationId xmlns:a16="http://schemas.microsoft.com/office/drawing/2014/main" id="{33F03D6C-A05F-48E3-1EC7-5321E122E1B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7" name="Line 10">
                <a:extLst>
                  <a:ext uri="{FF2B5EF4-FFF2-40B4-BE49-F238E27FC236}">
                    <a16:creationId xmlns:a16="http://schemas.microsoft.com/office/drawing/2014/main" id="{E20D55D9-703C-556E-06FC-245C7B99E2E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11">
                <a:extLst>
                  <a:ext uri="{FF2B5EF4-FFF2-40B4-BE49-F238E27FC236}">
                    <a16:creationId xmlns:a16="http://schemas.microsoft.com/office/drawing/2014/main" id="{C9C70103-3F0D-FF55-9357-24E7340756E9}"/>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29" name="Group 12">
              <a:extLst>
                <a:ext uri="{FF2B5EF4-FFF2-40B4-BE49-F238E27FC236}">
                  <a16:creationId xmlns:a16="http://schemas.microsoft.com/office/drawing/2014/main" id="{BBE0A366-9046-4CE8-C9B3-AA712CCFD9FC}"/>
                </a:ext>
              </a:extLst>
            </p:cNvPr>
            <p:cNvGrpSpPr>
              <a:grpSpLocks/>
            </p:cNvGrpSpPr>
            <p:nvPr/>
          </p:nvGrpSpPr>
          <p:grpSpPr bwMode="auto">
            <a:xfrm>
              <a:off x="4132263" y="2771775"/>
              <a:ext cx="879475" cy="582613"/>
              <a:chOff x="588" y="1599"/>
              <a:chExt cx="554" cy="367"/>
            </a:xfrm>
          </p:grpSpPr>
          <p:sp>
            <p:nvSpPr>
              <p:cNvPr id="43" name="AutoShape 13">
                <a:extLst>
                  <a:ext uri="{FF2B5EF4-FFF2-40B4-BE49-F238E27FC236}">
                    <a16:creationId xmlns:a16="http://schemas.microsoft.com/office/drawing/2014/main" id="{2EFFA49F-823A-11B1-4549-ACCD16A3B78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4" name="Line 14">
                <a:extLst>
                  <a:ext uri="{FF2B5EF4-FFF2-40B4-BE49-F238E27FC236}">
                    <a16:creationId xmlns:a16="http://schemas.microsoft.com/office/drawing/2014/main" id="{0FBEAD23-F22C-1482-C30B-5A906CAEB69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Text Box 15">
                <a:extLst>
                  <a:ext uri="{FF2B5EF4-FFF2-40B4-BE49-F238E27FC236}">
                    <a16:creationId xmlns:a16="http://schemas.microsoft.com/office/drawing/2014/main" id="{13038849-35E5-60B5-5550-85D50C68DB56}"/>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30" name="Group 16">
              <a:extLst>
                <a:ext uri="{FF2B5EF4-FFF2-40B4-BE49-F238E27FC236}">
                  <a16:creationId xmlns:a16="http://schemas.microsoft.com/office/drawing/2014/main" id="{D9957C4A-A773-DBF0-73C9-870DE34E85FA}"/>
                </a:ext>
              </a:extLst>
            </p:cNvPr>
            <p:cNvGrpSpPr>
              <a:grpSpLocks/>
            </p:cNvGrpSpPr>
            <p:nvPr/>
          </p:nvGrpSpPr>
          <p:grpSpPr bwMode="auto">
            <a:xfrm>
              <a:off x="5741988" y="2771775"/>
              <a:ext cx="866775" cy="582613"/>
              <a:chOff x="596" y="1599"/>
              <a:chExt cx="546" cy="367"/>
            </a:xfrm>
          </p:grpSpPr>
          <p:sp>
            <p:nvSpPr>
              <p:cNvPr id="40" name="AutoShape 17">
                <a:extLst>
                  <a:ext uri="{FF2B5EF4-FFF2-40B4-BE49-F238E27FC236}">
                    <a16:creationId xmlns:a16="http://schemas.microsoft.com/office/drawing/2014/main" id="{A28D7B9D-3B7E-7BFD-BCED-7F514F1CAE3C}"/>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1" name="Line 18">
                <a:extLst>
                  <a:ext uri="{FF2B5EF4-FFF2-40B4-BE49-F238E27FC236}">
                    <a16:creationId xmlns:a16="http://schemas.microsoft.com/office/drawing/2014/main" id="{1CBB7488-EC57-5F86-80A5-B6DCC8FDF1D8}"/>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Text Box 19">
                <a:extLst>
                  <a:ext uri="{FF2B5EF4-FFF2-40B4-BE49-F238E27FC236}">
                    <a16:creationId xmlns:a16="http://schemas.microsoft.com/office/drawing/2014/main" id="{6A99C523-BA60-A36E-82F2-1A1BE5A125B4}"/>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31" name="Line 20">
              <a:extLst>
                <a:ext uri="{FF2B5EF4-FFF2-40B4-BE49-F238E27FC236}">
                  <a16:creationId xmlns:a16="http://schemas.microsoft.com/office/drawing/2014/main" id="{C64F1F68-2DFF-8A16-288D-9DFFE4C2F341}"/>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2" name="Line 21">
              <a:extLst>
                <a:ext uri="{FF2B5EF4-FFF2-40B4-BE49-F238E27FC236}">
                  <a16:creationId xmlns:a16="http://schemas.microsoft.com/office/drawing/2014/main" id="{5857ABC9-C952-DE58-11C4-94E759073852}"/>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33" name="Group 41">
              <a:extLst>
                <a:ext uri="{FF2B5EF4-FFF2-40B4-BE49-F238E27FC236}">
                  <a16:creationId xmlns:a16="http://schemas.microsoft.com/office/drawing/2014/main" id="{47A6F7BC-D2C4-1558-53A3-786926462851}"/>
                </a:ext>
              </a:extLst>
            </p:cNvPr>
            <p:cNvGrpSpPr>
              <a:grpSpLocks/>
            </p:cNvGrpSpPr>
            <p:nvPr/>
          </p:nvGrpSpPr>
          <p:grpSpPr bwMode="auto">
            <a:xfrm>
              <a:off x="7329488" y="2773363"/>
              <a:ext cx="879476" cy="582612"/>
              <a:chOff x="588" y="1599"/>
              <a:chExt cx="554" cy="367"/>
            </a:xfrm>
          </p:grpSpPr>
          <p:sp>
            <p:nvSpPr>
              <p:cNvPr id="37" name="AutoShape 42">
                <a:extLst>
                  <a:ext uri="{FF2B5EF4-FFF2-40B4-BE49-F238E27FC236}">
                    <a16:creationId xmlns:a16="http://schemas.microsoft.com/office/drawing/2014/main" id="{C5CEEC8E-CF00-6AEE-D05C-44A916CB83FC}"/>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8" name="Line 43">
                <a:extLst>
                  <a:ext uri="{FF2B5EF4-FFF2-40B4-BE49-F238E27FC236}">
                    <a16:creationId xmlns:a16="http://schemas.microsoft.com/office/drawing/2014/main" id="{D68FFADE-0177-BEA4-D85E-294F607320A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Text Box 44">
                <a:extLst>
                  <a:ext uri="{FF2B5EF4-FFF2-40B4-BE49-F238E27FC236}">
                    <a16:creationId xmlns:a16="http://schemas.microsoft.com/office/drawing/2014/main" id="{89143B62-7009-171C-5D1C-5CF1434A444D}"/>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34" name="Line 45">
              <a:extLst>
                <a:ext uri="{FF2B5EF4-FFF2-40B4-BE49-F238E27FC236}">
                  <a16:creationId xmlns:a16="http://schemas.microsoft.com/office/drawing/2014/main" id="{1E62E3E8-16F9-09F3-6A8C-412BC62DD2F6}"/>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5" name="Line 46">
              <a:extLst>
                <a:ext uri="{FF2B5EF4-FFF2-40B4-BE49-F238E27FC236}">
                  <a16:creationId xmlns:a16="http://schemas.microsoft.com/office/drawing/2014/main" id="{1C3D4495-6D4D-8799-EBD4-F3607149EAED}"/>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6" name="Line 16">
              <a:extLst>
                <a:ext uri="{FF2B5EF4-FFF2-40B4-BE49-F238E27FC236}">
                  <a16:creationId xmlns:a16="http://schemas.microsoft.com/office/drawing/2014/main" id="{5C2CCC83-149C-311E-FABF-5F84D04D9C28}"/>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9468F1C-A0EB-E3A8-9EA1-67BCF2703F48}"/>
              </a:ext>
            </a:extLst>
          </p:cNvPr>
          <p:cNvGrpSpPr/>
          <p:nvPr/>
        </p:nvGrpSpPr>
        <p:grpSpPr>
          <a:xfrm>
            <a:off x="946150" y="2771775"/>
            <a:ext cx="7842248" cy="584200"/>
            <a:chOff x="946150" y="2771775"/>
            <a:chExt cx="7842248" cy="584200"/>
          </a:xfrm>
        </p:grpSpPr>
        <p:sp>
          <p:nvSpPr>
            <p:cNvPr id="26" name="AutoShape 5">
              <a:extLst>
                <a:ext uri="{FF2B5EF4-FFF2-40B4-BE49-F238E27FC236}">
                  <a16:creationId xmlns:a16="http://schemas.microsoft.com/office/drawing/2014/main" id="{71538E85-00B1-170C-B8BD-53E03E6785A6}"/>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7" name="Group 8">
              <a:extLst>
                <a:ext uri="{FF2B5EF4-FFF2-40B4-BE49-F238E27FC236}">
                  <a16:creationId xmlns:a16="http://schemas.microsoft.com/office/drawing/2014/main" id="{8673B0C7-2E8A-8097-F436-F7302A09663B}"/>
                </a:ext>
              </a:extLst>
            </p:cNvPr>
            <p:cNvGrpSpPr>
              <a:grpSpLocks/>
            </p:cNvGrpSpPr>
            <p:nvPr/>
          </p:nvGrpSpPr>
          <p:grpSpPr bwMode="auto">
            <a:xfrm>
              <a:off x="2543175" y="2771775"/>
              <a:ext cx="866775" cy="582613"/>
              <a:chOff x="596" y="1599"/>
              <a:chExt cx="546" cy="367"/>
            </a:xfrm>
          </p:grpSpPr>
          <p:sp>
            <p:nvSpPr>
              <p:cNvPr id="63493" name="AutoShape 9">
                <a:extLst>
                  <a:ext uri="{FF2B5EF4-FFF2-40B4-BE49-F238E27FC236}">
                    <a16:creationId xmlns:a16="http://schemas.microsoft.com/office/drawing/2014/main" id="{6EC659CF-95B9-D280-22DC-50A72537C23B}"/>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3494" name="Line 10">
                <a:extLst>
                  <a:ext uri="{FF2B5EF4-FFF2-40B4-BE49-F238E27FC236}">
                    <a16:creationId xmlns:a16="http://schemas.microsoft.com/office/drawing/2014/main" id="{50B0B8DE-1587-016E-A582-4751ABCDDED8}"/>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495" name="Text Box 11">
                <a:extLst>
                  <a:ext uri="{FF2B5EF4-FFF2-40B4-BE49-F238E27FC236}">
                    <a16:creationId xmlns:a16="http://schemas.microsoft.com/office/drawing/2014/main" id="{D65F10F8-E75F-FCE1-439A-958C497C4688}"/>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48" name="Group 12">
              <a:extLst>
                <a:ext uri="{FF2B5EF4-FFF2-40B4-BE49-F238E27FC236}">
                  <a16:creationId xmlns:a16="http://schemas.microsoft.com/office/drawing/2014/main" id="{A208109C-D147-70A4-2EDD-FF05B3902358}"/>
                </a:ext>
              </a:extLst>
            </p:cNvPr>
            <p:cNvGrpSpPr>
              <a:grpSpLocks/>
            </p:cNvGrpSpPr>
            <p:nvPr/>
          </p:nvGrpSpPr>
          <p:grpSpPr bwMode="auto">
            <a:xfrm>
              <a:off x="4132263" y="2771775"/>
              <a:ext cx="879475" cy="582613"/>
              <a:chOff x="588" y="1599"/>
              <a:chExt cx="554" cy="367"/>
            </a:xfrm>
          </p:grpSpPr>
          <p:sp>
            <p:nvSpPr>
              <p:cNvPr id="63489" name="AutoShape 13">
                <a:extLst>
                  <a:ext uri="{FF2B5EF4-FFF2-40B4-BE49-F238E27FC236}">
                    <a16:creationId xmlns:a16="http://schemas.microsoft.com/office/drawing/2014/main" id="{3ECD8A57-801E-1E4E-E767-3EBB45D64EE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3490" name="Line 14">
                <a:extLst>
                  <a:ext uri="{FF2B5EF4-FFF2-40B4-BE49-F238E27FC236}">
                    <a16:creationId xmlns:a16="http://schemas.microsoft.com/office/drawing/2014/main" id="{AD138BA9-FEBC-C29A-E680-8135C92DCD2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491" name="Text Box 15">
                <a:extLst>
                  <a:ext uri="{FF2B5EF4-FFF2-40B4-BE49-F238E27FC236}">
                    <a16:creationId xmlns:a16="http://schemas.microsoft.com/office/drawing/2014/main" id="{FCE0971D-8CD0-2353-4514-DDAADCCFDCE5}"/>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49" name="Group 16">
              <a:extLst>
                <a:ext uri="{FF2B5EF4-FFF2-40B4-BE49-F238E27FC236}">
                  <a16:creationId xmlns:a16="http://schemas.microsoft.com/office/drawing/2014/main" id="{CEAFA2CC-B03C-50EC-5E7B-E8DAD3CEBB16}"/>
                </a:ext>
              </a:extLst>
            </p:cNvPr>
            <p:cNvGrpSpPr>
              <a:grpSpLocks/>
            </p:cNvGrpSpPr>
            <p:nvPr/>
          </p:nvGrpSpPr>
          <p:grpSpPr bwMode="auto">
            <a:xfrm>
              <a:off x="5741988" y="2771775"/>
              <a:ext cx="866775" cy="582613"/>
              <a:chOff x="596" y="1599"/>
              <a:chExt cx="546" cy="367"/>
            </a:xfrm>
          </p:grpSpPr>
          <p:sp>
            <p:nvSpPr>
              <p:cNvPr id="62" name="AutoShape 17">
                <a:extLst>
                  <a:ext uri="{FF2B5EF4-FFF2-40B4-BE49-F238E27FC236}">
                    <a16:creationId xmlns:a16="http://schemas.microsoft.com/office/drawing/2014/main" id="{A5276B98-C0DA-8D50-4071-E9C255FD6D2B}"/>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3" name="Line 18">
                <a:extLst>
                  <a:ext uri="{FF2B5EF4-FFF2-40B4-BE49-F238E27FC236}">
                    <a16:creationId xmlns:a16="http://schemas.microsoft.com/office/drawing/2014/main" id="{7D3D69BA-350B-F1F3-F1C8-F2A47D0328A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488" name="Text Box 19">
                <a:extLst>
                  <a:ext uri="{FF2B5EF4-FFF2-40B4-BE49-F238E27FC236}">
                    <a16:creationId xmlns:a16="http://schemas.microsoft.com/office/drawing/2014/main" id="{3B764B27-AF41-20BD-5654-CABCB46E35DC}"/>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0" name="Line 20">
              <a:extLst>
                <a:ext uri="{FF2B5EF4-FFF2-40B4-BE49-F238E27FC236}">
                  <a16:creationId xmlns:a16="http://schemas.microsoft.com/office/drawing/2014/main" id="{1FAA3EE7-6DBE-6264-73D4-EB4BDBAB74A2}"/>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21">
              <a:extLst>
                <a:ext uri="{FF2B5EF4-FFF2-40B4-BE49-F238E27FC236}">
                  <a16:creationId xmlns:a16="http://schemas.microsoft.com/office/drawing/2014/main" id="{B062B551-D53D-109B-1B64-60FD88419AFE}"/>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52" name="Group 41">
              <a:extLst>
                <a:ext uri="{FF2B5EF4-FFF2-40B4-BE49-F238E27FC236}">
                  <a16:creationId xmlns:a16="http://schemas.microsoft.com/office/drawing/2014/main" id="{34C8CA41-8B10-3E39-6200-C1347F5F4196}"/>
                </a:ext>
              </a:extLst>
            </p:cNvPr>
            <p:cNvGrpSpPr>
              <a:grpSpLocks/>
            </p:cNvGrpSpPr>
            <p:nvPr/>
          </p:nvGrpSpPr>
          <p:grpSpPr bwMode="auto">
            <a:xfrm>
              <a:off x="7329488" y="2773363"/>
              <a:ext cx="879476" cy="582612"/>
              <a:chOff x="588" y="1599"/>
              <a:chExt cx="554" cy="367"/>
            </a:xfrm>
          </p:grpSpPr>
          <p:sp>
            <p:nvSpPr>
              <p:cNvPr id="59" name="AutoShape 42">
                <a:extLst>
                  <a:ext uri="{FF2B5EF4-FFF2-40B4-BE49-F238E27FC236}">
                    <a16:creationId xmlns:a16="http://schemas.microsoft.com/office/drawing/2014/main" id="{5AA8E491-02DA-9A32-C18E-99EFD461AAAD}"/>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0" name="Line 43">
                <a:extLst>
                  <a:ext uri="{FF2B5EF4-FFF2-40B4-BE49-F238E27FC236}">
                    <a16:creationId xmlns:a16="http://schemas.microsoft.com/office/drawing/2014/main" id="{08D29584-458C-CB43-8725-F961A05F761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Text Box 44">
                <a:extLst>
                  <a:ext uri="{FF2B5EF4-FFF2-40B4-BE49-F238E27FC236}">
                    <a16:creationId xmlns:a16="http://schemas.microsoft.com/office/drawing/2014/main" id="{2DE524EB-2D2C-B4E0-0799-632E5336A853}"/>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53" name="Line 45">
              <a:extLst>
                <a:ext uri="{FF2B5EF4-FFF2-40B4-BE49-F238E27FC236}">
                  <a16:creationId xmlns:a16="http://schemas.microsoft.com/office/drawing/2014/main" id="{940D580E-E5AB-24C5-6069-25FAED1EA6D8}"/>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4" name="Line 46">
              <a:extLst>
                <a:ext uri="{FF2B5EF4-FFF2-40B4-BE49-F238E27FC236}">
                  <a16:creationId xmlns:a16="http://schemas.microsoft.com/office/drawing/2014/main" id="{6BD7A113-6836-8FC8-55D1-CF92323A9E92}"/>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8" name="Line 16">
              <a:extLst>
                <a:ext uri="{FF2B5EF4-FFF2-40B4-BE49-F238E27FC236}">
                  <a16:creationId xmlns:a16="http://schemas.microsoft.com/office/drawing/2014/main" id="{4FC11A51-2D8B-FB52-B247-810F9794D428}"/>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55" name="Footer Placeholder 3"/>
          <p:cNvSpPr>
            <a:spLocks noGrp="1"/>
          </p:cNvSpPr>
          <p:nvPr>
            <p:ph type="ftr" sz="quarter" idx="10"/>
          </p:nvPr>
        </p:nvSpPr>
        <p:spPr/>
        <p:txBody>
          <a:bodyPr/>
          <a:lstStyle/>
          <a:p>
            <a:pPr>
              <a:defRPr/>
            </a:pPr>
            <a:r>
              <a:rPr lang="en-US" dirty="0"/>
              <a:t>Art of Multiprocessor Programming</a:t>
            </a:r>
          </a:p>
        </p:txBody>
      </p:sp>
      <p:sp>
        <p:nvSpPr>
          <p:cNvPr id="56" name="Slide Number Placeholder 4"/>
          <p:cNvSpPr>
            <a:spLocks noGrp="1"/>
          </p:cNvSpPr>
          <p:nvPr>
            <p:ph type="sldNum" sz="quarter" idx="11"/>
          </p:nvPr>
        </p:nvSpPr>
        <p:spPr/>
        <p:txBody>
          <a:bodyPr/>
          <a:lstStyle/>
          <a:p>
            <a:pPr>
              <a:defRPr/>
            </a:pPr>
            <a:fld id="{E4FA0FBF-92E7-489E-9768-3EEE8B0AE281}" type="slidenum">
              <a:rPr lang="x-none"/>
              <a:pPr>
                <a:defRPr/>
              </a:pPr>
              <a:t>51</a:t>
            </a:fld>
            <a:endParaRPr lang="en-US" dirty="0"/>
          </a:p>
        </p:txBody>
      </p:sp>
      <p:sp>
        <p:nvSpPr>
          <p:cNvPr id="63492" name="Rectangle 2"/>
          <p:cNvSpPr>
            <a:spLocks noGrp="1" noChangeArrowheads="1"/>
          </p:cNvSpPr>
          <p:nvPr>
            <p:ph type="title"/>
          </p:nvPr>
        </p:nvSpPr>
        <p:spPr/>
        <p:txBody>
          <a:bodyPr/>
          <a:lstStyle/>
          <a:p>
            <a:r>
              <a:rPr lang="en-US" dirty="0"/>
              <a:t>Concurrent Removes</a:t>
            </a:r>
          </a:p>
        </p:txBody>
      </p:sp>
      <p:grpSp>
        <p:nvGrpSpPr>
          <p:cNvPr id="63504" name="Group 55"/>
          <p:cNvGrpSpPr>
            <a:grpSpLocks/>
          </p:cNvGrpSpPr>
          <p:nvPr/>
        </p:nvGrpSpPr>
        <p:grpSpPr bwMode="auto">
          <a:xfrm>
            <a:off x="1119188" y="1979613"/>
            <a:ext cx="427037" cy="622300"/>
            <a:chOff x="2208" y="1920"/>
            <a:chExt cx="1152" cy="1680"/>
          </a:xfrm>
          <a:effectLst>
            <a:glow rad="228600">
              <a:schemeClr val="accent3">
                <a:satMod val="175000"/>
                <a:alpha val="40000"/>
              </a:schemeClr>
            </a:glow>
          </a:effectLst>
        </p:grpSpPr>
        <p:sp>
          <p:nvSpPr>
            <p:cNvPr id="63508" name="Oval 56"/>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63509" name="Oval 57"/>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3510" name="AutoShape 5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3511" name="AutoShape 5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63505" name="AutoShape 66"/>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63507" name="AutoShape 68"/>
          <p:cNvSpPr>
            <a:spLocks noChangeArrowheads="1"/>
          </p:cNvSpPr>
          <p:nvPr/>
        </p:nvSpPr>
        <p:spPr bwMode="auto">
          <a:xfrm>
            <a:off x="692150" y="2695575"/>
            <a:ext cx="1293813" cy="814388"/>
          </a:xfrm>
          <a:prstGeom prst="wedgeRoundRectCallout">
            <a:avLst>
              <a:gd name="adj1" fmla="val 329264"/>
              <a:gd name="adj2" fmla="val 21998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57" name="AutoShape 66"/>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27" name="Group 28">
            <a:extLst>
              <a:ext uri="{FF2B5EF4-FFF2-40B4-BE49-F238E27FC236}">
                <a16:creationId xmlns:a16="http://schemas.microsoft.com/office/drawing/2014/main" id="{BE53B765-0994-DE98-F6D4-9382FA17DD90}"/>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8" name="Freeform 29">
              <a:extLst>
                <a:ext uri="{FF2B5EF4-FFF2-40B4-BE49-F238E27FC236}">
                  <a16:creationId xmlns:a16="http://schemas.microsoft.com/office/drawing/2014/main" id="{8C18A33E-D16E-E9FD-55BB-F3173092BB1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0">
              <a:extLst>
                <a:ext uri="{FF2B5EF4-FFF2-40B4-BE49-F238E27FC236}">
                  <a16:creationId xmlns:a16="http://schemas.microsoft.com/office/drawing/2014/main" id="{AF0E3E03-4A87-40E0-088A-28F2FB53295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1">
              <a:extLst>
                <a:ext uri="{FF2B5EF4-FFF2-40B4-BE49-F238E27FC236}">
                  <a16:creationId xmlns:a16="http://schemas.microsoft.com/office/drawing/2014/main" id="{78F23C6D-5A77-7845-A459-02D68914009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2">
              <a:extLst>
                <a:ext uri="{FF2B5EF4-FFF2-40B4-BE49-F238E27FC236}">
                  <a16:creationId xmlns:a16="http://schemas.microsoft.com/office/drawing/2014/main" id="{83722618-5A81-E15E-A981-B1FD412B50F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3">
              <a:extLst>
                <a:ext uri="{FF2B5EF4-FFF2-40B4-BE49-F238E27FC236}">
                  <a16:creationId xmlns:a16="http://schemas.microsoft.com/office/drawing/2014/main" id="{7ED29CEF-7C7A-D6C1-974D-8BC1E63DD31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4">
              <a:extLst>
                <a:ext uri="{FF2B5EF4-FFF2-40B4-BE49-F238E27FC236}">
                  <a16:creationId xmlns:a16="http://schemas.microsoft.com/office/drawing/2014/main" id="{D4159A59-86E2-0FAE-9F99-F3000AD9740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5">
              <a:extLst>
                <a:ext uri="{FF2B5EF4-FFF2-40B4-BE49-F238E27FC236}">
                  <a16:creationId xmlns:a16="http://schemas.microsoft.com/office/drawing/2014/main" id="{8765C81E-0D8E-7F6F-7ADE-26707389E66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6">
              <a:extLst>
                <a:ext uri="{FF2B5EF4-FFF2-40B4-BE49-F238E27FC236}">
                  <a16:creationId xmlns:a16="http://schemas.microsoft.com/office/drawing/2014/main" id="{29D51F4B-C8CD-CD5B-F417-64F7F088A5B1}"/>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7">
              <a:extLst>
                <a:ext uri="{FF2B5EF4-FFF2-40B4-BE49-F238E27FC236}">
                  <a16:creationId xmlns:a16="http://schemas.microsoft.com/office/drawing/2014/main" id="{8484CDE7-14C7-218C-5FD4-DEDB358009F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7" name="Group 46">
            <a:extLst>
              <a:ext uri="{FF2B5EF4-FFF2-40B4-BE49-F238E27FC236}">
                <a16:creationId xmlns:a16="http://schemas.microsoft.com/office/drawing/2014/main" id="{8377A080-E42C-0380-A570-3AA70E8ADF85}"/>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8" name="Freeform 47">
              <a:extLst>
                <a:ext uri="{FF2B5EF4-FFF2-40B4-BE49-F238E27FC236}">
                  <a16:creationId xmlns:a16="http://schemas.microsoft.com/office/drawing/2014/main" id="{9940DF82-86F0-F539-C7AF-517230A839D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8">
              <a:extLst>
                <a:ext uri="{FF2B5EF4-FFF2-40B4-BE49-F238E27FC236}">
                  <a16:creationId xmlns:a16="http://schemas.microsoft.com/office/drawing/2014/main" id="{7B6C6502-5F63-DA75-6A83-6D7456B27217}"/>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49">
              <a:extLst>
                <a:ext uri="{FF2B5EF4-FFF2-40B4-BE49-F238E27FC236}">
                  <a16:creationId xmlns:a16="http://schemas.microsoft.com/office/drawing/2014/main" id="{ACD58711-7418-CE4F-AF2A-D3194A45A195}"/>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0">
              <a:extLst>
                <a:ext uri="{FF2B5EF4-FFF2-40B4-BE49-F238E27FC236}">
                  <a16:creationId xmlns:a16="http://schemas.microsoft.com/office/drawing/2014/main" id="{6BD9C307-A479-4533-05D3-49C40969E98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1">
              <a:extLst>
                <a:ext uri="{FF2B5EF4-FFF2-40B4-BE49-F238E27FC236}">
                  <a16:creationId xmlns:a16="http://schemas.microsoft.com/office/drawing/2014/main" id="{D49BDB51-3224-84FD-C8E9-566B1D08B32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2">
              <a:extLst>
                <a:ext uri="{FF2B5EF4-FFF2-40B4-BE49-F238E27FC236}">
                  <a16:creationId xmlns:a16="http://schemas.microsoft.com/office/drawing/2014/main" id="{B3BEEAAE-0A72-0CFD-0FEE-C52559DB461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3">
              <a:extLst>
                <a:ext uri="{FF2B5EF4-FFF2-40B4-BE49-F238E27FC236}">
                  <a16:creationId xmlns:a16="http://schemas.microsoft.com/office/drawing/2014/main" id="{E1A65FCB-D87D-5D8D-42C9-2F8CC97A38A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54">
              <a:extLst>
                <a:ext uri="{FF2B5EF4-FFF2-40B4-BE49-F238E27FC236}">
                  <a16:creationId xmlns:a16="http://schemas.microsoft.com/office/drawing/2014/main" id="{512B220C-54CF-BDB0-DE37-4B96ACF4A39F}"/>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55">
              <a:extLst>
                <a:ext uri="{FF2B5EF4-FFF2-40B4-BE49-F238E27FC236}">
                  <a16:creationId xmlns:a16="http://schemas.microsoft.com/office/drawing/2014/main" id="{37F4AB08-8C35-EEF2-BA57-0F5258EDFF9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03B5700-E701-DEA7-D7CB-2BBC2BABA937}"/>
              </a:ext>
            </a:extLst>
          </p:cNvPr>
          <p:cNvGrpSpPr/>
          <p:nvPr/>
        </p:nvGrpSpPr>
        <p:grpSpPr>
          <a:xfrm>
            <a:off x="946150" y="2771775"/>
            <a:ext cx="7842248" cy="584200"/>
            <a:chOff x="946150" y="2771775"/>
            <a:chExt cx="7842248" cy="584200"/>
          </a:xfrm>
        </p:grpSpPr>
        <p:sp>
          <p:nvSpPr>
            <p:cNvPr id="26" name="AutoShape 5">
              <a:extLst>
                <a:ext uri="{FF2B5EF4-FFF2-40B4-BE49-F238E27FC236}">
                  <a16:creationId xmlns:a16="http://schemas.microsoft.com/office/drawing/2014/main" id="{515ADC44-D42A-A7ED-FA8C-1F17AC96E488}"/>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9" name="Group 8">
              <a:extLst>
                <a:ext uri="{FF2B5EF4-FFF2-40B4-BE49-F238E27FC236}">
                  <a16:creationId xmlns:a16="http://schemas.microsoft.com/office/drawing/2014/main" id="{D0934999-4151-6191-F7B9-F23503CC8D5B}"/>
                </a:ext>
              </a:extLst>
            </p:cNvPr>
            <p:cNvGrpSpPr>
              <a:grpSpLocks/>
            </p:cNvGrpSpPr>
            <p:nvPr/>
          </p:nvGrpSpPr>
          <p:grpSpPr bwMode="auto">
            <a:xfrm>
              <a:off x="2543175" y="2771775"/>
              <a:ext cx="866775" cy="582613"/>
              <a:chOff x="596" y="1599"/>
              <a:chExt cx="546" cy="367"/>
            </a:xfrm>
          </p:grpSpPr>
          <p:sp>
            <p:nvSpPr>
              <p:cNvPr id="64518" name="AutoShape 9">
                <a:extLst>
                  <a:ext uri="{FF2B5EF4-FFF2-40B4-BE49-F238E27FC236}">
                    <a16:creationId xmlns:a16="http://schemas.microsoft.com/office/drawing/2014/main" id="{A2C238EE-9515-1D6B-7B99-BC50225265F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4519" name="Line 10">
                <a:extLst>
                  <a:ext uri="{FF2B5EF4-FFF2-40B4-BE49-F238E27FC236}">
                    <a16:creationId xmlns:a16="http://schemas.microsoft.com/office/drawing/2014/main" id="{575F7815-943C-42B8-B8C5-048A7A7E195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4520" name="Text Box 11">
                <a:extLst>
                  <a:ext uri="{FF2B5EF4-FFF2-40B4-BE49-F238E27FC236}">
                    <a16:creationId xmlns:a16="http://schemas.microsoft.com/office/drawing/2014/main" id="{2216F90F-58D2-B800-090B-CFE1EBC9CE6B}"/>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0" name="Group 12">
              <a:extLst>
                <a:ext uri="{FF2B5EF4-FFF2-40B4-BE49-F238E27FC236}">
                  <a16:creationId xmlns:a16="http://schemas.microsoft.com/office/drawing/2014/main" id="{FF77C56D-5576-E1E6-FD03-35775FDC0389}"/>
                </a:ext>
              </a:extLst>
            </p:cNvPr>
            <p:cNvGrpSpPr>
              <a:grpSpLocks/>
            </p:cNvGrpSpPr>
            <p:nvPr/>
          </p:nvGrpSpPr>
          <p:grpSpPr bwMode="auto">
            <a:xfrm>
              <a:off x="4132263" y="2771775"/>
              <a:ext cx="879475" cy="582613"/>
              <a:chOff x="588" y="1599"/>
              <a:chExt cx="554" cy="367"/>
            </a:xfrm>
          </p:grpSpPr>
          <p:sp>
            <p:nvSpPr>
              <p:cNvPr id="64514" name="AutoShape 13">
                <a:extLst>
                  <a:ext uri="{FF2B5EF4-FFF2-40B4-BE49-F238E27FC236}">
                    <a16:creationId xmlns:a16="http://schemas.microsoft.com/office/drawing/2014/main" id="{1D35363E-F0F7-C4D6-7C2E-B3495905122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4515" name="Line 14">
                <a:extLst>
                  <a:ext uri="{FF2B5EF4-FFF2-40B4-BE49-F238E27FC236}">
                    <a16:creationId xmlns:a16="http://schemas.microsoft.com/office/drawing/2014/main" id="{09A804ED-8E71-0CFB-035B-BDBFD045CC91}"/>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4517" name="Text Box 15">
                <a:extLst>
                  <a:ext uri="{FF2B5EF4-FFF2-40B4-BE49-F238E27FC236}">
                    <a16:creationId xmlns:a16="http://schemas.microsoft.com/office/drawing/2014/main" id="{F0450136-FF98-553A-9C6C-6F4F4FEB364E}"/>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51" name="Group 16">
              <a:extLst>
                <a:ext uri="{FF2B5EF4-FFF2-40B4-BE49-F238E27FC236}">
                  <a16:creationId xmlns:a16="http://schemas.microsoft.com/office/drawing/2014/main" id="{F621EBDE-F1E6-44E5-C37F-FF685B99B563}"/>
                </a:ext>
              </a:extLst>
            </p:cNvPr>
            <p:cNvGrpSpPr>
              <a:grpSpLocks/>
            </p:cNvGrpSpPr>
            <p:nvPr/>
          </p:nvGrpSpPr>
          <p:grpSpPr bwMode="auto">
            <a:xfrm>
              <a:off x="5741988" y="2771775"/>
              <a:ext cx="866775" cy="582613"/>
              <a:chOff x="596" y="1599"/>
              <a:chExt cx="546" cy="367"/>
            </a:xfrm>
          </p:grpSpPr>
          <p:sp>
            <p:nvSpPr>
              <p:cNvPr id="63" name="AutoShape 17">
                <a:extLst>
                  <a:ext uri="{FF2B5EF4-FFF2-40B4-BE49-F238E27FC236}">
                    <a16:creationId xmlns:a16="http://schemas.microsoft.com/office/drawing/2014/main" id="{5AF2265D-A946-AFE3-8B94-A646F4382AB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4512" name="Line 18">
                <a:extLst>
                  <a:ext uri="{FF2B5EF4-FFF2-40B4-BE49-F238E27FC236}">
                    <a16:creationId xmlns:a16="http://schemas.microsoft.com/office/drawing/2014/main" id="{66DAF13D-63D1-7953-875C-C415190F061A}"/>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4513" name="Text Box 19">
                <a:extLst>
                  <a:ext uri="{FF2B5EF4-FFF2-40B4-BE49-F238E27FC236}">
                    <a16:creationId xmlns:a16="http://schemas.microsoft.com/office/drawing/2014/main" id="{C833F289-F664-41FF-6EBE-3BF3D6A2A87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2" name="Line 20">
              <a:extLst>
                <a:ext uri="{FF2B5EF4-FFF2-40B4-BE49-F238E27FC236}">
                  <a16:creationId xmlns:a16="http://schemas.microsoft.com/office/drawing/2014/main" id="{64E21F21-2A5E-C208-3BC1-7D3608580E50}"/>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3" name="Line 21">
              <a:extLst>
                <a:ext uri="{FF2B5EF4-FFF2-40B4-BE49-F238E27FC236}">
                  <a16:creationId xmlns:a16="http://schemas.microsoft.com/office/drawing/2014/main" id="{979A8B10-420F-AC3E-C204-05D98EE101C2}"/>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54" name="Group 41">
              <a:extLst>
                <a:ext uri="{FF2B5EF4-FFF2-40B4-BE49-F238E27FC236}">
                  <a16:creationId xmlns:a16="http://schemas.microsoft.com/office/drawing/2014/main" id="{652796D7-40B5-5E61-EBA6-6F9294D94735}"/>
                </a:ext>
              </a:extLst>
            </p:cNvPr>
            <p:cNvGrpSpPr>
              <a:grpSpLocks/>
            </p:cNvGrpSpPr>
            <p:nvPr/>
          </p:nvGrpSpPr>
          <p:grpSpPr bwMode="auto">
            <a:xfrm>
              <a:off x="7329488" y="2773363"/>
              <a:ext cx="879476" cy="582612"/>
              <a:chOff x="588" y="1599"/>
              <a:chExt cx="554" cy="367"/>
            </a:xfrm>
          </p:grpSpPr>
          <p:sp>
            <p:nvSpPr>
              <p:cNvPr id="58" name="AutoShape 42">
                <a:extLst>
                  <a:ext uri="{FF2B5EF4-FFF2-40B4-BE49-F238E27FC236}">
                    <a16:creationId xmlns:a16="http://schemas.microsoft.com/office/drawing/2014/main" id="{75F4E1DF-2842-E0FE-9E9A-5701B36F02B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9" name="Line 43">
                <a:extLst>
                  <a:ext uri="{FF2B5EF4-FFF2-40B4-BE49-F238E27FC236}">
                    <a16:creationId xmlns:a16="http://schemas.microsoft.com/office/drawing/2014/main" id="{43813599-A9C1-FBEA-C5E8-20D317D0F26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Text Box 44">
                <a:extLst>
                  <a:ext uri="{FF2B5EF4-FFF2-40B4-BE49-F238E27FC236}">
                    <a16:creationId xmlns:a16="http://schemas.microsoft.com/office/drawing/2014/main" id="{4C5BB4DF-14C3-0F25-D91D-A77D10E73997}"/>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55" name="Line 45">
              <a:extLst>
                <a:ext uri="{FF2B5EF4-FFF2-40B4-BE49-F238E27FC236}">
                  <a16:creationId xmlns:a16="http://schemas.microsoft.com/office/drawing/2014/main" id="{B632D25E-16D9-8FD8-8177-CC8FFBDA6B18}"/>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6" name="Line 46">
              <a:extLst>
                <a:ext uri="{FF2B5EF4-FFF2-40B4-BE49-F238E27FC236}">
                  <a16:creationId xmlns:a16="http://schemas.microsoft.com/office/drawing/2014/main" id="{52726DCA-A073-7479-9ACA-DB58866B1D64}"/>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7" name="Line 16">
              <a:extLst>
                <a:ext uri="{FF2B5EF4-FFF2-40B4-BE49-F238E27FC236}">
                  <a16:creationId xmlns:a16="http://schemas.microsoft.com/office/drawing/2014/main" id="{5FAB6104-ED7B-C166-5BD0-573BA0CD21CC}"/>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61" name="Footer Placeholder 3"/>
          <p:cNvSpPr>
            <a:spLocks noGrp="1"/>
          </p:cNvSpPr>
          <p:nvPr>
            <p:ph type="ftr" sz="quarter" idx="10"/>
          </p:nvPr>
        </p:nvSpPr>
        <p:spPr/>
        <p:txBody>
          <a:bodyPr/>
          <a:lstStyle/>
          <a:p>
            <a:pPr>
              <a:defRPr/>
            </a:pPr>
            <a:r>
              <a:rPr lang="en-US" dirty="0"/>
              <a:t>Art of Multiprocessor Programming</a:t>
            </a:r>
          </a:p>
        </p:txBody>
      </p:sp>
      <p:sp>
        <p:nvSpPr>
          <p:cNvPr id="62" name="Slide Number Placeholder 4"/>
          <p:cNvSpPr>
            <a:spLocks noGrp="1"/>
          </p:cNvSpPr>
          <p:nvPr>
            <p:ph type="sldNum" sz="quarter" idx="11"/>
          </p:nvPr>
        </p:nvSpPr>
        <p:spPr/>
        <p:txBody>
          <a:bodyPr/>
          <a:lstStyle/>
          <a:p>
            <a:pPr>
              <a:defRPr/>
            </a:pPr>
            <a:fld id="{6F84CA98-7EA2-4540-B080-80451340D5CA}" type="slidenum">
              <a:rPr lang="x-none"/>
              <a:pPr>
                <a:defRPr/>
              </a:pPr>
              <a:t>52</a:t>
            </a:fld>
            <a:endParaRPr lang="en-US" dirty="0"/>
          </a:p>
        </p:txBody>
      </p:sp>
      <p:sp>
        <p:nvSpPr>
          <p:cNvPr id="64516" name="Rectangle 2"/>
          <p:cNvSpPr>
            <a:spLocks noGrp="1" noChangeArrowheads="1"/>
          </p:cNvSpPr>
          <p:nvPr>
            <p:ph type="title"/>
          </p:nvPr>
        </p:nvSpPr>
        <p:spPr/>
        <p:txBody>
          <a:bodyPr/>
          <a:lstStyle/>
          <a:p>
            <a:r>
              <a:rPr lang="en-US" dirty="0"/>
              <a:t>Concurrent Removes</a:t>
            </a:r>
          </a:p>
        </p:txBody>
      </p:sp>
      <p:sp>
        <p:nvSpPr>
          <p:cNvPr id="64529" name="AutoShape 61"/>
          <p:cNvSpPr>
            <a:spLocks noChangeArrowheads="1"/>
          </p:cNvSpPr>
          <p:nvPr/>
        </p:nvSpPr>
        <p:spPr bwMode="auto">
          <a:xfrm>
            <a:off x="2373313" y="2701925"/>
            <a:ext cx="1293812" cy="814388"/>
          </a:xfrm>
          <a:prstGeom prst="wedgeRoundRectCallout">
            <a:avLst>
              <a:gd name="adj1" fmla="val 205949"/>
              <a:gd name="adj2" fmla="val 22075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grpSp>
        <p:nvGrpSpPr>
          <p:cNvPr id="27" name="Group 28">
            <a:extLst>
              <a:ext uri="{FF2B5EF4-FFF2-40B4-BE49-F238E27FC236}">
                <a16:creationId xmlns:a16="http://schemas.microsoft.com/office/drawing/2014/main" id="{DDB50C85-8EEF-84DF-6C1B-D27B703A1F46}"/>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8" name="Freeform 29">
              <a:extLst>
                <a:ext uri="{FF2B5EF4-FFF2-40B4-BE49-F238E27FC236}">
                  <a16:creationId xmlns:a16="http://schemas.microsoft.com/office/drawing/2014/main" id="{60DB8363-3B67-75AC-BBA1-6037263D155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0">
              <a:extLst>
                <a:ext uri="{FF2B5EF4-FFF2-40B4-BE49-F238E27FC236}">
                  <a16:creationId xmlns:a16="http://schemas.microsoft.com/office/drawing/2014/main" id="{3A7C7E59-A8A1-0186-06CD-EDFAD95A2DC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1">
              <a:extLst>
                <a:ext uri="{FF2B5EF4-FFF2-40B4-BE49-F238E27FC236}">
                  <a16:creationId xmlns:a16="http://schemas.microsoft.com/office/drawing/2014/main" id="{BC2D21ED-D812-7C16-C33D-00DD9300C971}"/>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2">
              <a:extLst>
                <a:ext uri="{FF2B5EF4-FFF2-40B4-BE49-F238E27FC236}">
                  <a16:creationId xmlns:a16="http://schemas.microsoft.com/office/drawing/2014/main" id="{CB269330-8D90-A03C-2ADA-0DF24D0FBBB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3">
              <a:extLst>
                <a:ext uri="{FF2B5EF4-FFF2-40B4-BE49-F238E27FC236}">
                  <a16:creationId xmlns:a16="http://schemas.microsoft.com/office/drawing/2014/main" id="{152A2056-DBF2-E16E-0D79-C90CF34CF63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4">
              <a:extLst>
                <a:ext uri="{FF2B5EF4-FFF2-40B4-BE49-F238E27FC236}">
                  <a16:creationId xmlns:a16="http://schemas.microsoft.com/office/drawing/2014/main" id="{D1D67095-3432-6599-4F85-2F6E3CE8366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5">
              <a:extLst>
                <a:ext uri="{FF2B5EF4-FFF2-40B4-BE49-F238E27FC236}">
                  <a16:creationId xmlns:a16="http://schemas.microsoft.com/office/drawing/2014/main" id="{2B9E7696-3E3F-B399-E159-5220F88A0619}"/>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6">
              <a:extLst>
                <a:ext uri="{FF2B5EF4-FFF2-40B4-BE49-F238E27FC236}">
                  <a16:creationId xmlns:a16="http://schemas.microsoft.com/office/drawing/2014/main" id="{E164C265-0021-64C1-D6CE-465B9B1919B6}"/>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7">
              <a:extLst>
                <a:ext uri="{FF2B5EF4-FFF2-40B4-BE49-F238E27FC236}">
                  <a16:creationId xmlns:a16="http://schemas.microsoft.com/office/drawing/2014/main" id="{FD78BB23-BA64-C77A-AD4D-29C946EDC5C4}"/>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7" name="Group 46">
            <a:extLst>
              <a:ext uri="{FF2B5EF4-FFF2-40B4-BE49-F238E27FC236}">
                <a16:creationId xmlns:a16="http://schemas.microsoft.com/office/drawing/2014/main" id="{7343C236-33B7-9304-F94F-3BDF9E32724F}"/>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8" name="Freeform 47">
              <a:extLst>
                <a:ext uri="{FF2B5EF4-FFF2-40B4-BE49-F238E27FC236}">
                  <a16:creationId xmlns:a16="http://schemas.microsoft.com/office/drawing/2014/main" id="{6D802E44-7CCF-FFD8-7DF9-CAA45240A22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8">
              <a:extLst>
                <a:ext uri="{FF2B5EF4-FFF2-40B4-BE49-F238E27FC236}">
                  <a16:creationId xmlns:a16="http://schemas.microsoft.com/office/drawing/2014/main" id="{C4520690-8472-EE6F-88CB-287FC8CEF01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49">
              <a:extLst>
                <a:ext uri="{FF2B5EF4-FFF2-40B4-BE49-F238E27FC236}">
                  <a16:creationId xmlns:a16="http://schemas.microsoft.com/office/drawing/2014/main" id="{AC844F88-40DE-B644-830F-655F43AB0E8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0">
              <a:extLst>
                <a:ext uri="{FF2B5EF4-FFF2-40B4-BE49-F238E27FC236}">
                  <a16:creationId xmlns:a16="http://schemas.microsoft.com/office/drawing/2014/main" id="{928AC1E7-2D7A-C04C-DE9E-FF77AD383CA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1">
              <a:extLst>
                <a:ext uri="{FF2B5EF4-FFF2-40B4-BE49-F238E27FC236}">
                  <a16:creationId xmlns:a16="http://schemas.microsoft.com/office/drawing/2014/main" id="{8C365BB9-349F-60CF-6BFE-1111AA7E043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2">
              <a:extLst>
                <a:ext uri="{FF2B5EF4-FFF2-40B4-BE49-F238E27FC236}">
                  <a16:creationId xmlns:a16="http://schemas.microsoft.com/office/drawing/2014/main" id="{D79884A1-3F56-83A9-20AD-027091E25FF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3">
              <a:extLst>
                <a:ext uri="{FF2B5EF4-FFF2-40B4-BE49-F238E27FC236}">
                  <a16:creationId xmlns:a16="http://schemas.microsoft.com/office/drawing/2014/main" id="{AD1D5BEA-1006-F8CB-EE99-4923F090DEC9}"/>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54">
              <a:extLst>
                <a:ext uri="{FF2B5EF4-FFF2-40B4-BE49-F238E27FC236}">
                  <a16:creationId xmlns:a16="http://schemas.microsoft.com/office/drawing/2014/main" id="{7C10C107-C759-1F1F-6572-7E4BDF5726B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55">
              <a:extLst>
                <a:ext uri="{FF2B5EF4-FFF2-40B4-BE49-F238E27FC236}">
                  <a16:creationId xmlns:a16="http://schemas.microsoft.com/office/drawing/2014/main" id="{F6EF3AC3-790D-C229-1411-77F479DB76AF}"/>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7" name="AutoShape 66">
            <a:extLst>
              <a:ext uri="{FF2B5EF4-FFF2-40B4-BE49-F238E27FC236}">
                <a16:creationId xmlns:a16="http://schemas.microsoft.com/office/drawing/2014/main" id="{0D4AF962-5D92-EC8A-39B3-F422D80BFF65}"/>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8" name="AutoShape 66">
            <a:extLst>
              <a:ext uri="{FF2B5EF4-FFF2-40B4-BE49-F238E27FC236}">
                <a16:creationId xmlns:a16="http://schemas.microsoft.com/office/drawing/2014/main" id="{CDB64275-AA4D-09C7-D659-220DFA50E01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64521" name="Group 55">
            <a:extLst>
              <a:ext uri="{FF2B5EF4-FFF2-40B4-BE49-F238E27FC236}">
                <a16:creationId xmlns:a16="http://schemas.microsoft.com/office/drawing/2014/main" id="{615E3579-C079-CA55-E211-BF0E599A566C}"/>
              </a:ext>
            </a:extLst>
          </p:cNvPr>
          <p:cNvGrpSpPr>
            <a:grpSpLocks/>
          </p:cNvGrpSpPr>
          <p:nvPr/>
        </p:nvGrpSpPr>
        <p:grpSpPr bwMode="auto">
          <a:xfrm>
            <a:off x="2721769" y="1874838"/>
            <a:ext cx="427037" cy="622300"/>
            <a:chOff x="2208" y="1920"/>
            <a:chExt cx="1152" cy="1680"/>
          </a:xfrm>
          <a:effectLst>
            <a:glow rad="228600">
              <a:schemeClr val="accent3">
                <a:satMod val="175000"/>
                <a:alpha val="40000"/>
              </a:schemeClr>
            </a:glow>
          </a:effectLst>
        </p:grpSpPr>
        <p:sp>
          <p:nvSpPr>
            <p:cNvPr id="64522" name="Oval 56">
              <a:extLst>
                <a:ext uri="{FF2B5EF4-FFF2-40B4-BE49-F238E27FC236}">
                  <a16:creationId xmlns:a16="http://schemas.microsoft.com/office/drawing/2014/main" id="{650B5FE4-7B2B-C3A7-E658-564FDF15563B}"/>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64523" name="Oval 57">
              <a:extLst>
                <a:ext uri="{FF2B5EF4-FFF2-40B4-BE49-F238E27FC236}">
                  <a16:creationId xmlns:a16="http://schemas.microsoft.com/office/drawing/2014/main" id="{82CAA49C-7D7E-7141-A649-B096A14A5C58}"/>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4524" name="AutoShape 58">
              <a:extLst>
                <a:ext uri="{FF2B5EF4-FFF2-40B4-BE49-F238E27FC236}">
                  <a16:creationId xmlns:a16="http://schemas.microsoft.com/office/drawing/2014/main" id="{7F86D34A-35F8-E116-6D26-D1A91DBFAF4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4525" name="AutoShape 59">
              <a:extLst>
                <a:ext uri="{FF2B5EF4-FFF2-40B4-BE49-F238E27FC236}">
                  <a16:creationId xmlns:a16="http://schemas.microsoft.com/office/drawing/2014/main" id="{F3F235A9-D688-2E2C-989F-45B27B66059E}"/>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6" name="Group 65535">
            <a:extLst>
              <a:ext uri="{FF2B5EF4-FFF2-40B4-BE49-F238E27FC236}">
                <a16:creationId xmlns:a16="http://schemas.microsoft.com/office/drawing/2014/main" id="{92523078-40A0-C161-1415-215BE11E96F6}"/>
              </a:ext>
            </a:extLst>
          </p:cNvPr>
          <p:cNvGrpSpPr/>
          <p:nvPr/>
        </p:nvGrpSpPr>
        <p:grpSpPr>
          <a:xfrm>
            <a:off x="946150" y="2771775"/>
            <a:ext cx="7842248" cy="584200"/>
            <a:chOff x="946150" y="2771775"/>
            <a:chExt cx="7842248" cy="584200"/>
          </a:xfrm>
        </p:grpSpPr>
        <p:sp>
          <p:nvSpPr>
            <p:cNvPr id="65537" name="AutoShape 5">
              <a:extLst>
                <a:ext uri="{FF2B5EF4-FFF2-40B4-BE49-F238E27FC236}">
                  <a16:creationId xmlns:a16="http://schemas.microsoft.com/office/drawing/2014/main" id="{733B61FC-4F4F-313C-F8FE-AE6A448C161A}"/>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65538" name="Group 8">
              <a:extLst>
                <a:ext uri="{FF2B5EF4-FFF2-40B4-BE49-F238E27FC236}">
                  <a16:creationId xmlns:a16="http://schemas.microsoft.com/office/drawing/2014/main" id="{358AE3D2-159A-785D-FE3A-F986EF40C775}"/>
                </a:ext>
              </a:extLst>
            </p:cNvPr>
            <p:cNvGrpSpPr>
              <a:grpSpLocks/>
            </p:cNvGrpSpPr>
            <p:nvPr/>
          </p:nvGrpSpPr>
          <p:grpSpPr bwMode="auto">
            <a:xfrm>
              <a:off x="2543175" y="2771775"/>
              <a:ext cx="866775" cy="582613"/>
              <a:chOff x="596" y="1599"/>
              <a:chExt cx="546" cy="367"/>
            </a:xfrm>
          </p:grpSpPr>
          <p:sp>
            <p:nvSpPr>
              <p:cNvPr id="65563" name="AutoShape 9">
                <a:extLst>
                  <a:ext uri="{FF2B5EF4-FFF2-40B4-BE49-F238E27FC236}">
                    <a16:creationId xmlns:a16="http://schemas.microsoft.com/office/drawing/2014/main" id="{AD2CC114-3F2D-58C5-D233-3A0FBBBB749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5564" name="Line 10">
                <a:extLst>
                  <a:ext uri="{FF2B5EF4-FFF2-40B4-BE49-F238E27FC236}">
                    <a16:creationId xmlns:a16="http://schemas.microsoft.com/office/drawing/2014/main" id="{B3601C2A-4EC8-C51C-A1E9-C84DF8DA741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5565" name="Text Box 11">
                <a:extLst>
                  <a:ext uri="{FF2B5EF4-FFF2-40B4-BE49-F238E27FC236}">
                    <a16:creationId xmlns:a16="http://schemas.microsoft.com/office/drawing/2014/main" id="{AE92BA0C-96FD-C858-629E-36E135B7AD6D}"/>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65539" name="Group 12">
              <a:extLst>
                <a:ext uri="{FF2B5EF4-FFF2-40B4-BE49-F238E27FC236}">
                  <a16:creationId xmlns:a16="http://schemas.microsoft.com/office/drawing/2014/main" id="{AE407899-0C80-1C08-12D4-F62968093C3A}"/>
                </a:ext>
              </a:extLst>
            </p:cNvPr>
            <p:cNvGrpSpPr>
              <a:grpSpLocks/>
            </p:cNvGrpSpPr>
            <p:nvPr/>
          </p:nvGrpSpPr>
          <p:grpSpPr bwMode="auto">
            <a:xfrm>
              <a:off x="4132263" y="2771775"/>
              <a:ext cx="879475" cy="582613"/>
              <a:chOff x="588" y="1599"/>
              <a:chExt cx="554" cy="367"/>
            </a:xfrm>
          </p:grpSpPr>
          <p:sp>
            <p:nvSpPr>
              <p:cNvPr id="65560" name="AutoShape 13">
                <a:extLst>
                  <a:ext uri="{FF2B5EF4-FFF2-40B4-BE49-F238E27FC236}">
                    <a16:creationId xmlns:a16="http://schemas.microsoft.com/office/drawing/2014/main" id="{7F7B4C6F-BE29-982D-FBE5-1699398615A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5561" name="Line 14">
                <a:extLst>
                  <a:ext uri="{FF2B5EF4-FFF2-40B4-BE49-F238E27FC236}">
                    <a16:creationId xmlns:a16="http://schemas.microsoft.com/office/drawing/2014/main" id="{C5A90237-1699-BE1E-60DB-536426852D31}"/>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5562" name="Text Box 15">
                <a:extLst>
                  <a:ext uri="{FF2B5EF4-FFF2-40B4-BE49-F238E27FC236}">
                    <a16:creationId xmlns:a16="http://schemas.microsoft.com/office/drawing/2014/main" id="{006FF472-1C3A-5F8E-9D3F-DAC9AF6288D8}"/>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5541" name="Group 16">
              <a:extLst>
                <a:ext uri="{FF2B5EF4-FFF2-40B4-BE49-F238E27FC236}">
                  <a16:creationId xmlns:a16="http://schemas.microsoft.com/office/drawing/2014/main" id="{691F9E1B-76C4-9F05-7E16-171EC61024CD}"/>
                </a:ext>
              </a:extLst>
            </p:cNvPr>
            <p:cNvGrpSpPr>
              <a:grpSpLocks/>
            </p:cNvGrpSpPr>
            <p:nvPr/>
          </p:nvGrpSpPr>
          <p:grpSpPr bwMode="auto">
            <a:xfrm>
              <a:off x="5741988" y="2771775"/>
              <a:ext cx="866775" cy="582613"/>
              <a:chOff x="596" y="1599"/>
              <a:chExt cx="546" cy="367"/>
            </a:xfrm>
          </p:grpSpPr>
          <p:sp>
            <p:nvSpPr>
              <p:cNvPr id="65551" name="AutoShape 17">
                <a:extLst>
                  <a:ext uri="{FF2B5EF4-FFF2-40B4-BE49-F238E27FC236}">
                    <a16:creationId xmlns:a16="http://schemas.microsoft.com/office/drawing/2014/main" id="{FE6E4029-C549-A3BB-59BC-C9B76E2CD08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5553" name="Line 18">
                <a:extLst>
                  <a:ext uri="{FF2B5EF4-FFF2-40B4-BE49-F238E27FC236}">
                    <a16:creationId xmlns:a16="http://schemas.microsoft.com/office/drawing/2014/main" id="{FB3CD1E0-821B-12D7-B9C0-933BCB3A066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5554" name="Text Box 19">
                <a:extLst>
                  <a:ext uri="{FF2B5EF4-FFF2-40B4-BE49-F238E27FC236}">
                    <a16:creationId xmlns:a16="http://schemas.microsoft.com/office/drawing/2014/main" id="{5AA0CA2C-5322-3092-3845-E83463BDAEC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65542" name="Line 20">
              <a:extLst>
                <a:ext uri="{FF2B5EF4-FFF2-40B4-BE49-F238E27FC236}">
                  <a16:creationId xmlns:a16="http://schemas.microsoft.com/office/drawing/2014/main" id="{AA2AAE93-5D56-8E90-E193-CBE8C32BF123}"/>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5543" name="Line 21">
              <a:extLst>
                <a:ext uri="{FF2B5EF4-FFF2-40B4-BE49-F238E27FC236}">
                  <a16:creationId xmlns:a16="http://schemas.microsoft.com/office/drawing/2014/main" id="{A8B0A41A-C1BB-AC9E-06BD-5D6F7CFE3ED3}"/>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65544" name="Group 41">
              <a:extLst>
                <a:ext uri="{FF2B5EF4-FFF2-40B4-BE49-F238E27FC236}">
                  <a16:creationId xmlns:a16="http://schemas.microsoft.com/office/drawing/2014/main" id="{0E061660-029D-C903-13D0-9D27099A8B17}"/>
                </a:ext>
              </a:extLst>
            </p:cNvPr>
            <p:cNvGrpSpPr>
              <a:grpSpLocks/>
            </p:cNvGrpSpPr>
            <p:nvPr/>
          </p:nvGrpSpPr>
          <p:grpSpPr bwMode="auto">
            <a:xfrm>
              <a:off x="7329488" y="2773363"/>
              <a:ext cx="879476" cy="582612"/>
              <a:chOff x="588" y="1599"/>
              <a:chExt cx="554" cy="367"/>
            </a:xfrm>
          </p:grpSpPr>
          <p:sp>
            <p:nvSpPr>
              <p:cNvPr id="65548" name="AutoShape 42">
                <a:extLst>
                  <a:ext uri="{FF2B5EF4-FFF2-40B4-BE49-F238E27FC236}">
                    <a16:creationId xmlns:a16="http://schemas.microsoft.com/office/drawing/2014/main" id="{FD30E1A6-C4E6-AB1B-493E-6ABDDFA2198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5549" name="Line 43">
                <a:extLst>
                  <a:ext uri="{FF2B5EF4-FFF2-40B4-BE49-F238E27FC236}">
                    <a16:creationId xmlns:a16="http://schemas.microsoft.com/office/drawing/2014/main" id="{7889099E-998C-94A8-FEC4-337F864A4941}"/>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5550" name="Text Box 44">
                <a:extLst>
                  <a:ext uri="{FF2B5EF4-FFF2-40B4-BE49-F238E27FC236}">
                    <a16:creationId xmlns:a16="http://schemas.microsoft.com/office/drawing/2014/main" id="{A79B0805-8917-2B29-F025-84BFBD6A183E}"/>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65545" name="Line 45">
              <a:extLst>
                <a:ext uri="{FF2B5EF4-FFF2-40B4-BE49-F238E27FC236}">
                  <a16:creationId xmlns:a16="http://schemas.microsoft.com/office/drawing/2014/main" id="{002A2CCC-9217-B7DD-A2BF-617839F07220}"/>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5546" name="Line 46">
              <a:extLst>
                <a:ext uri="{FF2B5EF4-FFF2-40B4-BE49-F238E27FC236}">
                  <a16:creationId xmlns:a16="http://schemas.microsoft.com/office/drawing/2014/main" id="{65FBE62D-CF16-A582-D555-9E138B540A03}"/>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5547" name="Line 16">
              <a:extLst>
                <a:ext uri="{FF2B5EF4-FFF2-40B4-BE49-F238E27FC236}">
                  <a16:creationId xmlns:a16="http://schemas.microsoft.com/office/drawing/2014/main" id="{F5BC2473-B44E-9316-9859-53B79DF0C12A}"/>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61" name="Footer Placeholder 3"/>
          <p:cNvSpPr>
            <a:spLocks noGrp="1"/>
          </p:cNvSpPr>
          <p:nvPr>
            <p:ph type="ftr" sz="quarter" idx="10"/>
          </p:nvPr>
        </p:nvSpPr>
        <p:spPr/>
        <p:txBody>
          <a:bodyPr/>
          <a:lstStyle/>
          <a:p>
            <a:pPr>
              <a:defRPr/>
            </a:pPr>
            <a:r>
              <a:rPr lang="en-US" dirty="0"/>
              <a:t>Art of Multiprocessor Programming</a:t>
            </a:r>
          </a:p>
        </p:txBody>
      </p:sp>
      <p:sp>
        <p:nvSpPr>
          <p:cNvPr id="62" name="Slide Number Placeholder 4"/>
          <p:cNvSpPr>
            <a:spLocks noGrp="1"/>
          </p:cNvSpPr>
          <p:nvPr>
            <p:ph type="sldNum" sz="quarter" idx="11"/>
          </p:nvPr>
        </p:nvSpPr>
        <p:spPr/>
        <p:txBody>
          <a:bodyPr/>
          <a:lstStyle/>
          <a:p>
            <a:pPr>
              <a:defRPr/>
            </a:pPr>
            <a:fld id="{D9F74041-DC50-47F4-B3CB-605ED605D641}" type="slidenum">
              <a:rPr lang="x-none"/>
              <a:pPr>
                <a:defRPr/>
              </a:pPr>
              <a:t>53</a:t>
            </a:fld>
            <a:endParaRPr lang="en-US" dirty="0"/>
          </a:p>
        </p:txBody>
      </p:sp>
      <p:sp>
        <p:nvSpPr>
          <p:cNvPr id="65540" name="Rectangle 2"/>
          <p:cNvSpPr>
            <a:spLocks noGrp="1" noChangeArrowheads="1"/>
          </p:cNvSpPr>
          <p:nvPr>
            <p:ph type="title"/>
          </p:nvPr>
        </p:nvSpPr>
        <p:spPr/>
        <p:txBody>
          <a:bodyPr/>
          <a:lstStyle/>
          <a:p>
            <a:r>
              <a:rPr lang="en-US" dirty="0"/>
              <a:t>Concurrent Removes</a:t>
            </a:r>
          </a:p>
        </p:txBody>
      </p:sp>
      <p:sp>
        <p:nvSpPr>
          <p:cNvPr id="65552" name="AutoShape 62"/>
          <p:cNvSpPr>
            <a:spLocks noChangeArrowheads="1"/>
          </p:cNvSpPr>
          <p:nvPr/>
        </p:nvSpPr>
        <p:spPr bwMode="auto">
          <a:xfrm>
            <a:off x="3929063" y="2671763"/>
            <a:ext cx="1293812" cy="814387"/>
          </a:xfrm>
          <a:prstGeom prst="wedgeRoundRectCallout">
            <a:avLst>
              <a:gd name="adj1" fmla="val 91352"/>
              <a:gd name="adj2" fmla="val 22894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grpSp>
        <p:nvGrpSpPr>
          <p:cNvPr id="27" name="Group 28">
            <a:extLst>
              <a:ext uri="{FF2B5EF4-FFF2-40B4-BE49-F238E27FC236}">
                <a16:creationId xmlns:a16="http://schemas.microsoft.com/office/drawing/2014/main" id="{5CF584D9-B622-8E1E-933D-990281E3E829}"/>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8" name="Freeform 29">
              <a:extLst>
                <a:ext uri="{FF2B5EF4-FFF2-40B4-BE49-F238E27FC236}">
                  <a16:creationId xmlns:a16="http://schemas.microsoft.com/office/drawing/2014/main" id="{9CA7567F-6FF3-8751-027A-200808CAA98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0">
              <a:extLst>
                <a:ext uri="{FF2B5EF4-FFF2-40B4-BE49-F238E27FC236}">
                  <a16:creationId xmlns:a16="http://schemas.microsoft.com/office/drawing/2014/main" id="{A71C202C-6391-AE7B-AC9D-207A3017006C}"/>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1">
              <a:extLst>
                <a:ext uri="{FF2B5EF4-FFF2-40B4-BE49-F238E27FC236}">
                  <a16:creationId xmlns:a16="http://schemas.microsoft.com/office/drawing/2014/main" id="{B8FEB972-6FF8-DAF3-1342-9D42B9D87141}"/>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2">
              <a:extLst>
                <a:ext uri="{FF2B5EF4-FFF2-40B4-BE49-F238E27FC236}">
                  <a16:creationId xmlns:a16="http://schemas.microsoft.com/office/drawing/2014/main" id="{D570C621-476B-EEFC-4563-FB80365BA22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3">
              <a:extLst>
                <a:ext uri="{FF2B5EF4-FFF2-40B4-BE49-F238E27FC236}">
                  <a16:creationId xmlns:a16="http://schemas.microsoft.com/office/drawing/2014/main" id="{74D5D4FE-6729-D073-99B8-221834F9A26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4">
              <a:extLst>
                <a:ext uri="{FF2B5EF4-FFF2-40B4-BE49-F238E27FC236}">
                  <a16:creationId xmlns:a16="http://schemas.microsoft.com/office/drawing/2014/main" id="{DFAF2C99-F763-729B-0B94-44DD2F0D624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5">
              <a:extLst>
                <a:ext uri="{FF2B5EF4-FFF2-40B4-BE49-F238E27FC236}">
                  <a16:creationId xmlns:a16="http://schemas.microsoft.com/office/drawing/2014/main" id="{EAF8402D-E6BA-9C4C-F04D-61F302581FB5}"/>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6">
              <a:extLst>
                <a:ext uri="{FF2B5EF4-FFF2-40B4-BE49-F238E27FC236}">
                  <a16:creationId xmlns:a16="http://schemas.microsoft.com/office/drawing/2014/main" id="{FCA53DFE-479C-C71A-9C27-6EA30A97FCA3}"/>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7">
              <a:extLst>
                <a:ext uri="{FF2B5EF4-FFF2-40B4-BE49-F238E27FC236}">
                  <a16:creationId xmlns:a16="http://schemas.microsoft.com/office/drawing/2014/main" id="{CFB9A39E-7F65-9550-0E48-39D73E532C4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7" name="Group 46">
            <a:extLst>
              <a:ext uri="{FF2B5EF4-FFF2-40B4-BE49-F238E27FC236}">
                <a16:creationId xmlns:a16="http://schemas.microsoft.com/office/drawing/2014/main" id="{A99A5980-010D-760A-CF88-7BA9EFFB7C34}"/>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8" name="Freeform 47">
              <a:extLst>
                <a:ext uri="{FF2B5EF4-FFF2-40B4-BE49-F238E27FC236}">
                  <a16:creationId xmlns:a16="http://schemas.microsoft.com/office/drawing/2014/main" id="{4F058238-7FB5-4EA0-BDBA-A5F006313B3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8">
              <a:extLst>
                <a:ext uri="{FF2B5EF4-FFF2-40B4-BE49-F238E27FC236}">
                  <a16:creationId xmlns:a16="http://schemas.microsoft.com/office/drawing/2014/main" id="{80761636-2AA9-3C1E-A3E2-F15C44C7B03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49">
              <a:extLst>
                <a:ext uri="{FF2B5EF4-FFF2-40B4-BE49-F238E27FC236}">
                  <a16:creationId xmlns:a16="http://schemas.microsoft.com/office/drawing/2014/main" id="{3B773026-B5CE-B90B-1C76-DEF64F35A065}"/>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0">
              <a:extLst>
                <a:ext uri="{FF2B5EF4-FFF2-40B4-BE49-F238E27FC236}">
                  <a16:creationId xmlns:a16="http://schemas.microsoft.com/office/drawing/2014/main" id="{2D93EE0D-B254-C4A9-74BA-BF70E767BCA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1">
              <a:extLst>
                <a:ext uri="{FF2B5EF4-FFF2-40B4-BE49-F238E27FC236}">
                  <a16:creationId xmlns:a16="http://schemas.microsoft.com/office/drawing/2014/main" id="{79FEC74B-7381-C7DC-CED5-42A1155DEB5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2">
              <a:extLst>
                <a:ext uri="{FF2B5EF4-FFF2-40B4-BE49-F238E27FC236}">
                  <a16:creationId xmlns:a16="http://schemas.microsoft.com/office/drawing/2014/main" id="{34771579-2C07-264C-788A-9F8EE632B72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3">
              <a:extLst>
                <a:ext uri="{FF2B5EF4-FFF2-40B4-BE49-F238E27FC236}">
                  <a16:creationId xmlns:a16="http://schemas.microsoft.com/office/drawing/2014/main" id="{9876D56F-3AFC-8E82-4ACA-4B24B6262E15}"/>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54">
              <a:extLst>
                <a:ext uri="{FF2B5EF4-FFF2-40B4-BE49-F238E27FC236}">
                  <a16:creationId xmlns:a16="http://schemas.microsoft.com/office/drawing/2014/main" id="{C63CD08D-05A5-F8EF-0E83-B76ED18DE31F}"/>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55">
              <a:extLst>
                <a:ext uri="{FF2B5EF4-FFF2-40B4-BE49-F238E27FC236}">
                  <a16:creationId xmlns:a16="http://schemas.microsoft.com/office/drawing/2014/main" id="{09173774-25A2-849F-5265-BF3DA759F36C}"/>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7" name="AutoShape 66">
            <a:extLst>
              <a:ext uri="{FF2B5EF4-FFF2-40B4-BE49-F238E27FC236}">
                <a16:creationId xmlns:a16="http://schemas.microsoft.com/office/drawing/2014/main" id="{D53FB19F-DB81-045F-CE09-91C4D4D25668}"/>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8" name="AutoShape 66">
            <a:extLst>
              <a:ext uri="{FF2B5EF4-FFF2-40B4-BE49-F238E27FC236}">
                <a16:creationId xmlns:a16="http://schemas.microsoft.com/office/drawing/2014/main" id="{93E7CC11-1D9C-3B3C-C218-6DFF9BD97770}"/>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3" name="Group 55">
            <a:extLst>
              <a:ext uri="{FF2B5EF4-FFF2-40B4-BE49-F238E27FC236}">
                <a16:creationId xmlns:a16="http://schemas.microsoft.com/office/drawing/2014/main" id="{EC99E64E-6CC5-86D2-A2E7-AFD11512400D}"/>
              </a:ext>
            </a:extLst>
          </p:cNvPr>
          <p:cNvGrpSpPr>
            <a:grpSpLocks/>
          </p:cNvGrpSpPr>
          <p:nvPr/>
        </p:nvGrpSpPr>
        <p:grpSpPr bwMode="auto">
          <a:xfrm>
            <a:off x="4372769" y="1852612"/>
            <a:ext cx="427037" cy="622300"/>
            <a:chOff x="2208" y="1920"/>
            <a:chExt cx="1152" cy="1680"/>
          </a:xfrm>
          <a:effectLst>
            <a:glow rad="228600">
              <a:schemeClr val="accent3">
                <a:satMod val="175000"/>
                <a:alpha val="40000"/>
              </a:schemeClr>
            </a:glow>
          </a:effectLst>
        </p:grpSpPr>
        <p:sp>
          <p:nvSpPr>
            <p:cNvPr id="26" name="Oval 56">
              <a:extLst>
                <a:ext uri="{FF2B5EF4-FFF2-40B4-BE49-F238E27FC236}">
                  <a16:creationId xmlns:a16="http://schemas.microsoft.com/office/drawing/2014/main" id="{46FDA187-C380-0C89-35D0-543AA090DA17}"/>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49" name="Oval 57">
              <a:extLst>
                <a:ext uri="{FF2B5EF4-FFF2-40B4-BE49-F238E27FC236}">
                  <a16:creationId xmlns:a16="http://schemas.microsoft.com/office/drawing/2014/main" id="{74523755-2FC8-BF08-EDA2-5FE327E0393B}"/>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0" name="AutoShape 58">
              <a:extLst>
                <a:ext uri="{FF2B5EF4-FFF2-40B4-BE49-F238E27FC236}">
                  <a16:creationId xmlns:a16="http://schemas.microsoft.com/office/drawing/2014/main" id="{8A14D3FA-561E-2DA4-7BE3-F4E4DE0424D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1" name="AutoShape 59">
              <a:extLst>
                <a:ext uri="{FF2B5EF4-FFF2-40B4-BE49-F238E27FC236}">
                  <a16:creationId xmlns:a16="http://schemas.microsoft.com/office/drawing/2014/main" id="{CE70569D-AD43-4680-FC31-1D960EE5F59D}"/>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07A253EE-EE0F-EFBB-E0FA-D2A28901A092}"/>
              </a:ext>
            </a:extLst>
          </p:cNvPr>
          <p:cNvGrpSpPr/>
          <p:nvPr/>
        </p:nvGrpSpPr>
        <p:grpSpPr>
          <a:xfrm>
            <a:off x="946150" y="2771775"/>
            <a:ext cx="7842248" cy="584200"/>
            <a:chOff x="946150" y="2771775"/>
            <a:chExt cx="7842248" cy="584200"/>
          </a:xfrm>
        </p:grpSpPr>
        <p:sp>
          <p:nvSpPr>
            <p:cNvPr id="58" name="AutoShape 5">
              <a:extLst>
                <a:ext uri="{FF2B5EF4-FFF2-40B4-BE49-F238E27FC236}">
                  <a16:creationId xmlns:a16="http://schemas.microsoft.com/office/drawing/2014/main" id="{813B1A9E-565C-46DB-45B9-3C79769E435D}"/>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59" name="Group 8">
              <a:extLst>
                <a:ext uri="{FF2B5EF4-FFF2-40B4-BE49-F238E27FC236}">
                  <a16:creationId xmlns:a16="http://schemas.microsoft.com/office/drawing/2014/main" id="{DCD4EB0F-63FE-735C-133F-143111D5F116}"/>
                </a:ext>
              </a:extLst>
            </p:cNvPr>
            <p:cNvGrpSpPr>
              <a:grpSpLocks/>
            </p:cNvGrpSpPr>
            <p:nvPr/>
          </p:nvGrpSpPr>
          <p:grpSpPr bwMode="auto">
            <a:xfrm>
              <a:off x="2543175" y="2771775"/>
              <a:ext cx="866775" cy="582613"/>
              <a:chOff x="596" y="1599"/>
              <a:chExt cx="546" cy="367"/>
            </a:xfrm>
          </p:grpSpPr>
          <p:sp>
            <p:nvSpPr>
              <p:cNvPr id="79" name="AutoShape 9">
                <a:extLst>
                  <a:ext uri="{FF2B5EF4-FFF2-40B4-BE49-F238E27FC236}">
                    <a16:creationId xmlns:a16="http://schemas.microsoft.com/office/drawing/2014/main" id="{385F4A8B-239C-28E4-2229-788EC0EC611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0" name="Line 10">
                <a:extLst>
                  <a:ext uri="{FF2B5EF4-FFF2-40B4-BE49-F238E27FC236}">
                    <a16:creationId xmlns:a16="http://schemas.microsoft.com/office/drawing/2014/main" id="{81ACC3FB-D322-86EB-97D1-973BDFD91D2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1" name="Text Box 11">
                <a:extLst>
                  <a:ext uri="{FF2B5EF4-FFF2-40B4-BE49-F238E27FC236}">
                    <a16:creationId xmlns:a16="http://schemas.microsoft.com/office/drawing/2014/main" id="{2E5E3051-8286-6071-D7A7-DF5906D3AFA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60" name="Group 12">
              <a:extLst>
                <a:ext uri="{FF2B5EF4-FFF2-40B4-BE49-F238E27FC236}">
                  <a16:creationId xmlns:a16="http://schemas.microsoft.com/office/drawing/2014/main" id="{13DF6E67-AC96-B4F4-DE73-EA09A66DB729}"/>
                </a:ext>
              </a:extLst>
            </p:cNvPr>
            <p:cNvGrpSpPr>
              <a:grpSpLocks/>
            </p:cNvGrpSpPr>
            <p:nvPr/>
          </p:nvGrpSpPr>
          <p:grpSpPr bwMode="auto">
            <a:xfrm>
              <a:off x="4132263" y="2771775"/>
              <a:ext cx="879475" cy="582613"/>
              <a:chOff x="588" y="1599"/>
              <a:chExt cx="554" cy="367"/>
            </a:xfrm>
          </p:grpSpPr>
          <p:sp>
            <p:nvSpPr>
              <p:cNvPr id="76" name="AutoShape 13">
                <a:extLst>
                  <a:ext uri="{FF2B5EF4-FFF2-40B4-BE49-F238E27FC236}">
                    <a16:creationId xmlns:a16="http://schemas.microsoft.com/office/drawing/2014/main" id="{5B7588F4-140C-71D2-948D-0B7E0C24D47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7" name="Line 14">
                <a:extLst>
                  <a:ext uri="{FF2B5EF4-FFF2-40B4-BE49-F238E27FC236}">
                    <a16:creationId xmlns:a16="http://schemas.microsoft.com/office/drawing/2014/main" id="{9119AF53-3A00-74B0-C5F1-32C93758E381}"/>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8" name="Text Box 15">
                <a:extLst>
                  <a:ext uri="{FF2B5EF4-FFF2-40B4-BE49-F238E27FC236}">
                    <a16:creationId xmlns:a16="http://schemas.microsoft.com/office/drawing/2014/main" id="{08C7FA4A-9868-2737-2A46-C74495AD785F}"/>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1" name="Group 16">
              <a:extLst>
                <a:ext uri="{FF2B5EF4-FFF2-40B4-BE49-F238E27FC236}">
                  <a16:creationId xmlns:a16="http://schemas.microsoft.com/office/drawing/2014/main" id="{B438C9A8-FED1-5A9E-4233-AD18B94EA2D8}"/>
                </a:ext>
              </a:extLst>
            </p:cNvPr>
            <p:cNvGrpSpPr>
              <a:grpSpLocks/>
            </p:cNvGrpSpPr>
            <p:nvPr/>
          </p:nvGrpSpPr>
          <p:grpSpPr bwMode="auto">
            <a:xfrm>
              <a:off x="5741988" y="2771775"/>
              <a:ext cx="866775" cy="582613"/>
              <a:chOff x="596" y="1599"/>
              <a:chExt cx="546" cy="367"/>
            </a:xfrm>
          </p:grpSpPr>
          <p:sp>
            <p:nvSpPr>
              <p:cNvPr id="73" name="AutoShape 17">
                <a:extLst>
                  <a:ext uri="{FF2B5EF4-FFF2-40B4-BE49-F238E27FC236}">
                    <a16:creationId xmlns:a16="http://schemas.microsoft.com/office/drawing/2014/main" id="{B123B570-8566-928D-84B0-1155D282FD32}"/>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4" name="Line 18">
                <a:extLst>
                  <a:ext uri="{FF2B5EF4-FFF2-40B4-BE49-F238E27FC236}">
                    <a16:creationId xmlns:a16="http://schemas.microsoft.com/office/drawing/2014/main" id="{8144FB6C-D849-DF0C-4EB0-06AE1FB85B0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5" name="Text Box 19">
                <a:extLst>
                  <a:ext uri="{FF2B5EF4-FFF2-40B4-BE49-F238E27FC236}">
                    <a16:creationId xmlns:a16="http://schemas.microsoft.com/office/drawing/2014/main" id="{4811ED78-76AC-A367-7BC0-C1A889C4EFC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62" name="Line 20">
              <a:extLst>
                <a:ext uri="{FF2B5EF4-FFF2-40B4-BE49-F238E27FC236}">
                  <a16:creationId xmlns:a16="http://schemas.microsoft.com/office/drawing/2014/main" id="{1B613800-5682-74C1-DD5E-F6BE68076EDE}"/>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3" name="Line 21">
              <a:extLst>
                <a:ext uri="{FF2B5EF4-FFF2-40B4-BE49-F238E27FC236}">
                  <a16:creationId xmlns:a16="http://schemas.microsoft.com/office/drawing/2014/main" id="{C7D25B3F-31B9-4310-12C1-E0652B001E72}"/>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64" name="Group 41">
              <a:extLst>
                <a:ext uri="{FF2B5EF4-FFF2-40B4-BE49-F238E27FC236}">
                  <a16:creationId xmlns:a16="http://schemas.microsoft.com/office/drawing/2014/main" id="{B51AC752-5020-0983-9E11-6CC1D9DB435F}"/>
                </a:ext>
              </a:extLst>
            </p:cNvPr>
            <p:cNvGrpSpPr>
              <a:grpSpLocks/>
            </p:cNvGrpSpPr>
            <p:nvPr/>
          </p:nvGrpSpPr>
          <p:grpSpPr bwMode="auto">
            <a:xfrm>
              <a:off x="7329488" y="2773363"/>
              <a:ext cx="879476" cy="582612"/>
              <a:chOff x="588" y="1599"/>
              <a:chExt cx="554" cy="367"/>
            </a:xfrm>
          </p:grpSpPr>
          <p:sp>
            <p:nvSpPr>
              <p:cNvPr id="70" name="AutoShape 42">
                <a:extLst>
                  <a:ext uri="{FF2B5EF4-FFF2-40B4-BE49-F238E27FC236}">
                    <a16:creationId xmlns:a16="http://schemas.microsoft.com/office/drawing/2014/main" id="{0ACD6F29-C34D-CF20-D53F-69E52C4C4C3B}"/>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1" name="Line 43">
                <a:extLst>
                  <a:ext uri="{FF2B5EF4-FFF2-40B4-BE49-F238E27FC236}">
                    <a16:creationId xmlns:a16="http://schemas.microsoft.com/office/drawing/2014/main" id="{0ABFEE1C-8BA6-021F-54FA-6294D9301B27}"/>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2" name="Text Box 44">
                <a:extLst>
                  <a:ext uri="{FF2B5EF4-FFF2-40B4-BE49-F238E27FC236}">
                    <a16:creationId xmlns:a16="http://schemas.microsoft.com/office/drawing/2014/main" id="{0E00E569-CB0E-4A92-1591-282473E268B3}"/>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65" name="Line 45">
              <a:extLst>
                <a:ext uri="{FF2B5EF4-FFF2-40B4-BE49-F238E27FC236}">
                  <a16:creationId xmlns:a16="http://schemas.microsoft.com/office/drawing/2014/main" id="{06C670B3-F99B-50DF-7125-421F24A32F6B}"/>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6" name="Line 46">
              <a:extLst>
                <a:ext uri="{FF2B5EF4-FFF2-40B4-BE49-F238E27FC236}">
                  <a16:creationId xmlns:a16="http://schemas.microsoft.com/office/drawing/2014/main" id="{7C9927D0-6568-1DB7-1B74-52CED4CB81B0}"/>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9" name="Line 16">
              <a:extLst>
                <a:ext uri="{FF2B5EF4-FFF2-40B4-BE49-F238E27FC236}">
                  <a16:creationId xmlns:a16="http://schemas.microsoft.com/office/drawing/2014/main" id="{31586539-0FED-E317-254D-BCCE11F18A5A}"/>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67" name="Footer Placeholder 3"/>
          <p:cNvSpPr>
            <a:spLocks noGrp="1"/>
          </p:cNvSpPr>
          <p:nvPr>
            <p:ph type="ftr" sz="quarter" idx="10"/>
          </p:nvPr>
        </p:nvSpPr>
        <p:spPr/>
        <p:txBody>
          <a:bodyPr/>
          <a:lstStyle/>
          <a:p>
            <a:pPr>
              <a:defRPr/>
            </a:pPr>
            <a:r>
              <a:rPr lang="en-US" dirty="0"/>
              <a:t>Art of Multiprocessor Programming</a:t>
            </a:r>
          </a:p>
        </p:txBody>
      </p:sp>
      <p:sp>
        <p:nvSpPr>
          <p:cNvPr id="68" name="Slide Number Placeholder 4"/>
          <p:cNvSpPr>
            <a:spLocks noGrp="1"/>
          </p:cNvSpPr>
          <p:nvPr>
            <p:ph type="sldNum" sz="quarter" idx="11"/>
          </p:nvPr>
        </p:nvSpPr>
        <p:spPr/>
        <p:txBody>
          <a:bodyPr/>
          <a:lstStyle/>
          <a:p>
            <a:pPr>
              <a:defRPr/>
            </a:pPr>
            <a:fld id="{8603030B-B79C-4199-AFF5-913EF5209DC9}" type="slidenum">
              <a:rPr lang="x-none"/>
              <a:pPr>
                <a:defRPr/>
              </a:pPr>
              <a:t>54</a:t>
            </a:fld>
            <a:endParaRPr lang="en-US" dirty="0"/>
          </a:p>
        </p:txBody>
      </p:sp>
      <p:sp>
        <p:nvSpPr>
          <p:cNvPr id="66564" name="Rectangle 2"/>
          <p:cNvSpPr>
            <a:spLocks noGrp="1" noChangeArrowheads="1"/>
          </p:cNvSpPr>
          <p:nvPr>
            <p:ph type="title"/>
          </p:nvPr>
        </p:nvSpPr>
        <p:spPr/>
        <p:txBody>
          <a:bodyPr/>
          <a:lstStyle/>
          <a:p>
            <a:r>
              <a:rPr lang="en-US" dirty="0"/>
              <a:t>Concurrent Removes</a:t>
            </a:r>
          </a:p>
        </p:txBody>
      </p:sp>
      <p:sp>
        <p:nvSpPr>
          <p:cNvPr id="66576" name="AutoShape 47"/>
          <p:cNvSpPr>
            <a:spLocks noChangeArrowheads="1"/>
          </p:cNvSpPr>
          <p:nvPr/>
        </p:nvSpPr>
        <p:spPr bwMode="auto">
          <a:xfrm>
            <a:off x="3929063" y="2671763"/>
            <a:ext cx="1293812" cy="814387"/>
          </a:xfrm>
          <a:prstGeom prst="wedgeRoundRectCallout">
            <a:avLst>
              <a:gd name="adj1" fmla="val 91352"/>
              <a:gd name="adj2" fmla="val 22894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6580" name="AutoShape 61"/>
          <p:cNvSpPr>
            <a:spLocks noChangeArrowheads="1"/>
          </p:cNvSpPr>
          <p:nvPr/>
        </p:nvSpPr>
        <p:spPr bwMode="auto">
          <a:xfrm>
            <a:off x="746125" y="2698750"/>
            <a:ext cx="1293813" cy="814388"/>
          </a:xfrm>
          <a:prstGeom prst="wedgeRoundRectCallout">
            <a:avLst>
              <a:gd name="adj1" fmla="val 199449"/>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7" name="Group 28">
            <a:extLst>
              <a:ext uri="{FF2B5EF4-FFF2-40B4-BE49-F238E27FC236}">
                <a16:creationId xmlns:a16="http://schemas.microsoft.com/office/drawing/2014/main" id="{BEBFB92B-F170-726D-9D09-1E8855648215}"/>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8" name="Freeform 29">
              <a:extLst>
                <a:ext uri="{FF2B5EF4-FFF2-40B4-BE49-F238E27FC236}">
                  <a16:creationId xmlns:a16="http://schemas.microsoft.com/office/drawing/2014/main" id="{4CF6258B-2F3A-9DCA-1876-9029F4F609C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0">
              <a:extLst>
                <a:ext uri="{FF2B5EF4-FFF2-40B4-BE49-F238E27FC236}">
                  <a16:creationId xmlns:a16="http://schemas.microsoft.com/office/drawing/2014/main" id="{717B7119-5364-0DBF-059B-2F752BFE2F1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1">
              <a:extLst>
                <a:ext uri="{FF2B5EF4-FFF2-40B4-BE49-F238E27FC236}">
                  <a16:creationId xmlns:a16="http://schemas.microsoft.com/office/drawing/2014/main" id="{458C7DBC-B932-8BEF-8902-56866E5F970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2">
              <a:extLst>
                <a:ext uri="{FF2B5EF4-FFF2-40B4-BE49-F238E27FC236}">
                  <a16:creationId xmlns:a16="http://schemas.microsoft.com/office/drawing/2014/main" id="{446379E0-B102-CE3C-8B4D-A8FB309ACB7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3">
              <a:extLst>
                <a:ext uri="{FF2B5EF4-FFF2-40B4-BE49-F238E27FC236}">
                  <a16:creationId xmlns:a16="http://schemas.microsoft.com/office/drawing/2014/main" id="{E9F5E9C5-1D51-9814-A93E-1C7D6A3E632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4">
              <a:extLst>
                <a:ext uri="{FF2B5EF4-FFF2-40B4-BE49-F238E27FC236}">
                  <a16:creationId xmlns:a16="http://schemas.microsoft.com/office/drawing/2014/main" id="{E18772E1-D535-598C-33E5-DE9A6F73B9C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5">
              <a:extLst>
                <a:ext uri="{FF2B5EF4-FFF2-40B4-BE49-F238E27FC236}">
                  <a16:creationId xmlns:a16="http://schemas.microsoft.com/office/drawing/2014/main" id="{965F7E7C-728A-D5F4-E270-ACA501F65A47}"/>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6">
              <a:extLst>
                <a:ext uri="{FF2B5EF4-FFF2-40B4-BE49-F238E27FC236}">
                  <a16:creationId xmlns:a16="http://schemas.microsoft.com/office/drawing/2014/main" id="{F7B33EF0-797F-B709-9736-529A071C6EC3}"/>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7">
              <a:extLst>
                <a:ext uri="{FF2B5EF4-FFF2-40B4-BE49-F238E27FC236}">
                  <a16:creationId xmlns:a16="http://schemas.microsoft.com/office/drawing/2014/main" id="{32EDDAC5-2196-7B0A-1BBD-D3FC535E108A}"/>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7" name="Group 46">
            <a:extLst>
              <a:ext uri="{FF2B5EF4-FFF2-40B4-BE49-F238E27FC236}">
                <a16:creationId xmlns:a16="http://schemas.microsoft.com/office/drawing/2014/main" id="{336CB85E-BA8E-10B3-C5B0-9F00F641DA99}"/>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8" name="Freeform 47">
              <a:extLst>
                <a:ext uri="{FF2B5EF4-FFF2-40B4-BE49-F238E27FC236}">
                  <a16:creationId xmlns:a16="http://schemas.microsoft.com/office/drawing/2014/main" id="{E2D59AA2-FE2E-DEB9-5D86-2092AE85090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8">
              <a:extLst>
                <a:ext uri="{FF2B5EF4-FFF2-40B4-BE49-F238E27FC236}">
                  <a16:creationId xmlns:a16="http://schemas.microsoft.com/office/drawing/2014/main" id="{FB489393-AAA9-8F39-681A-C0EF9724295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49">
              <a:extLst>
                <a:ext uri="{FF2B5EF4-FFF2-40B4-BE49-F238E27FC236}">
                  <a16:creationId xmlns:a16="http://schemas.microsoft.com/office/drawing/2014/main" id="{4AF87857-51C7-C03D-6BE0-C20100E4187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0">
              <a:extLst>
                <a:ext uri="{FF2B5EF4-FFF2-40B4-BE49-F238E27FC236}">
                  <a16:creationId xmlns:a16="http://schemas.microsoft.com/office/drawing/2014/main" id="{FC2CDFE9-B227-98D7-BA83-5056EFFF064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1">
              <a:extLst>
                <a:ext uri="{FF2B5EF4-FFF2-40B4-BE49-F238E27FC236}">
                  <a16:creationId xmlns:a16="http://schemas.microsoft.com/office/drawing/2014/main" id="{F8B6824E-91A6-C9BB-E3D4-3575E0C8138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2">
              <a:extLst>
                <a:ext uri="{FF2B5EF4-FFF2-40B4-BE49-F238E27FC236}">
                  <a16:creationId xmlns:a16="http://schemas.microsoft.com/office/drawing/2014/main" id="{D55BA638-4144-F65B-DFA9-EC08F226D371}"/>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3">
              <a:extLst>
                <a:ext uri="{FF2B5EF4-FFF2-40B4-BE49-F238E27FC236}">
                  <a16:creationId xmlns:a16="http://schemas.microsoft.com/office/drawing/2014/main" id="{9D01C6BA-2BB4-457D-2B75-FB00E288DC7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54">
              <a:extLst>
                <a:ext uri="{FF2B5EF4-FFF2-40B4-BE49-F238E27FC236}">
                  <a16:creationId xmlns:a16="http://schemas.microsoft.com/office/drawing/2014/main" id="{051F6A2A-1A41-FBAC-86D7-E882186CE32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55">
              <a:extLst>
                <a:ext uri="{FF2B5EF4-FFF2-40B4-BE49-F238E27FC236}">
                  <a16:creationId xmlns:a16="http://schemas.microsoft.com/office/drawing/2014/main" id="{AEBE2344-EE11-6F09-DBAC-D64A4E62578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7" name="AutoShape 66">
            <a:extLst>
              <a:ext uri="{FF2B5EF4-FFF2-40B4-BE49-F238E27FC236}">
                <a16:creationId xmlns:a16="http://schemas.microsoft.com/office/drawing/2014/main" id="{C2F1600D-044D-3866-A686-DFF12DFD7477}"/>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8" name="AutoShape 66">
            <a:extLst>
              <a:ext uri="{FF2B5EF4-FFF2-40B4-BE49-F238E27FC236}">
                <a16:creationId xmlns:a16="http://schemas.microsoft.com/office/drawing/2014/main" id="{DC647D27-B9AF-3018-3805-ABE73210098A}"/>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3" name="Group 55">
            <a:extLst>
              <a:ext uri="{FF2B5EF4-FFF2-40B4-BE49-F238E27FC236}">
                <a16:creationId xmlns:a16="http://schemas.microsoft.com/office/drawing/2014/main" id="{A217EEED-C341-B5F2-D981-4D266C37B317}"/>
              </a:ext>
            </a:extLst>
          </p:cNvPr>
          <p:cNvGrpSpPr>
            <a:grpSpLocks/>
          </p:cNvGrpSpPr>
          <p:nvPr/>
        </p:nvGrpSpPr>
        <p:grpSpPr bwMode="auto">
          <a:xfrm>
            <a:off x="4372769" y="1916112"/>
            <a:ext cx="427037" cy="622300"/>
            <a:chOff x="2208" y="1920"/>
            <a:chExt cx="1152" cy="1680"/>
          </a:xfrm>
          <a:effectLst>
            <a:glow rad="228600">
              <a:schemeClr val="accent3">
                <a:satMod val="175000"/>
                <a:alpha val="40000"/>
              </a:schemeClr>
            </a:glow>
          </a:effectLst>
        </p:grpSpPr>
        <p:sp>
          <p:nvSpPr>
            <p:cNvPr id="26" name="Oval 56">
              <a:extLst>
                <a:ext uri="{FF2B5EF4-FFF2-40B4-BE49-F238E27FC236}">
                  <a16:creationId xmlns:a16="http://schemas.microsoft.com/office/drawing/2014/main" id="{3BAAD997-7F41-8B9F-DB5D-E2E6C6901A94}"/>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49" name="Oval 57">
              <a:extLst>
                <a:ext uri="{FF2B5EF4-FFF2-40B4-BE49-F238E27FC236}">
                  <a16:creationId xmlns:a16="http://schemas.microsoft.com/office/drawing/2014/main" id="{81B7A146-9700-06BC-CEB3-54340B160C7D}"/>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0" name="AutoShape 58">
              <a:extLst>
                <a:ext uri="{FF2B5EF4-FFF2-40B4-BE49-F238E27FC236}">
                  <a16:creationId xmlns:a16="http://schemas.microsoft.com/office/drawing/2014/main" id="{92203855-BD08-B7F8-5331-EFB4288F285F}"/>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1" name="AutoShape 59">
              <a:extLst>
                <a:ext uri="{FF2B5EF4-FFF2-40B4-BE49-F238E27FC236}">
                  <a16:creationId xmlns:a16="http://schemas.microsoft.com/office/drawing/2014/main" id="{D1D9EEF7-033E-8D47-F980-59190EB7C877}"/>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82" name="Group 23">
            <a:extLst>
              <a:ext uri="{FF2B5EF4-FFF2-40B4-BE49-F238E27FC236}">
                <a16:creationId xmlns:a16="http://schemas.microsoft.com/office/drawing/2014/main" id="{0B9E2FEF-E113-B790-7AC9-7955C4FCF5DC}"/>
              </a:ext>
            </a:extLst>
          </p:cNvPr>
          <p:cNvGrpSpPr>
            <a:grpSpLocks/>
          </p:cNvGrpSpPr>
          <p:nvPr/>
        </p:nvGrpSpPr>
        <p:grpSpPr bwMode="auto">
          <a:xfrm>
            <a:off x="1165225" y="1938337"/>
            <a:ext cx="427038" cy="622300"/>
            <a:chOff x="2208" y="1920"/>
            <a:chExt cx="1152" cy="1680"/>
          </a:xfrm>
          <a:effectLst>
            <a:glow rad="228600">
              <a:schemeClr val="accent3">
                <a:satMod val="175000"/>
                <a:alpha val="40000"/>
              </a:schemeClr>
            </a:glow>
          </a:effectLst>
        </p:grpSpPr>
        <p:sp>
          <p:nvSpPr>
            <p:cNvPr id="83" name="Oval 24">
              <a:extLst>
                <a:ext uri="{FF2B5EF4-FFF2-40B4-BE49-F238E27FC236}">
                  <a16:creationId xmlns:a16="http://schemas.microsoft.com/office/drawing/2014/main" id="{20E4F9A1-BA5F-AE7B-7141-DE25C20CAE07}"/>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84" name="Oval 25">
              <a:extLst>
                <a:ext uri="{FF2B5EF4-FFF2-40B4-BE49-F238E27FC236}">
                  <a16:creationId xmlns:a16="http://schemas.microsoft.com/office/drawing/2014/main" id="{6AD12B36-6F75-9C82-CAE1-7F355DE939A9}"/>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85" name="AutoShape 26">
              <a:extLst>
                <a:ext uri="{FF2B5EF4-FFF2-40B4-BE49-F238E27FC236}">
                  <a16:creationId xmlns:a16="http://schemas.microsoft.com/office/drawing/2014/main" id="{893E40E1-5CA6-965F-A110-4B1C64D75FD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86" name="AutoShape 27">
              <a:extLst>
                <a:ext uri="{FF2B5EF4-FFF2-40B4-BE49-F238E27FC236}">
                  <a16:creationId xmlns:a16="http://schemas.microsoft.com/office/drawing/2014/main" id="{523052F7-896B-D194-51D4-5F0C778D2CDC}"/>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4" name="Group 67583">
            <a:extLst>
              <a:ext uri="{FF2B5EF4-FFF2-40B4-BE49-F238E27FC236}">
                <a16:creationId xmlns:a16="http://schemas.microsoft.com/office/drawing/2014/main" id="{18984F8F-439D-FD34-44DE-4FE32B6AFCF0}"/>
              </a:ext>
            </a:extLst>
          </p:cNvPr>
          <p:cNvGrpSpPr/>
          <p:nvPr/>
        </p:nvGrpSpPr>
        <p:grpSpPr>
          <a:xfrm>
            <a:off x="946150" y="2771775"/>
            <a:ext cx="7842248" cy="584200"/>
            <a:chOff x="946150" y="2771775"/>
            <a:chExt cx="7842248" cy="584200"/>
          </a:xfrm>
        </p:grpSpPr>
        <p:sp>
          <p:nvSpPr>
            <p:cNvPr id="67585" name="AutoShape 5">
              <a:extLst>
                <a:ext uri="{FF2B5EF4-FFF2-40B4-BE49-F238E27FC236}">
                  <a16:creationId xmlns:a16="http://schemas.microsoft.com/office/drawing/2014/main" id="{524AB6FD-2CAA-022E-F107-15635D77DAC0}"/>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67586" name="Group 8">
              <a:extLst>
                <a:ext uri="{FF2B5EF4-FFF2-40B4-BE49-F238E27FC236}">
                  <a16:creationId xmlns:a16="http://schemas.microsoft.com/office/drawing/2014/main" id="{EABE963A-B627-57EC-4D9C-5581D19F403F}"/>
                </a:ext>
              </a:extLst>
            </p:cNvPr>
            <p:cNvGrpSpPr>
              <a:grpSpLocks/>
            </p:cNvGrpSpPr>
            <p:nvPr/>
          </p:nvGrpSpPr>
          <p:grpSpPr bwMode="auto">
            <a:xfrm>
              <a:off x="2543175" y="2771775"/>
              <a:ext cx="866775" cy="582613"/>
              <a:chOff x="596" y="1599"/>
              <a:chExt cx="546" cy="367"/>
            </a:xfrm>
          </p:grpSpPr>
          <p:sp>
            <p:nvSpPr>
              <p:cNvPr id="67617" name="AutoShape 9">
                <a:extLst>
                  <a:ext uri="{FF2B5EF4-FFF2-40B4-BE49-F238E27FC236}">
                    <a16:creationId xmlns:a16="http://schemas.microsoft.com/office/drawing/2014/main" id="{153E3C17-B791-5A3D-A2D7-C9D3CC2FF4B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7618" name="Line 10">
                <a:extLst>
                  <a:ext uri="{FF2B5EF4-FFF2-40B4-BE49-F238E27FC236}">
                    <a16:creationId xmlns:a16="http://schemas.microsoft.com/office/drawing/2014/main" id="{666ABC7C-9A64-4CB0-4FF1-9710446ADBB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7619" name="Text Box 11">
                <a:extLst>
                  <a:ext uri="{FF2B5EF4-FFF2-40B4-BE49-F238E27FC236}">
                    <a16:creationId xmlns:a16="http://schemas.microsoft.com/office/drawing/2014/main" id="{C660A7F6-A454-22C7-680D-C6FA0AA379E5}"/>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67587" name="Group 12">
              <a:extLst>
                <a:ext uri="{FF2B5EF4-FFF2-40B4-BE49-F238E27FC236}">
                  <a16:creationId xmlns:a16="http://schemas.microsoft.com/office/drawing/2014/main" id="{14EBA502-FA31-D3E9-952A-AF10CC4028A2}"/>
                </a:ext>
              </a:extLst>
            </p:cNvPr>
            <p:cNvGrpSpPr>
              <a:grpSpLocks/>
            </p:cNvGrpSpPr>
            <p:nvPr/>
          </p:nvGrpSpPr>
          <p:grpSpPr bwMode="auto">
            <a:xfrm>
              <a:off x="4132263" y="2771775"/>
              <a:ext cx="879475" cy="582613"/>
              <a:chOff x="588" y="1599"/>
              <a:chExt cx="554" cy="367"/>
            </a:xfrm>
          </p:grpSpPr>
          <p:sp>
            <p:nvSpPr>
              <p:cNvPr id="67614" name="AutoShape 13">
                <a:extLst>
                  <a:ext uri="{FF2B5EF4-FFF2-40B4-BE49-F238E27FC236}">
                    <a16:creationId xmlns:a16="http://schemas.microsoft.com/office/drawing/2014/main" id="{3F1260F2-9182-5633-FE0F-7A78E3D6381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7615" name="Line 14">
                <a:extLst>
                  <a:ext uri="{FF2B5EF4-FFF2-40B4-BE49-F238E27FC236}">
                    <a16:creationId xmlns:a16="http://schemas.microsoft.com/office/drawing/2014/main" id="{FD4B2279-4F49-5823-8022-531B0B53716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7616" name="Text Box 15">
                <a:extLst>
                  <a:ext uri="{FF2B5EF4-FFF2-40B4-BE49-F238E27FC236}">
                    <a16:creationId xmlns:a16="http://schemas.microsoft.com/office/drawing/2014/main" id="{4960A2A1-BA22-B88A-7D18-878FA36DBD8E}"/>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7589" name="Group 16">
              <a:extLst>
                <a:ext uri="{FF2B5EF4-FFF2-40B4-BE49-F238E27FC236}">
                  <a16:creationId xmlns:a16="http://schemas.microsoft.com/office/drawing/2014/main" id="{72FFC374-3074-0A72-E0B5-CCA4C92B1930}"/>
                </a:ext>
              </a:extLst>
            </p:cNvPr>
            <p:cNvGrpSpPr>
              <a:grpSpLocks/>
            </p:cNvGrpSpPr>
            <p:nvPr/>
          </p:nvGrpSpPr>
          <p:grpSpPr bwMode="auto">
            <a:xfrm>
              <a:off x="5741988" y="2771775"/>
              <a:ext cx="866775" cy="582613"/>
              <a:chOff x="596" y="1599"/>
              <a:chExt cx="546" cy="367"/>
            </a:xfrm>
          </p:grpSpPr>
          <p:sp>
            <p:nvSpPr>
              <p:cNvPr id="67599" name="AutoShape 17">
                <a:extLst>
                  <a:ext uri="{FF2B5EF4-FFF2-40B4-BE49-F238E27FC236}">
                    <a16:creationId xmlns:a16="http://schemas.microsoft.com/office/drawing/2014/main" id="{CF7E4EE1-4FA2-8328-29E1-6820AF29401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7601" name="Line 18">
                <a:extLst>
                  <a:ext uri="{FF2B5EF4-FFF2-40B4-BE49-F238E27FC236}">
                    <a16:creationId xmlns:a16="http://schemas.microsoft.com/office/drawing/2014/main" id="{56A3A488-13CC-0CF6-E841-93C516EF4E11}"/>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7602" name="Text Box 19">
                <a:extLst>
                  <a:ext uri="{FF2B5EF4-FFF2-40B4-BE49-F238E27FC236}">
                    <a16:creationId xmlns:a16="http://schemas.microsoft.com/office/drawing/2014/main" id="{F37A0CEF-9DC1-31D5-08B6-1F994D2FAFF9}"/>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67590" name="Line 20">
              <a:extLst>
                <a:ext uri="{FF2B5EF4-FFF2-40B4-BE49-F238E27FC236}">
                  <a16:creationId xmlns:a16="http://schemas.microsoft.com/office/drawing/2014/main" id="{EE0DC49B-F630-698B-3341-403EC6F86B97}"/>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7591" name="Line 21">
              <a:extLst>
                <a:ext uri="{FF2B5EF4-FFF2-40B4-BE49-F238E27FC236}">
                  <a16:creationId xmlns:a16="http://schemas.microsoft.com/office/drawing/2014/main" id="{E5447288-5F8F-565D-8189-092681C29029}"/>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67592" name="Group 41">
              <a:extLst>
                <a:ext uri="{FF2B5EF4-FFF2-40B4-BE49-F238E27FC236}">
                  <a16:creationId xmlns:a16="http://schemas.microsoft.com/office/drawing/2014/main" id="{7A8670D5-AAD2-0A76-74F0-090E6B5BE48D}"/>
                </a:ext>
              </a:extLst>
            </p:cNvPr>
            <p:cNvGrpSpPr>
              <a:grpSpLocks/>
            </p:cNvGrpSpPr>
            <p:nvPr/>
          </p:nvGrpSpPr>
          <p:grpSpPr bwMode="auto">
            <a:xfrm>
              <a:off x="7329488" y="2773363"/>
              <a:ext cx="879476" cy="582612"/>
              <a:chOff x="588" y="1599"/>
              <a:chExt cx="554" cy="367"/>
            </a:xfrm>
          </p:grpSpPr>
          <p:sp>
            <p:nvSpPr>
              <p:cNvPr id="67596" name="AutoShape 42">
                <a:extLst>
                  <a:ext uri="{FF2B5EF4-FFF2-40B4-BE49-F238E27FC236}">
                    <a16:creationId xmlns:a16="http://schemas.microsoft.com/office/drawing/2014/main" id="{9F82A6C9-2BE7-AFBB-6EDF-05F8D8A2F34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7597" name="Line 43">
                <a:extLst>
                  <a:ext uri="{FF2B5EF4-FFF2-40B4-BE49-F238E27FC236}">
                    <a16:creationId xmlns:a16="http://schemas.microsoft.com/office/drawing/2014/main" id="{F3A8DB01-3D02-B6F3-1B59-C2D10FDAD34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7598" name="Text Box 44">
                <a:extLst>
                  <a:ext uri="{FF2B5EF4-FFF2-40B4-BE49-F238E27FC236}">
                    <a16:creationId xmlns:a16="http://schemas.microsoft.com/office/drawing/2014/main" id="{F73C66D7-687E-77E6-9168-2BDC9F35EC22}"/>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67593" name="Line 45">
              <a:extLst>
                <a:ext uri="{FF2B5EF4-FFF2-40B4-BE49-F238E27FC236}">
                  <a16:creationId xmlns:a16="http://schemas.microsoft.com/office/drawing/2014/main" id="{AC3C662B-706D-E265-2AD2-BB02A74AE334}"/>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7594" name="Line 46">
              <a:extLst>
                <a:ext uri="{FF2B5EF4-FFF2-40B4-BE49-F238E27FC236}">
                  <a16:creationId xmlns:a16="http://schemas.microsoft.com/office/drawing/2014/main" id="{0C0A4961-E6AC-023B-916F-8644C277783A}"/>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7595" name="Line 16">
              <a:extLst>
                <a:ext uri="{FF2B5EF4-FFF2-40B4-BE49-F238E27FC236}">
                  <a16:creationId xmlns:a16="http://schemas.microsoft.com/office/drawing/2014/main" id="{89FCACB4-81D8-8588-65D9-4D028FEE4DEF}"/>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61" name="Footer Placeholder 3"/>
          <p:cNvSpPr>
            <a:spLocks noGrp="1"/>
          </p:cNvSpPr>
          <p:nvPr>
            <p:ph type="ftr" sz="quarter" idx="10"/>
          </p:nvPr>
        </p:nvSpPr>
        <p:spPr/>
        <p:txBody>
          <a:bodyPr/>
          <a:lstStyle/>
          <a:p>
            <a:pPr>
              <a:defRPr/>
            </a:pPr>
            <a:r>
              <a:rPr lang="en-US" dirty="0"/>
              <a:t>Art of Multiprocessor Programming</a:t>
            </a:r>
          </a:p>
        </p:txBody>
      </p:sp>
      <p:sp>
        <p:nvSpPr>
          <p:cNvPr id="62" name="Slide Number Placeholder 4"/>
          <p:cNvSpPr>
            <a:spLocks noGrp="1"/>
          </p:cNvSpPr>
          <p:nvPr>
            <p:ph type="sldNum" sz="quarter" idx="11"/>
          </p:nvPr>
        </p:nvSpPr>
        <p:spPr/>
        <p:txBody>
          <a:bodyPr/>
          <a:lstStyle/>
          <a:p>
            <a:pPr>
              <a:defRPr/>
            </a:pPr>
            <a:fld id="{297DF776-1743-48EE-83C4-5F9ACACF5C66}" type="slidenum">
              <a:rPr lang="x-none"/>
              <a:pPr>
                <a:defRPr/>
              </a:pPr>
              <a:t>55</a:t>
            </a:fld>
            <a:endParaRPr lang="en-US" dirty="0"/>
          </a:p>
        </p:txBody>
      </p:sp>
      <p:sp>
        <p:nvSpPr>
          <p:cNvPr id="67588" name="Rectangle 2"/>
          <p:cNvSpPr>
            <a:spLocks noGrp="1" noChangeArrowheads="1"/>
          </p:cNvSpPr>
          <p:nvPr>
            <p:ph type="title"/>
          </p:nvPr>
        </p:nvSpPr>
        <p:spPr/>
        <p:txBody>
          <a:bodyPr/>
          <a:lstStyle/>
          <a:p>
            <a:r>
              <a:rPr lang="en-US" dirty="0"/>
              <a:t>Concurrent Removes</a:t>
            </a:r>
          </a:p>
        </p:txBody>
      </p:sp>
      <p:sp>
        <p:nvSpPr>
          <p:cNvPr id="67600" name="AutoShape 47"/>
          <p:cNvSpPr>
            <a:spLocks noChangeArrowheads="1"/>
          </p:cNvSpPr>
          <p:nvPr/>
        </p:nvSpPr>
        <p:spPr bwMode="auto">
          <a:xfrm>
            <a:off x="3929063" y="2671763"/>
            <a:ext cx="1293812" cy="814387"/>
          </a:xfrm>
          <a:prstGeom prst="wedgeRoundRectCallout">
            <a:avLst>
              <a:gd name="adj1" fmla="val 91352"/>
              <a:gd name="adj2" fmla="val 22894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7604" name="AutoShape 61"/>
          <p:cNvSpPr>
            <a:spLocks noChangeArrowheads="1"/>
          </p:cNvSpPr>
          <p:nvPr/>
        </p:nvSpPr>
        <p:spPr bwMode="auto">
          <a:xfrm>
            <a:off x="746125" y="2698750"/>
            <a:ext cx="1293813" cy="814388"/>
          </a:xfrm>
          <a:prstGeom prst="wedgeRoundRectCallout">
            <a:avLst>
              <a:gd name="adj1" fmla="val 199449"/>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7" name="Group 28">
            <a:extLst>
              <a:ext uri="{FF2B5EF4-FFF2-40B4-BE49-F238E27FC236}">
                <a16:creationId xmlns:a16="http://schemas.microsoft.com/office/drawing/2014/main" id="{D7555280-DE0B-58C0-7F9C-D51270A263C1}"/>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8" name="Freeform 29">
              <a:extLst>
                <a:ext uri="{FF2B5EF4-FFF2-40B4-BE49-F238E27FC236}">
                  <a16:creationId xmlns:a16="http://schemas.microsoft.com/office/drawing/2014/main" id="{324F4CAF-92F4-85F0-D4C0-979D16BABE9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0">
              <a:extLst>
                <a:ext uri="{FF2B5EF4-FFF2-40B4-BE49-F238E27FC236}">
                  <a16:creationId xmlns:a16="http://schemas.microsoft.com/office/drawing/2014/main" id="{8F03B0C8-ABE5-9027-AA88-2D283C977CA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1">
              <a:extLst>
                <a:ext uri="{FF2B5EF4-FFF2-40B4-BE49-F238E27FC236}">
                  <a16:creationId xmlns:a16="http://schemas.microsoft.com/office/drawing/2014/main" id="{2EE3CAF1-1362-DAF8-B38D-56838A1DA60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2">
              <a:extLst>
                <a:ext uri="{FF2B5EF4-FFF2-40B4-BE49-F238E27FC236}">
                  <a16:creationId xmlns:a16="http://schemas.microsoft.com/office/drawing/2014/main" id="{34842720-9EA9-D120-FE38-B65DFE9118F8}"/>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3">
              <a:extLst>
                <a:ext uri="{FF2B5EF4-FFF2-40B4-BE49-F238E27FC236}">
                  <a16:creationId xmlns:a16="http://schemas.microsoft.com/office/drawing/2014/main" id="{CEC907AB-B452-0421-0E4A-21A8EF4E87A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4">
              <a:extLst>
                <a:ext uri="{FF2B5EF4-FFF2-40B4-BE49-F238E27FC236}">
                  <a16:creationId xmlns:a16="http://schemas.microsoft.com/office/drawing/2014/main" id="{682C784E-E70F-875B-FAF5-74D268445D1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5">
              <a:extLst>
                <a:ext uri="{FF2B5EF4-FFF2-40B4-BE49-F238E27FC236}">
                  <a16:creationId xmlns:a16="http://schemas.microsoft.com/office/drawing/2014/main" id="{1B365B53-6C6F-F769-8CF6-8B7F05A05398}"/>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6">
              <a:extLst>
                <a:ext uri="{FF2B5EF4-FFF2-40B4-BE49-F238E27FC236}">
                  <a16:creationId xmlns:a16="http://schemas.microsoft.com/office/drawing/2014/main" id="{BF380468-DF15-EEDD-D8D0-6A6AEE8AB378}"/>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7">
              <a:extLst>
                <a:ext uri="{FF2B5EF4-FFF2-40B4-BE49-F238E27FC236}">
                  <a16:creationId xmlns:a16="http://schemas.microsoft.com/office/drawing/2014/main" id="{6E74D347-BFA6-2194-785A-46E086CB7999}"/>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7" name="Group 46">
            <a:extLst>
              <a:ext uri="{FF2B5EF4-FFF2-40B4-BE49-F238E27FC236}">
                <a16:creationId xmlns:a16="http://schemas.microsoft.com/office/drawing/2014/main" id="{A0AE373A-5603-1ED9-6142-99B85A106A27}"/>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8" name="Freeform 47">
              <a:extLst>
                <a:ext uri="{FF2B5EF4-FFF2-40B4-BE49-F238E27FC236}">
                  <a16:creationId xmlns:a16="http://schemas.microsoft.com/office/drawing/2014/main" id="{6A5F385D-24C7-FF81-90F2-399655D61EF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8">
              <a:extLst>
                <a:ext uri="{FF2B5EF4-FFF2-40B4-BE49-F238E27FC236}">
                  <a16:creationId xmlns:a16="http://schemas.microsoft.com/office/drawing/2014/main" id="{6FF28064-C464-D199-3467-461B08833FB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49">
              <a:extLst>
                <a:ext uri="{FF2B5EF4-FFF2-40B4-BE49-F238E27FC236}">
                  <a16:creationId xmlns:a16="http://schemas.microsoft.com/office/drawing/2014/main" id="{73CE65F4-301E-063F-0246-365BFC8F37A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0">
              <a:extLst>
                <a:ext uri="{FF2B5EF4-FFF2-40B4-BE49-F238E27FC236}">
                  <a16:creationId xmlns:a16="http://schemas.microsoft.com/office/drawing/2014/main" id="{07752785-66D0-8873-283E-BC271971D9A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1">
              <a:extLst>
                <a:ext uri="{FF2B5EF4-FFF2-40B4-BE49-F238E27FC236}">
                  <a16:creationId xmlns:a16="http://schemas.microsoft.com/office/drawing/2014/main" id="{6178D19D-93EB-6F89-B24C-9FC0AFC0736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2">
              <a:extLst>
                <a:ext uri="{FF2B5EF4-FFF2-40B4-BE49-F238E27FC236}">
                  <a16:creationId xmlns:a16="http://schemas.microsoft.com/office/drawing/2014/main" id="{BCC499BD-A235-DCC7-126A-137FBE811CA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3">
              <a:extLst>
                <a:ext uri="{FF2B5EF4-FFF2-40B4-BE49-F238E27FC236}">
                  <a16:creationId xmlns:a16="http://schemas.microsoft.com/office/drawing/2014/main" id="{36C38A04-8E6F-3F44-B7F2-3F2D60EBDCA3}"/>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54">
              <a:extLst>
                <a:ext uri="{FF2B5EF4-FFF2-40B4-BE49-F238E27FC236}">
                  <a16:creationId xmlns:a16="http://schemas.microsoft.com/office/drawing/2014/main" id="{E1DD347D-2DD1-6E4F-E58A-0DB14642ADBB}"/>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55">
              <a:extLst>
                <a:ext uri="{FF2B5EF4-FFF2-40B4-BE49-F238E27FC236}">
                  <a16:creationId xmlns:a16="http://schemas.microsoft.com/office/drawing/2014/main" id="{0A5D998B-297B-B244-6CB0-F57DE1AF2CB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7" name="AutoShape 66">
            <a:extLst>
              <a:ext uri="{FF2B5EF4-FFF2-40B4-BE49-F238E27FC236}">
                <a16:creationId xmlns:a16="http://schemas.microsoft.com/office/drawing/2014/main" id="{17C750B4-C475-9FFE-6104-9F510623B0D0}"/>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8" name="AutoShape 66">
            <a:extLst>
              <a:ext uri="{FF2B5EF4-FFF2-40B4-BE49-F238E27FC236}">
                <a16:creationId xmlns:a16="http://schemas.microsoft.com/office/drawing/2014/main" id="{E9967C29-AACF-5850-07E3-52FEE32A3E3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52" name="Group 55">
            <a:extLst>
              <a:ext uri="{FF2B5EF4-FFF2-40B4-BE49-F238E27FC236}">
                <a16:creationId xmlns:a16="http://schemas.microsoft.com/office/drawing/2014/main" id="{3D633596-C0AC-1FF9-A090-E138B16E9505}"/>
              </a:ext>
            </a:extLst>
          </p:cNvPr>
          <p:cNvGrpSpPr>
            <a:grpSpLocks/>
          </p:cNvGrpSpPr>
          <p:nvPr/>
        </p:nvGrpSpPr>
        <p:grpSpPr bwMode="auto">
          <a:xfrm>
            <a:off x="4372769" y="1916112"/>
            <a:ext cx="427037" cy="622300"/>
            <a:chOff x="2208" y="1920"/>
            <a:chExt cx="1152" cy="1680"/>
          </a:xfrm>
          <a:effectLst>
            <a:glow rad="228600">
              <a:schemeClr val="accent3">
                <a:satMod val="175000"/>
                <a:alpha val="40000"/>
              </a:schemeClr>
            </a:glow>
          </a:effectLst>
        </p:grpSpPr>
        <p:sp>
          <p:nvSpPr>
            <p:cNvPr id="53" name="Oval 56">
              <a:extLst>
                <a:ext uri="{FF2B5EF4-FFF2-40B4-BE49-F238E27FC236}">
                  <a16:creationId xmlns:a16="http://schemas.microsoft.com/office/drawing/2014/main" id="{CD5077DD-584A-5DC9-4C6C-B138E4A99502}"/>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54" name="Oval 57">
              <a:extLst>
                <a:ext uri="{FF2B5EF4-FFF2-40B4-BE49-F238E27FC236}">
                  <a16:creationId xmlns:a16="http://schemas.microsoft.com/office/drawing/2014/main" id="{42543879-EDB1-58BB-3ED3-1203A77E1BBE}"/>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5" name="AutoShape 58">
              <a:extLst>
                <a:ext uri="{FF2B5EF4-FFF2-40B4-BE49-F238E27FC236}">
                  <a16:creationId xmlns:a16="http://schemas.microsoft.com/office/drawing/2014/main" id="{B393A638-7EA9-80AC-E7E8-BF89CC6EFE3B}"/>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6" name="AutoShape 59">
              <a:extLst>
                <a:ext uri="{FF2B5EF4-FFF2-40B4-BE49-F238E27FC236}">
                  <a16:creationId xmlns:a16="http://schemas.microsoft.com/office/drawing/2014/main" id="{E96D8D4B-96EB-BBFD-6AAD-F447A403EA97}"/>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67620" name="Group 23">
            <a:extLst>
              <a:ext uri="{FF2B5EF4-FFF2-40B4-BE49-F238E27FC236}">
                <a16:creationId xmlns:a16="http://schemas.microsoft.com/office/drawing/2014/main" id="{EA28470C-7028-1EA3-34D7-B5BABDEFD7CC}"/>
              </a:ext>
            </a:extLst>
          </p:cNvPr>
          <p:cNvGrpSpPr>
            <a:grpSpLocks/>
          </p:cNvGrpSpPr>
          <p:nvPr/>
        </p:nvGrpSpPr>
        <p:grpSpPr bwMode="auto">
          <a:xfrm>
            <a:off x="1165225" y="1938337"/>
            <a:ext cx="427038" cy="622300"/>
            <a:chOff x="2208" y="1920"/>
            <a:chExt cx="1152" cy="1680"/>
          </a:xfrm>
          <a:effectLst>
            <a:glow rad="228600">
              <a:schemeClr val="accent3">
                <a:satMod val="175000"/>
                <a:alpha val="40000"/>
              </a:schemeClr>
            </a:glow>
          </a:effectLst>
        </p:grpSpPr>
        <p:sp>
          <p:nvSpPr>
            <p:cNvPr id="67621" name="Oval 24">
              <a:extLst>
                <a:ext uri="{FF2B5EF4-FFF2-40B4-BE49-F238E27FC236}">
                  <a16:creationId xmlns:a16="http://schemas.microsoft.com/office/drawing/2014/main" id="{B59F0DFF-73BF-A2B5-A49E-F7A0D06E2E24}"/>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67622" name="Oval 25">
              <a:extLst>
                <a:ext uri="{FF2B5EF4-FFF2-40B4-BE49-F238E27FC236}">
                  <a16:creationId xmlns:a16="http://schemas.microsoft.com/office/drawing/2014/main" id="{ACCC84CA-E99F-A376-F7EF-A25534A8B996}"/>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7623" name="AutoShape 26">
              <a:extLst>
                <a:ext uri="{FF2B5EF4-FFF2-40B4-BE49-F238E27FC236}">
                  <a16:creationId xmlns:a16="http://schemas.microsoft.com/office/drawing/2014/main" id="{7B80B360-8B0A-00B1-1B89-C45E48A9203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7624" name="AutoShape 27">
              <a:extLst>
                <a:ext uri="{FF2B5EF4-FFF2-40B4-BE49-F238E27FC236}">
                  <a16:creationId xmlns:a16="http://schemas.microsoft.com/office/drawing/2014/main" id="{F6897BCC-6726-9B5B-9E4F-4FC42EF06030}"/>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62404091-78A6-8DB9-B8CD-CF94C5377571}"/>
              </a:ext>
            </a:extLst>
          </p:cNvPr>
          <p:cNvGrpSpPr/>
          <p:nvPr/>
        </p:nvGrpSpPr>
        <p:grpSpPr>
          <a:xfrm>
            <a:off x="946150" y="2771775"/>
            <a:ext cx="7842248" cy="584200"/>
            <a:chOff x="946150" y="2771775"/>
            <a:chExt cx="7842248" cy="584200"/>
          </a:xfrm>
        </p:grpSpPr>
        <p:sp>
          <p:nvSpPr>
            <p:cNvPr id="58" name="AutoShape 5">
              <a:extLst>
                <a:ext uri="{FF2B5EF4-FFF2-40B4-BE49-F238E27FC236}">
                  <a16:creationId xmlns:a16="http://schemas.microsoft.com/office/drawing/2014/main" id="{F0E533DE-3591-6828-7DBE-E92726E3446D}"/>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59" name="Group 8">
              <a:extLst>
                <a:ext uri="{FF2B5EF4-FFF2-40B4-BE49-F238E27FC236}">
                  <a16:creationId xmlns:a16="http://schemas.microsoft.com/office/drawing/2014/main" id="{8AC87620-5D6A-F56F-12A4-729C84B305F3}"/>
                </a:ext>
              </a:extLst>
            </p:cNvPr>
            <p:cNvGrpSpPr>
              <a:grpSpLocks/>
            </p:cNvGrpSpPr>
            <p:nvPr/>
          </p:nvGrpSpPr>
          <p:grpSpPr bwMode="auto">
            <a:xfrm>
              <a:off x="2543175" y="2771775"/>
              <a:ext cx="866775" cy="582613"/>
              <a:chOff x="596" y="1599"/>
              <a:chExt cx="546" cy="367"/>
            </a:xfrm>
          </p:grpSpPr>
          <p:sp>
            <p:nvSpPr>
              <p:cNvPr id="79" name="AutoShape 9">
                <a:extLst>
                  <a:ext uri="{FF2B5EF4-FFF2-40B4-BE49-F238E27FC236}">
                    <a16:creationId xmlns:a16="http://schemas.microsoft.com/office/drawing/2014/main" id="{C89D3287-3D74-C693-E520-E78CBA5770A2}"/>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0" name="Line 10">
                <a:extLst>
                  <a:ext uri="{FF2B5EF4-FFF2-40B4-BE49-F238E27FC236}">
                    <a16:creationId xmlns:a16="http://schemas.microsoft.com/office/drawing/2014/main" id="{66B1032C-F1F5-5E0E-2E47-DCD8EDCE723A}"/>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1" name="Text Box 11">
                <a:extLst>
                  <a:ext uri="{FF2B5EF4-FFF2-40B4-BE49-F238E27FC236}">
                    <a16:creationId xmlns:a16="http://schemas.microsoft.com/office/drawing/2014/main" id="{EF8E31E4-F788-51B8-4796-D193842D48D7}"/>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60" name="Group 12">
              <a:extLst>
                <a:ext uri="{FF2B5EF4-FFF2-40B4-BE49-F238E27FC236}">
                  <a16:creationId xmlns:a16="http://schemas.microsoft.com/office/drawing/2014/main" id="{74C9D06E-B4A3-E0F4-084F-7C63A4609B41}"/>
                </a:ext>
              </a:extLst>
            </p:cNvPr>
            <p:cNvGrpSpPr>
              <a:grpSpLocks/>
            </p:cNvGrpSpPr>
            <p:nvPr/>
          </p:nvGrpSpPr>
          <p:grpSpPr bwMode="auto">
            <a:xfrm>
              <a:off x="4132263" y="2771775"/>
              <a:ext cx="879475" cy="582613"/>
              <a:chOff x="588" y="1599"/>
              <a:chExt cx="554" cy="367"/>
            </a:xfrm>
          </p:grpSpPr>
          <p:sp>
            <p:nvSpPr>
              <p:cNvPr id="76" name="AutoShape 13">
                <a:extLst>
                  <a:ext uri="{FF2B5EF4-FFF2-40B4-BE49-F238E27FC236}">
                    <a16:creationId xmlns:a16="http://schemas.microsoft.com/office/drawing/2014/main" id="{84BC5DA9-6BB6-4C41-7DB1-E6607BC3C66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7" name="Line 14">
                <a:extLst>
                  <a:ext uri="{FF2B5EF4-FFF2-40B4-BE49-F238E27FC236}">
                    <a16:creationId xmlns:a16="http://schemas.microsoft.com/office/drawing/2014/main" id="{84BAED1D-F6B8-D3BB-B90E-37859E18994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8" name="Text Box 15">
                <a:extLst>
                  <a:ext uri="{FF2B5EF4-FFF2-40B4-BE49-F238E27FC236}">
                    <a16:creationId xmlns:a16="http://schemas.microsoft.com/office/drawing/2014/main" id="{D8951356-3864-D94E-8356-C8C01514AF60}"/>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1" name="Group 16">
              <a:extLst>
                <a:ext uri="{FF2B5EF4-FFF2-40B4-BE49-F238E27FC236}">
                  <a16:creationId xmlns:a16="http://schemas.microsoft.com/office/drawing/2014/main" id="{02B2C65F-1B3D-674B-D228-406C7C056CA7}"/>
                </a:ext>
              </a:extLst>
            </p:cNvPr>
            <p:cNvGrpSpPr>
              <a:grpSpLocks/>
            </p:cNvGrpSpPr>
            <p:nvPr/>
          </p:nvGrpSpPr>
          <p:grpSpPr bwMode="auto">
            <a:xfrm>
              <a:off x="5741988" y="2771775"/>
              <a:ext cx="866775" cy="582613"/>
              <a:chOff x="596" y="1599"/>
              <a:chExt cx="546" cy="367"/>
            </a:xfrm>
          </p:grpSpPr>
          <p:sp>
            <p:nvSpPr>
              <p:cNvPr id="73" name="AutoShape 17">
                <a:extLst>
                  <a:ext uri="{FF2B5EF4-FFF2-40B4-BE49-F238E27FC236}">
                    <a16:creationId xmlns:a16="http://schemas.microsoft.com/office/drawing/2014/main" id="{8B016918-D20D-F30B-4D05-3FCF710BE78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4" name="Line 18">
                <a:extLst>
                  <a:ext uri="{FF2B5EF4-FFF2-40B4-BE49-F238E27FC236}">
                    <a16:creationId xmlns:a16="http://schemas.microsoft.com/office/drawing/2014/main" id="{8E6374BA-6278-EA16-0B5E-A79BCCBC147A}"/>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5" name="Text Box 19">
                <a:extLst>
                  <a:ext uri="{FF2B5EF4-FFF2-40B4-BE49-F238E27FC236}">
                    <a16:creationId xmlns:a16="http://schemas.microsoft.com/office/drawing/2014/main" id="{88EA122E-125A-0235-E0BB-255C0EFA6572}"/>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62" name="Line 20">
              <a:extLst>
                <a:ext uri="{FF2B5EF4-FFF2-40B4-BE49-F238E27FC236}">
                  <a16:creationId xmlns:a16="http://schemas.microsoft.com/office/drawing/2014/main" id="{51C198A1-D66D-AD1B-A5F8-68C1A46C5EC9}"/>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3" name="Line 21">
              <a:extLst>
                <a:ext uri="{FF2B5EF4-FFF2-40B4-BE49-F238E27FC236}">
                  <a16:creationId xmlns:a16="http://schemas.microsoft.com/office/drawing/2014/main" id="{0090E7E5-7206-4DAC-8CE0-7F96F652C378}"/>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64" name="Group 41">
              <a:extLst>
                <a:ext uri="{FF2B5EF4-FFF2-40B4-BE49-F238E27FC236}">
                  <a16:creationId xmlns:a16="http://schemas.microsoft.com/office/drawing/2014/main" id="{3AA5A395-45A0-2D70-DDDA-17696806559E}"/>
                </a:ext>
              </a:extLst>
            </p:cNvPr>
            <p:cNvGrpSpPr>
              <a:grpSpLocks/>
            </p:cNvGrpSpPr>
            <p:nvPr/>
          </p:nvGrpSpPr>
          <p:grpSpPr bwMode="auto">
            <a:xfrm>
              <a:off x="7329488" y="2773363"/>
              <a:ext cx="879476" cy="582612"/>
              <a:chOff x="588" y="1599"/>
              <a:chExt cx="554" cy="367"/>
            </a:xfrm>
          </p:grpSpPr>
          <p:sp>
            <p:nvSpPr>
              <p:cNvPr id="70" name="AutoShape 42">
                <a:extLst>
                  <a:ext uri="{FF2B5EF4-FFF2-40B4-BE49-F238E27FC236}">
                    <a16:creationId xmlns:a16="http://schemas.microsoft.com/office/drawing/2014/main" id="{B12A6522-2B39-9A11-3DBC-9F7F5C0B37E2}"/>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1" name="Line 43">
                <a:extLst>
                  <a:ext uri="{FF2B5EF4-FFF2-40B4-BE49-F238E27FC236}">
                    <a16:creationId xmlns:a16="http://schemas.microsoft.com/office/drawing/2014/main" id="{EF9FB34E-E251-B909-2745-93006980D437}"/>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2" name="Text Box 44">
                <a:extLst>
                  <a:ext uri="{FF2B5EF4-FFF2-40B4-BE49-F238E27FC236}">
                    <a16:creationId xmlns:a16="http://schemas.microsoft.com/office/drawing/2014/main" id="{A052F078-97AE-2B80-544D-779AFCDF2F80}"/>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65" name="Line 45">
              <a:extLst>
                <a:ext uri="{FF2B5EF4-FFF2-40B4-BE49-F238E27FC236}">
                  <a16:creationId xmlns:a16="http://schemas.microsoft.com/office/drawing/2014/main" id="{988DD01B-EC88-E7C5-C785-85FBD866EAF2}"/>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6" name="Line 46">
              <a:extLst>
                <a:ext uri="{FF2B5EF4-FFF2-40B4-BE49-F238E27FC236}">
                  <a16:creationId xmlns:a16="http://schemas.microsoft.com/office/drawing/2014/main" id="{C8295218-2B87-8687-9AAD-E55B4414FC24}"/>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9" name="Line 16">
              <a:extLst>
                <a:ext uri="{FF2B5EF4-FFF2-40B4-BE49-F238E27FC236}">
                  <a16:creationId xmlns:a16="http://schemas.microsoft.com/office/drawing/2014/main" id="{CC11352E-A412-B4F2-7CF6-409AB0BFA192}"/>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3" name="Group 55">
            <a:extLst>
              <a:ext uri="{FF2B5EF4-FFF2-40B4-BE49-F238E27FC236}">
                <a16:creationId xmlns:a16="http://schemas.microsoft.com/office/drawing/2014/main" id="{F09F3AE7-97AE-2A83-D45A-71256A9EFC53}"/>
              </a:ext>
            </a:extLst>
          </p:cNvPr>
          <p:cNvGrpSpPr>
            <a:grpSpLocks/>
          </p:cNvGrpSpPr>
          <p:nvPr/>
        </p:nvGrpSpPr>
        <p:grpSpPr bwMode="auto">
          <a:xfrm>
            <a:off x="4372769" y="1916112"/>
            <a:ext cx="427037" cy="622300"/>
            <a:chOff x="2208" y="1920"/>
            <a:chExt cx="1152" cy="1680"/>
          </a:xfrm>
          <a:effectLst>
            <a:glow rad="228600">
              <a:schemeClr val="accent3">
                <a:satMod val="175000"/>
                <a:alpha val="40000"/>
              </a:schemeClr>
            </a:glow>
          </a:effectLst>
        </p:grpSpPr>
        <p:sp>
          <p:nvSpPr>
            <p:cNvPr id="26" name="Oval 56">
              <a:extLst>
                <a:ext uri="{FF2B5EF4-FFF2-40B4-BE49-F238E27FC236}">
                  <a16:creationId xmlns:a16="http://schemas.microsoft.com/office/drawing/2014/main" id="{FDA65875-316B-27AB-B6D6-2FD666E11864}"/>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49" name="Oval 57">
              <a:extLst>
                <a:ext uri="{FF2B5EF4-FFF2-40B4-BE49-F238E27FC236}">
                  <a16:creationId xmlns:a16="http://schemas.microsoft.com/office/drawing/2014/main" id="{8DC6A6C0-7C46-F16A-C45B-3CB13C48A38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0" name="AutoShape 58">
              <a:extLst>
                <a:ext uri="{FF2B5EF4-FFF2-40B4-BE49-F238E27FC236}">
                  <a16:creationId xmlns:a16="http://schemas.microsoft.com/office/drawing/2014/main" id="{78EE48FB-74F1-3844-69C4-AA1BBA3BAE1A}"/>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1" name="AutoShape 59">
              <a:extLst>
                <a:ext uri="{FF2B5EF4-FFF2-40B4-BE49-F238E27FC236}">
                  <a16:creationId xmlns:a16="http://schemas.microsoft.com/office/drawing/2014/main" id="{B6DDFAD4-060A-80B0-8DA1-498D8E7053AE}"/>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67" name="Footer Placeholder 3"/>
          <p:cNvSpPr>
            <a:spLocks noGrp="1"/>
          </p:cNvSpPr>
          <p:nvPr>
            <p:ph type="ftr" sz="quarter" idx="10"/>
          </p:nvPr>
        </p:nvSpPr>
        <p:spPr/>
        <p:txBody>
          <a:bodyPr/>
          <a:lstStyle/>
          <a:p>
            <a:pPr>
              <a:defRPr/>
            </a:pPr>
            <a:r>
              <a:rPr lang="en-US" dirty="0"/>
              <a:t>Art of Multiprocessor Programming</a:t>
            </a:r>
          </a:p>
        </p:txBody>
      </p:sp>
      <p:sp>
        <p:nvSpPr>
          <p:cNvPr id="68" name="Slide Number Placeholder 4"/>
          <p:cNvSpPr>
            <a:spLocks noGrp="1"/>
          </p:cNvSpPr>
          <p:nvPr>
            <p:ph type="sldNum" sz="quarter" idx="11"/>
          </p:nvPr>
        </p:nvSpPr>
        <p:spPr/>
        <p:txBody>
          <a:bodyPr/>
          <a:lstStyle/>
          <a:p>
            <a:pPr>
              <a:defRPr/>
            </a:pPr>
            <a:fld id="{35739698-0693-46B0-8FA0-D2BC24DEF18A}" type="slidenum">
              <a:rPr lang="x-none"/>
              <a:pPr>
                <a:defRPr/>
              </a:pPr>
              <a:t>56</a:t>
            </a:fld>
            <a:endParaRPr lang="en-US" dirty="0"/>
          </a:p>
        </p:txBody>
      </p:sp>
      <p:sp>
        <p:nvSpPr>
          <p:cNvPr id="68612" name="Rectangle 2"/>
          <p:cNvSpPr>
            <a:spLocks noGrp="1" noChangeArrowheads="1"/>
          </p:cNvSpPr>
          <p:nvPr>
            <p:ph type="title"/>
          </p:nvPr>
        </p:nvSpPr>
        <p:spPr/>
        <p:txBody>
          <a:bodyPr/>
          <a:lstStyle/>
          <a:p>
            <a:r>
              <a:rPr lang="en-US" dirty="0"/>
              <a:t>Concurrent Removes</a:t>
            </a:r>
          </a:p>
        </p:txBody>
      </p:sp>
      <p:sp>
        <p:nvSpPr>
          <p:cNvPr id="68624" name="AutoShape 47"/>
          <p:cNvSpPr>
            <a:spLocks noChangeArrowheads="1"/>
          </p:cNvSpPr>
          <p:nvPr/>
        </p:nvSpPr>
        <p:spPr bwMode="auto">
          <a:xfrm>
            <a:off x="3929063" y="2671763"/>
            <a:ext cx="1293812" cy="814387"/>
          </a:xfrm>
          <a:prstGeom prst="wedgeRoundRectCallout">
            <a:avLst>
              <a:gd name="adj1" fmla="val 91352"/>
              <a:gd name="adj2" fmla="val 22894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8628" name="AutoShape 55"/>
          <p:cNvSpPr>
            <a:spLocks noChangeArrowheads="1"/>
          </p:cNvSpPr>
          <p:nvPr/>
        </p:nvSpPr>
        <p:spPr bwMode="auto">
          <a:xfrm>
            <a:off x="2373313" y="2701925"/>
            <a:ext cx="1293812" cy="814388"/>
          </a:xfrm>
          <a:prstGeom prst="wedgeRoundRectCallout">
            <a:avLst>
              <a:gd name="adj1" fmla="val 79324"/>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7" name="Group 28">
            <a:extLst>
              <a:ext uri="{FF2B5EF4-FFF2-40B4-BE49-F238E27FC236}">
                <a16:creationId xmlns:a16="http://schemas.microsoft.com/office/drawing/2014/main" id="{087381B5-5599-C53E-0F56-F53EA3756E48}"/>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8" name="Freeform 29">
              <a:extLst>
                <a:ext uri="{FF2B5EF4-FFF2-40B4-BE49-F238E27FC236}">
                  <a16:creationId xmlns:a16="http://schemas.microsoft.com/office/drawing/2014/main" id="{3AC56370-A26F-3AEE-E4DE-D7F8ACBCB44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0">
              <a:extLst>
                <a:ext uri="{FF2B5EF4-FFF2-40B4-BE49-F238E27FC236}">
                  <a16:creationId xmlns:a16="http://schemas.microsoft.com/office/drawing/2014/main" id="{CFCB79E4-4288-ED2E-1B5A-33551948B68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1">
              <a:extLst>
                <a:ext uri="{FF2B5EF4-FFF2-40B4-BE49-F238E27FC236}">
                  <a16:creationId xmlns:a16="http://schemas.microsoft.com/office/drawing/2014/main" id="{199E945F-D7D3-9307-E50C-7B37B56313BC}"/>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2">
              <a:extLst>
                <a:ext uri="{FF2B5EF4-FFF2-40B4-BE49-F238E27FC236}">
                  <a16:creationId xmlns:a16="http://schemas.microsoft.com/office/drawing/2014/main" id="{CDEFE2EC-3D45-3FB3-0F89-5DD2521251D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3">
              <a:extLst>
                <a:ext uri="{FF2B5EF4-FFF2-40B4-BE49-F238E27FC236}">
                  <a16:creationId xmlns:a16="http://schemas.microsoft.com/office/drawing/2014/main" id="{69E7F2E7-0EEC-08BD-F8D6-27D0F67A2BD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4">
              <a:extLst>
                <a:ext uri="{FF2B5EF4-FFF2-40B4-BE49-F238E27FC236}">
                  <a16:creationId xmlns:a16="http://schemas.microsoft.com/office/drawing/2014/main" id="{01DDFCA9-5363-E655-287A-1FED4932598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5">
              <a:extLst>
                <a:ext uri="{FF2B5EF4-FFF2-40B4-BE49-F238E27FC236}">
                  <a16:creationId xmlns:a16="http://schemas.microsoft.com/office/drawing/2014/main" id="{288CE788-7F17-373C-8A25-41963A1CA8B1}"/>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6">
              <a:extLst>
                <a:ext uri="{FF2B5EF4-FFF2-40B4-BE49-F238E27FC236}">
                  <a16:creationId xmlns:a16="http://schemas.microsoft.com/office/drawing/2014/main" id="{7D4538AF-B61E-0846-1A92-9F6AEDD665FA}"/>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7">
              <a:extLst>
                <a:ext uri="{FF2B5EF4-FFF2-40B4-BE49-F238E27FC236}">
                  <a16:creationId xmlns:a16="http://schemas.microsoft.com/office/drawing/2014/main" id="{76B0D800-5158-C80A-07BD-B4826B0A33BD}"/>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7" name="Group 46">
            <a:extLst>
              <a:ext uri="{FF2B5EF4-FFF2-40B4-BE49-F238E27FC236}">
                <a16:creationId xmlns:a16="http://schemas.microsoft.com/office/drawing/2014/main" id="{32C848C0-D6D9-ED51-3E76-465C6C8E3FFB}"/>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8" name="Freeform 47">
              <a:extLst>
                <a:ext uri="{FF2B5EF4-FFF2-40B4-BE49-F238E27FC236}">
                  <a16:creationId xmlns:a16="http://schemas.microsoft.com/office/drawing/2014/main" id="{DAB5A09A-72E3-CBC4-20C7-C03E99EB11F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8">
              <a:extLst>
                <a:ext uri="{FF2B5EF4-FFF2-40B4-BE49-F238E27FC236}">
                  <a16:creationId xmlns:a16="http://schemas.microsoft.com/office/drawing/2014/main" id="{B46991DE-0734-F68D-1573-5CFD2ECA39C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49">
              <a:extLst>
                <a:ext uri="{FF2B5EF4-FFF2-40B4-BE49-F238E27FC236}">
                  <a16:creationId xmlns:a16="http://schemas.microsoft.com/office/drawing/2014/main" id="{BC9A03F8-BF20-F781-6D4A-61B99474CF8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0">
              <a:extLst>
                <a:ext uri="{FF2B5EF4-FFF2-40B4-BE49-F238E27FC236}">
                  <a16:creationId xmlns:a16="http://schemas.microsoft.com/office/drawing/2014/main" id="{65548DB3-2A3C-ECE0-5E73-C4A270920B3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1">
              <a:extLst>
                <a:ext uri="{FF2B5EF4-FFF2-40B4-BE49-F238E27FC236}">
                  <a16:creationId xmlns:a16="http://schemas.microsoft.com/office/drawing/2014/main" id="{8B46F348-D3C0-5114-D4CC-6BE403D9235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2">
              <a:extLst>
                <a:ext uri="{FF2B5EF4-FFF2-40B4-BE49-F238E27FC236}">
                  <a16:creationId xmlns:a16="http://schemas.microsoft.com/office/drawing/2014/main" id="{3E459E8E-2B85-724B-F0F5-8F4FF43D73A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3">
              <a:extLst>
                <a:ext uri="{FF2B5EF4-FFF2-40B4-BE49-F238E27FC236}">
                  <a16:creationId xmlns:a16="http://schemas.microsoft.com/office/drawing/2014/main" id="{F78434EE-0C6B-28FE-ECB6-98A3006C0A89}"/>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54">
              <a:extLst>
                <a:ext uri="{FF2B5EF4-FFF2-40B4-BE49-F238E27FC236}">
                  <a16:creationId xmlns:a16="http://schemas.microsoft.com/office/drawing/2014/main" id="{03163150-416D-51F4-27C7-BEC95CB2EF45}"/>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55">
              <a:extLst>
                <a:ext uri="{FF2B5EF4-FFF2-40B4-BE49-F238E27FC236}">
                  <a16:creationId xmlns:a16="http://schemas.microsoft.com/office/drawing/2014/main" id="{7B727A39-B253-8E96-4CC5-D35374A5578F}"/>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7" name="AutoShape 66">
            <a:extLst>
              <a:ext uri="{FF2B5EF4-FFF2-40B4-BE49-F238E27FC236}">
                <a16:creationId xmlns:a16="http://schemas.microsoft.com/office/drawing/2014/main" id="{7E43EF42-3CEE-E3FC-C269-765CCB1F74C8}"/>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8" name="AutoShape 66">
            <a:extLst>
              <a:ext uri="{FF2B5EF4-FFF2-40B4-BE49-F238E27FC236}">
                <a16:creationId xmlns:a16="http://schemas.microsoft.com/office/drawing/2014/main" id="{E780F31A-CB8C-DE11-F6C6-EE45A2267CAE}"/>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82" name="Group 23">
            <a:extLst>
              <a:ext uri="{FF2B5EF4-FFF2-40B4-BE49-F238E27FC236}">
                <a16:creationId xmlns:a16="http://schemas.microsoft.com/office/drawing/2014/main" id="{85BFAB97-538F-C07F-9C6E-153CC1B1AE6E}"/>
              </a:ext>
            </a:extLst>
          </p:cNvPr>
          <p:cNvGrpSpPr>
            <a:grpSpLocks/>
          </p:cNvGrpSpPr>
          <p:nvPr/>
        </p:nvGrpSpPr>
        <p:grpSpPr bwMode="auto">
          <a:xfrm>
            <a:off x="2779710" y="1889126"/>
            <a:ext cx="427038" cy="622300"/>
            <a:chOff x="2208" y="1920"/>
            <a:chExt cx="1152" cy="1680"/>
          </a:xfrm>
          <a:effectLst>
            <a:glow rad="228600">
              <a:schemeClr val="accent3">
                <a:satMod val="175000"/>
                <a:alpha val="40000"/>
              </a:schemeClr>
            </a:glow>
          </a:effectLst>
        </p:grpSpPr>
        <p:sp>
          <p:nvSpPr>
            <p:cNvPr id="83" name="Oval 24">
              <a:extLst>
                <a:ext uri="{FF2B5EF4-FFF2-40B4-BE49-F238E27FC236}">
                  <a16:creationId xmlns:a16="http://schemas.microsoft.com/office/drawing/2014/main" id="{D4592D5D-F280-0F92-3DD7-F5A9D959978C}"/>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84" name="Oval 25">
              <a:extLst>
                <a:ext uri="{FF2B5EF4-FFF2-40B4-BE49-F238E27FC236}">
                  <a16:creationId xmlns:a16="http://schemas.microsoft.com/office/drawing/2014/main" id="{2988537B-2A00-8BBB-D507-5363186CDF71}"/>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85" name="AutoShape 26">
              <a:extLst>
                <a:ext uri="{FF2B5EF4-FFF2-40B4-BE49-F238E27FC236}">
                  <a16:creationId xmlns:a16="http://schemas.microsoft.com/office/drawing/2014/main" id="{9ABFBABC-0717-8017-C3F0-5AB18F5CFBDA}"/>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86" name="AutoShape 27">
              <a:extLst>
                <a:ext uri="{FF2B5EF4-FFF2-40B4-BE49-F238E27FC236}">
                  <a16:creationId xmlns:a16="http://schemas.microsoft.com/office/drawing/2014/main" id="{CDFDCCBD-AF3B-DB0B-3E68-1A64686AF81E}"/>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ooter Placeholder 3"/>
          <p:cNvSpPr>
            <a:spLocks noGrp="1"/>
          </p:cNvSpPr>
          <p:nvPr>
            <p:ph type="ftr" sz="quarter" idx="10"/>
          </p:nvPr>
        </p:nvSpPr>
        <p:spPr/>
        <p:txBody>
          <a:bodyPr/>
          <a:lstStyle/>
          <a:p>
            <a:pPr>
              <a:defRPr/>
            </a:pPr>
            <a:r>
              <a:rPr lang="en-US" dirty="0"/>
              <a:t>Art of Multiprocessor Programming</a:t>
            </a:r>
          </a:p>
        </p:txBody>
      </p:sp>
      <p:sp>
        <p:nvSpPr>
          <p:cNvPr id="62" name="Slide Number Placeholder 4"/>
          <p:cNvSpPr>
            <a:spLocks noGrp="1"/>
          </p:cNvSpPr>
          <p:nvPr>
            <p:ph type="sldNum" sz="quarter" idx="11"/>
          </p:nvPr>
        </p:nvSpPr>
        <p:spPr/>
        <p:txBody>
          <a:bodyPr/>
          <a:lstStyle/>
          <a:p>
            <a:pPr>
              <a:defRPr/>
            </a:pPr>
            <a:fld id="{4BD3ED42-E017-49B3-B879-DA103FB8A4DA}" type="slidenum">
              <a:rPr lang="x-none"/>
              <a:pPr>
                <a:defRPr/>
              </a:pPr>
              <a:t>57</a:t>
            </a:fld>
            <a:endParaRPr lang="en-US" dirty="0"/>
          </a:p>
        </p:txBody>
      </p:sp>
      <p:sp>
        <p:nvSpPr>
          <p:cNvPr id="69636" name="Rectangle 2"/>
          <p:cNvSpPr>
            <a:spLocks noGrp="1" noChangeArrowheads="1"/>
          </p:cNvSpPr>
          <p:nvPr>
            <p:ph type="title"/>
          </p:nvPr>
        </p:nvSpPr>
        <p:spPr/>
        <p:txBody>
          <a:bodyPr/>
          <a:lstStyle/>
          <a:p>
            <a:r>
              <a:rPr lang="en-US" dirty="0"/>
              <a:t>Concurrent Removes</a:t>
            </a:r>
          </a:p>
        </p:txBody>
      </p:sp>
      <p:sp>
        <p:nvSpPr>
          <p:cNvPr id="69648" name="AutoShape 47"/>
          <p:cNvSpPr>
            <a:spLocks noChangeArrowheads="1"/>
          </p:cNvSpPr>
          <p:nvPr/>
        </p:nvSpPr>
        <p:spPr bwMode="auto">
          <a:xfrm>
            <a:off x="3929063" y="2671763"/>
            <a:ext cx="1293812" cy="814387"/>
          </a:xfrm>
          <a:prstGeom prst="wedgeRoundRectCallout">
            <a:avLst>
              <a:gd name="adj1" fmla="val 91352"/>
              <a:gd name="adj2" fmla="val 22894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9652" name="AutoShape 55"/>
          <p:cNvSpPr>
            <a:spLocks noChangeArrowheads="1"/>
          </p:cNvSpPr>
          <p:nvPr/>
        </p:nvSpPr>
        <p:spPr bwMode="auto">
          <a:xfrm>
            <a:off x="2373313" y="2701925"/>
            <a:ext cx="1293812" cy="814388"/>
          </a:xfrm>
          <a:prstGeom prst="wedgeRoundRectCallout">
            <a:avLst>
              <a:gd name="adj1" fmla="val 79324"/>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7" name="Group 28">
            <a:extLst>
              <a:ext uri="{FF2B5EF4-FFF2-40B4-BE49-F238E27FC236}">
                <a16:creationId xmlns:a16="http://schemas.microsoft.com/office/drawing/2014/main" id="{36C9F9A2-F73E-3DFA-5529-041ABFD2EC69}"/>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8" name="Freeform 29">
              <a:extLst>
                <a:ext uri="{FF2B5EF4-FFF2-40B4-BE49-F238E27FC236}">
                  <a16:creationId xmlns:a16="http://schemas.microsoft.com/office/drawing/2014/main" id="{F660CEBC-CAC3-EBD0-0BC5-BF22EA8E1B5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0">
              <a:extLst>
                <a:ext uri="{FF2B5EF4-FFF2-40B4-BE49-F238E27FC236}">
                  <a16:creationId xmlns:a16="http://schemas.microsoft.com/office/drawing/2014/main" id="{A82D2A02-7151-A042-0349-2A617FB7080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1">
              <a:extLst>
                <a:ext uri="{FF2B5EF4-FFF2-40B4-BE49-F238E27FC236}">
                  <a16:creationId xmlns:a16="http://schemas.microsoft.com/office/drawing/2014/main" id="{A09500C4-7A88-D9D0-4AEB-09F1F0D66AA3}"/>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2">
              <a:extLst>
                <a:ext uri="{FF2B5EF4-FFF2-40B4-BE49-F238E27FC236}">
                  <a16:creationId xmlns:a16="http://schemas.microsoft.com/office/drawing/2014/main" id="{37865CF4-FD11-AA24-203D-BDECFA5A498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3">
              <a:extLst>
                <a:ext uri="{FF2B5EF4-FFF2-40B4-BE49-F238E27FC236}">
                  <a16:creationId xmlns:a16="http://schemas.microsoft.com/office/drawing/2014/main" id="{42C804A5-E5C9-7623-605C-EDB254BDF84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4">
              <a:extLst>
                <a:ext uri="{FF2B5EF4-FFF2-40B4-BE49-F238E27FC236}">
                  <a16:creationId xmlns:a16="http://schemas.microsoft.com/office/drawing/2014/main" id="{3CBED188-D1E3-3069-812F-E4A36013135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5">
              <a:extLst>
                <a:ext uri="{FF2B5EF4-FFF2-40B4-BE49-F238E27FC236}">
                  <a16:creationId xmlns:a16="http://schemas.microsoft.com/office/drawing/2014/main" id="{C02978B9-3522-06CA-2D51-D1E672E71F45}"/>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6">
              <a:extLst>
                <a:ext uri="{FF2B5EF4-FFF2-40B4-BE49-F238E27FC236}">
                  <a16:creationId xmlns:a16="http://schemas.microsoft.com/office/drawing/2014/main" id="{C2304E05-B4AE-C82C-8300-3CFC9914B4B1}"/>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7">
              <a:extLst>
                <a:ext uri="{FF2B5EF4-FFF2-40B4-BE49-F238E27FC236}">
                  <a16:creationId xmlns:a16="http://schemas.microsoft.com/office/drawing/2014/main" id="{A3628A0B-32BE-6B7F-3574-E7C1FC8A2A4C}"/>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7" name="Group 46">
            <a:extLst>
              <a:ext uri="{FF2B5EF4-FFF2-40B4-BE49-F238E27FC236}">
                <a16:creationId xmlns:a16="http://schemas.microsoft.com/office/drawing/2014/main" id="{93494E67-F930-7C8D-FAB6-D5EB26A70E6E}"/>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8" name="Freeform 47">
              <a:extLst>
                <a:ext uri="{FF2B5EF4-FFF2-40B4-BE49-F238E27FC236}">
                  <a16:creationId xmlns:a16="http://schemas.microsoft.com/office/drawing/2014/main" id="{1695118C-7026-471E-00AD-85752117ADD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8">
              <a:extLst>
                <a:ext uri="{FF2B5EF4-FFF2-40B4-BE49-F238E27FC236}">
                  <a16:creationId xmlns:a16="http://schemas.microsoft.com/office/drawing/2014/main" id="{B3A74A0B-5A82-A7A5-0FD1-8024A6F03AF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49">
              <a:extLst>
                <a:ext uri="{FF2B5EF4-FFF2-40B4-BE49-F238E27FC236}">
                  <a16:creationId xmlns:a16="http://schemas.microsoft.com/office/drawing/2014/main" id="{9A57FB2D-4F1C-CA2B-064D-72601B478DB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0">
              <a:extLst>
                <a:ext uri="{FF2B5EF4-FFF2-40B4-BE49-F238E27FC236}">
                  <a16:creationId xmlns:a16="http://schemas.microsoft.com/office/drawing/2014/main" id="{3DBEB066-25E5-D4D0-F6BA-EC40D3C4FDE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1">
              <a:extLst>
                <a:ext uri="{FF2B5EF4-FFF2-40B4-BE49-F238E27FC236}">
                  <a16:creationId xmlns:a16="http://schemas.microsoft.com/office/drawing/2014/main" id="{1157FC7F-52BF-2CFF-B24B-13A6015EF74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2">
              <a:extLst>
                <a:ext uri="{FF2B5EF4-FFF2-40B4-BE49-F238E27FC236}">
                  <a16:creationId xmlns:a16="http://schemas.microsoft.com/office/drawing/2014/main" id="{2A816529-CE0A-F299-1200-2768573008B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3">
              <a:extLst>
                <a:ext uri="{FF2B5EF4-FFF2-40B4-BE49-F238E27FC236}">
                  <a16:creationId xmlns:a16="http://schemas.microsoft.com/office/drawing/2014/main" id="{7C27A9A8-0854-F930-FE8F-EFE82FE630FD}"/>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54">
              <a:extLst>
                <a:ext uri="{FF2B5EF4-FFF2-40B4-BE49-F238E27FC236}">
                  <a16:creationId xmlns:a16="http://schemas.microsoft.com/office/drawing/2014/main" id="{51E85FF9-BBFD-9792-79D4-1DC93AF9D38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55">
              <a:extLst>
                <a:ext uri="{FF2B5EF4-FFF2-40B4-BE49-F238E27FC236}">
                  <a16:creationId xmlns:a16="http://schemas.microsoft.com/office/drawing/2014/main" id="{9032655D-5508-A84A-F669-21094C5C2A8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7" name="AutoShape 66">
            <a:extLst>
              <a:ext uri="{FF2B5EF4-FFF2-40B4-BE49-F238E27FC236}">
                <a16:creationId xmlns:a16="http://schemas.microsoft.com/office/drawing/2014/main" id="{077F77A7-9E1E-75BF-C857-9A3B8195468D}"/>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8" name="AutoShape 66">
            <a:extLst>
              <a:ext uri="{FF2B5EF4-FFF2-40B4-BE49-F238E27FC236}">
                <a16:creationId xmlns:a16="http://schemas.microsoft.com/office/drawing/2014/main" id="{B669DD05-39E7-9EBA-F5A8-432564022202}"/>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57" name="Group 55">
            <a:extLst>
              <a:ext uri="{FF2B5EF4-FFF2-40B4-BE49-F238E27FC236}">
                <a16:creationId xmlns:a16="http://schemas.microsoft.com/office/drawing/2014/main" id="{8FF497A4-DAC5-86F6-86E9-A1ED2C856F74}"/>
              </a:ext>
            </a:extLst>
          </p:cNvPr>
          <p:cNvGrpSpPr>
            <a:grpSpLocks/>
          </p:cNvGrpSpPr>
          <p:nvPr/>
        </p:nvGrpSpPr>
        <p:grpSpPr bwMode="auto">
          <a:xfrm>
            <a:off x="4372769" y="1916112"/>
            <a:ext cx="427037" cy="622300"/>
            <a:chOff x="2208" y="1920"/>
            <a:chExt cx="1152" cy="1680"/>
          </a:xfrm>
          <a:effectLst>
            <a:glow rad="228600">
              <a:schemeClr val="accent3">
                <a:satMod val="175000"/>
                <a:alpha val="40000"/>
              </a:schemeClr>
            </a:glow>
          </a:effectLst>
        </p:grpSpPr>
        <p:sp>
          <p:nvSpPr>
            <p:cNvPr id="58" name="Oval 56">
              <a:extLst>
                <a:ext uri="{FF2B5EF4-FFF2-40B4-BE49-F238E27FC236}">
                  <a16:creationId xmlns:a16="http://schemas.microsoft.com/office/drawing/2014/main" id="{A7A850C5-741E-2252-0F44-9CFA4EF68AFC}"/>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59" name="Oval 57">
              <a:extLst>
                <a:ext uri="{FF2B5EF4-FFF2-40B4-BE49-F238E27FC236}">
                  <a16:creationId xmlns:a16="http://schemas.microsoft.com/office/drawing/2014/main" id="{2C0EE312-07CD-8C53-8386-517F59A53EB0}"/>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0" name="AutoShape 58">
              <a:extLst>
                <a:ext uri="{FF2B5EF4-FFF2-40B4-BE49-F238E27FC236}">
                  <a16:creationId xmlns:a16="http://schemas.microsoft.com/office/drawing/2014/main" id="{1399246B-9C57-5839-9970-1A8069DE857A}"/>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3" name="AutoShape 59">
              <a:extLst>
                <a:ext uri="{FF2B5EF4-FFF2-40B4-BE49-F238E27FC236}">
                  <a16:creationId xmlns:a16="http://schemas.microsoft.com/office/drawing/2014/main" id="{69D65069-D12F-F847-DE63-1776F5E68019}"/>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69632" name="Group 55">
            <a:extLst>
              <a:ext uri="{FF2B5EF4-FFF2-40B4-BE49-F238E27FC236}">
                <a16:creationId xmlns:a16="http://schemas.microsoft.com/office/drawing/2014/main" id="{EE30B0BB-F294-8F48-4119-92E93E1C7CD6}"/>
              </a:ext>
            </a:extLst>
          </p:cNvPr>
          <p:cNvGrpSpPr>
            <a:grpSpLocks/>
          </p:cNvGrpSpPr>
          <p:nvPr/>
        </p:nvGrpSpPr>
        <p:grpSpPr bwMode="auto">
          <a:xfrm>
            <a:off x="2742406" y="1916112"/>
            <a:ext cx="427037" cy="622300"/>
            <a:chOff x="2208" y="1920"/>
            <a:chExt cx="1152" cy="1680"/>
          </a:xfrm>
          <a:effectLst>
            <a:glow rad="228600">
              <a:schemeClr val="accent3">
                <a:satMod val="175000"/>
                <a:alpha val="40000"/>
              </a:schemeClr>
            </a:glow>
          </a:effectLst>
        </p:grpSpPr>
        <p:sp>
          <p:nvSpPr>
            <p:cNvPr id="69633" name="Oval 56">
              <a:extLst>
                <a:ext uri="{FF2B5EF4-FFF2-40B4-BE49-F238E27FC236}">
                  <a16:creationId xmlns:a16="http://schemas.microsoft.com/office/drawing/2014/main" id="{65E64C19-4877-FD64-4143-D34CDAD59557}"/>
                </a:ext>
              </a:extLst>
            </p:cNvPr>
            <p:cNvSpPr>
              <a:spLocks noChangeArrowheads="1"/>
            </p:cNvSpPr>
            <p:nvPr/>
          </p:nvSpPr>
          <p:spPr bwMode="auto">
            <a:xfrm>
              <a:off x="2208" y="2448"/>
              <a:ext cx="1152" cy="1152"/>
            </a:xfrm>
            <a:prstGeom prst="ellipse">
              <a:avLst/>
            </a:prstGeom>
            <a:solidFill>
              <a:srgbClr val="00B050"/>
            </a:solidFill>
            <a:ln w="9525" algn="ctr">
              <a:noFill/>
              <a:round/>
              <a:headEnd/>
              <a:tailEnd/>
            </a:ln>
          </p:spPr>
          <p:txBody>
            <a:bodyPr wrap="none" anchor="ctr"/>
            <a:lstStyle/>
            <a:p>
              <a:endParaRPr lang="en-US" dirty="0">
                <a:latin typeface="Consolas" panose="020B0609020204030204" pitchFamily="49" charset="0"/>
              </a:endParaRPr>
            </a:p>
          </p:txBody>
        </p:sp>
        <p:sp>
          <p:nvSpPr>
            <p:cNvPr id="69634" name="Oval 57">
              <a:extLst>
                <a:ext uri="{FF2B5EF4-FFF2-40B4-BE49-F238E27FC236}">
                  <a16:creationId xmlns:a16="http://schemas.microsoft.com/office/drawing/2014/main" id="{DE5C2E01-ED2D-11C7-EB1C-F4AEE7A59749}"/>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9635" name="AutoShape 58">
              <a:extLst>
                <a:ext uri="{FF2B5EF4-FFF2-40B4-BE49-F238E27FC236}">
                  <a16:creationId xmlns:a16="http://schemas.microsoft.com/office/drawing/2014/main" id="{16B80197-87D9-7016-56B7-760A965D884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9637" name="AutoShape 59">
              <a:extLst>
                <a:ext uri="{FF2B5EF4-FFF2-40B4-BE49-F238E27FC236}">
                  <a16:creationId xmlns:a16="http://schemas.microsoft.com/office/drawing/2014/main" id="{6319BA70-41F4-D301-DD63-B035401584FC}"/>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00B050"/>
            </a:solidFill>
            <a:ln w="9525" algn="ctr">
              <a:solidFill>
                <a:schemeClr val="accent1"/>
              </a:solidFill>
              <a:miter lim="800000"/>
              <a:headEnd/>
              <a:tailEnd/>
            </a:ln>
          </p:spPr>
          <p:txBody>
            <a:bodyPr wrap="none" anchor="ctr"/>
            <a:lstStyle/>
            <a:p>
              <a:endParaRPr lang="en-US" dirty="0">
                <a:latin typeface="Consolas" panose="020B0609020204030204" pitchFamily="49" charset="0"/>
              </a:endParaRPr>
            </a:p>
          </p:txBody>
        </p:sp>
      </p:grpSp>
      <p:grpSp>
        <p:nvGrpSpPr>
          <p:cNvPr id="69638" name="Group 69637">
            <a:extLst>
              <a:ext uri="{FF2B5EF4-FFF2-40B4-BE49-F238E27FC236}">
                <a16:creationId xmlns:a16="http://schemas.microsoft.com/office/drawing/2014/main" id="{1249585F-1F35-EFA4-DA6C-5EA9DE135924}"/>
              </a:ext>
            </a:extLst>
          </p:cNvPr>
          <p:cNvGrpSpPr/>
          <p:nvPr/>
        </p:nvGrpSpPr>
        <p:grpSpPr>
          <a:xfrm>
            <a:off x="946150" y="2771775"/>
            <a:ext cx="7842248" cy="584200"/>
            <a:chOff x="946150" y="2771775"/>
            <a:chExt cx="7842248" cy="584200"/>
          </a:xfrm>
        </p:grpSpPr>
        <p:sp>
          <p:nvSpPr>
            <p:cNvPr id="69639" name="AutoShape 5">
              <a:extLst>
                <a:ext uri="{FF2B5EF4-FFF2-40B4-BE49-F238E27FC236}">
                  <a16:creationId xmlns:a16="http://schemas.microsoft.com/office/drawing/2014/main" id="{235DD19F-DEEC-775D-AA58-B31973101015}"/>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69640" name="Group 8">
              <a:extLst>
                <a:ext uri="{FF2B5EF4-FFF2-40B4-BE49-F238E27FC236}">
                  <a16:creationId xmlns:a16="http://schemas.microsoft.com/office/drawing/2014/main" id="{96477313-E103-291A-F732-D4804D492B28}"/>
                </a:ext>
              </a:extLst>
            </p:cNvPr>
            <p:cNvGrpSpPr>
              <a:grpSpLocks/>
            </p:cNvGrpSpPr>
            <p:nvPr/>
          </p:nvGrpSpPr>
          <p:grpSpPr bwMode="auto">
            <a:xfrm>
              <a:off x="2543175" y="2771775"/>
              <a:ext cx="866775" cy="582613"/>
              <a:chOff x="596" y="1599"/>
              <a:chExt cx="546" cy="367"/>
            </a:xfrm>
          </p:grpSpPr>
          <p:sp>
            <p:nvSpPr>
              <p:cNvPr id="69670" name="AutoShape 9">
                <a:extLst>
                  <a:ext uri="{FF2B5EF4-FFF2-40B4-BE49-F238E27FC236}">
                    <a16:creationId xmlns:a16="http://schemas.microsoft.com/office/drawing/2014/main" id="{B6FADD87-0616-68FE-353E-1AA0A811844D}"/>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9671" name="Line 10">
                <a:extLst>
                  <a:ext uri="{FF2B5EF4-FFF2-40B4-BE49-F238E27FC236}">
                    <a16:creationId xmlns:a16="http://schemas.microsoft.com/office/drawing/2014/main" id="{A29CC0DE-AAC9-D665-9F25-3E0D23D42F5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672" name="Text Box 11">
                <a:extLst>
                  <a:ext uri="{FF2B5EF4-FFF2-40B4-BE49-F238E27FC236}">
                    <a16:creationId xmlns:a16="http://schemas.microsoft.com/office/drawing/2014/main" id="{0BB50ACE-8845-6D43-4F7F-13E290DD09C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69641" name="Group 12">
              <a:extLst>
                <a:ext uri="{FF2B5EF4-FFF2-40B4-BE49-F238E27FC236}">
                  <a16:creationId xmlns:a16="http://schemas.microsoft.com/office/drawing/2014/main" id="{1ECAF030-93C4-2DA7-89DA-1F632F72FA34}"/>
                </a:ext>
              </a:extLst>
            </p:cNvPr>
            <p:cNvGrpSpPr>
              <a:grpSpLocks/>
            </p:cNvGrpSpPr>
            <p:nvPr/>
          </p:nvGrpSpPr>
          <p:grpSpPr bwMode="auto">
            <a:xfrm>
              <a:off x="4132263" y="2771775"/>
              <a:ext cx="879475" cy="582613"/>
              <a:chOff x="588" y="1599"/>
              <a:chExt cx="554" cy="367"/>
            </a:xfrm>
          </p:grpSpPr>
          <p:sp>
            <p:nvSpPr>
              <p:cNvPr id="69667" name="AutoShape 13">
                <a:extLst>
                  <a:ext uri="{FF2B5EF4-FFF2-40B4-BE49-F238E27FC236}">
                    <a16:creationId xmlns:a16="http://schemas.microsoft.com/office/drawing/2014/main" id="{95F42E79-61CF-BEA2-8ACA-25A1B9F7D16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9668" name="Line 14">
                <a:extLst>
                  <a:ext uri="{FF2B5EF4-FFF2-40B4-BE49-F238E27FC236}">
                    <a16:creationId xmlns:a16="http://schemas.microsoft.com/office/drawing/2014/main" id="{5302A266-0C33-D483-4B4D-501B93C223A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669" name="Text Box 15">
                <a:extLst>
                  <a:ext uri="{FF2B5EF4-FFF2-40B4-BE49-F238E27FC236}">
                    <a16:creationId xmlns:a16="http://schemas.microsoft.com/office/drawing/2014/main" id="{F17A0373-7B9D-39F5-F993-42036887436F}"/>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9642" name="Group 16">
              <a:extLst>
                <a:ext uri="{FF2B5EF4-FFF2-40B4-BE49-F238E27FC236}">
                  <a16:creationId xmlns:a16="http://schemas.microsoft.com/office/drawing/2014/main" id="{B6280272-56AF-662A-0C20-37973BFA14BB}"/>
                </a:ext>
              </a:extLst>
            </p:cNvPr>
            <p:cNvGrpSpPr>
              <a:grpSpLocks/>
            </p:cNvGrpSpPr>
            <p:nvPr/>
          </p:nvGrpSpPr>
          <p:grpSpPr bwMode="auto">
            <a:xfrm>
              <a:off x="5741988" y="2771775"/>
              <a:ext cx="866775" cy="582613"/>
              <a:chOff x="596" y="1599"/>
              <a:chExt cx="546" cy="367"/>
            </a:xfrm>
          </p:grpSpPr>
          <p:sp>
            <p:nvSpPr>
              <p:cNvPr id="69664" name="AutoShape 17">
                <a:extLst>
                  <a:ext uri="{FF2B5EF4-FFF2-40B4-BE49-F238E27FC236}">
                    <a16:creationId xmlns:a16="http://schemas.microsoft.com/office/drawing/2014/main" id="{5CA111AE-CCC7-E1E6-5021-2CF0C7489D0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9665" name="Line 18">
                <a:extLst>
                  <a:ext uri="{FF2B5EF4-FFF2-40B4-BE49-F238E27FC236}">
                    <a16:creationId xmlns:a16="http://schemas.microsoft.com/office/drawing/2014/main" id="{91879AE5-32B4-D3FE-3E59-9EA36440473A}"/>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666" name="Text Box 19">
                <a:extLst>
                  <a:ext uri="{FF2B5EF4-FFF2-40B4-BE49-F238E27FC236}">
                    <a16:creationId xmlns:a16="http://schemas.microsoft.com/office/drawing/2014/main" id="{CBD6EB0E-804F-251C-4BAF-D5CABC72485D}"/>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69643" name="Line 20">
              <a:extLst>
                <a:ext uri="{FF2B5EF4-FFF2-40B4-BE49-F238E27FC236}">
                  <a16:creationId xmlns:a16="http://schemas.microsoft.com/office/drawing/2014/main" id="{4D87D7FF-8CB4-9EE5-F295-2A8740C9A5F9}"/>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9644" name="Line 21">
              <a:extLst>
                <a:ext uri="{FF2B5EF4-FFF2-40B4-BE49-F238E27FC236}">
                  <a16:creationId xmlns:a16="http://schemas.microsoft.com/office/drawing/2014/main" id="{91573287-FED7-7E02-0F9E-05E88BE63032}"/>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69645" name="Group 41">
              <a:extLst>
                <a:ext uri="{FF2B5EF4-FFF2-40B4-BE49-F238E27FC236}">
                  <a16:creationId xmlns:a16="http://schemas.microsoft.com/office/drawing/2014/main" id="{731182D9-44FB-A7E9-9964-8B2578B3EFC2}"/>
                </a:ext>
              </a:extLst>
            </p:cNvPr>
            <p:cNvGrpSpPr>
              <a:grpSpLocks/>
            </p:cNvGrpSpPr>
            <p:nvPr/>
          </p:nvGrpSpPr>
          <p:grpSpPr bwMode="auto">
            <a:xfrm>
              <a:off x="7329488" y="2773363"/>
              <a:ext cx="879476" cy="582612"/>
              <a:chOff x="588" y="1599"/>
              <a:chExt cx="554" cy="367"/>
            </a:xfrm>
          </p:grpSpPr>
          <p:sp>
            <p:nvSpPr>
              <p:cNvPr id="69650" name="AutoShape 42">
                <a:extLst>
                  <a:ext uri="{FF2B5EF4-FFF2-40B4-BE49-F238E27FC236}">
                    <a16:creationId xmlns:a16="http://schemas.microsoft.com/office/drawing/2014/main" id="{009CD7EF-737B-711B-3867-06DDB637530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9662" name="Line 43">
                <a:extLst>
                  <a:ext uri="{FF2B5EF4-FFF2-40B4-BE49-F238E27FC236}">
                    <a16:creationId xmlns:a16="http://schemas.microsoft.com/office/drawing/2014/main" id="{8BFBE1A7-BB1A-8E71-BCED-D52781E762F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663" name="Text Box 44">
                <a:extLst>
                  <a:ext uri="{FF2B5EF4-FFF2-40B4-BE49-F238E27FC236}">
                    <a16:creationId xmlns:a16="http://schemas.microsoft.com/office/drawing/2014/main" id="{92EA700B-BC88-FB33-56ED-BF3A8067D339}"/>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69646" name="Line 45">
              <a:extLst>
                <a:ext uri="{FF2B5EF4-FFF2-40B4-BE49-F238E27FC236}">
                  <a16:creationId xmlns:a16="http://schemas.microsoft.com/office/drawing/2014/main" id="{4587DF8C-9705-142B-560E-2C3FBCCEF7A3}"/>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9647" name="Line 46">
              <a:extLst>
                <a:ext uri="{FF2B5EF4-FFF2-40B4-BE49-F238E27FC236}">
                  <a16:creationId xmlns:a16="http://schemas.microsoft.com/office/drawing/2014/main" id="{E794267C-3B3F-1A86-26EC-066B174CB78D}"/>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9649" name="Line 16">
              <a:extLst>
                <a:ext uri="{FF2B5EF4-FFF2-40B4-BE49-F238E27FC236}">
                  <a16:creationId xmlns:a16="http://schemas.microsoft.com/office/drawing/2014/main" id="{C4AFD540-FAC6-E70F-1699-804D7CBDD5C4}"/>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62"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198CEAD-B261-4D7F-BAB9-12EC289900EC}" type="slidenum">
              <a:rPr lang="x-none" sz="1400">
                <a:solidFill>
                  <a:schemeClr val="tx1"/>
                </a:solidFill>
                <a:latin typeface="Arial" pitchFamily="34" charset="0"/>
                <a:cs typeface="Arial" charset="0"/>
              </a:rPr>
              <a:pPr>
                <a:defRPr/>
              </a:pPr>
              <a:t>58</a:t>
            </a:fld>
            <a:endParaRPr lang="en-US" sz="1400" dirty="0">
              <a:solidFill>
                <a:schemeClr val="tx1"/>
              </a:solidFill>
              <a:latin typeface="Arial" pitchFamily="34" charset="0"/>
              <a:cs typeface="Arial" charset="0"/>
            </a:endParaRPr>
          </a:p>
        </p:txBody>
      </p:sp>
      <p:sp>
        <p:nvSpPr>
          <p:cNvPr id="70660" name="Rectangle 2"/>
          <p:cNvSpPr>
            <a:spLocks noGrp="1" noChangeArrowheads="1"/>
          </p:cNvSpPr>
          <p:nvPr>
            <p:ph type="title" idx="4294967295"/>
          </p:nvPr>
        </p:nvSpPr>
        <p:spPr/>
        <p:txBody>
          <a:bodyPr/>
          <a:lstStyle/>
          <a:p>
            <a:r>
              <a:rPr lang="en-US" dirty="0"/>
              <a:t>Concurrent Removes</a:t>
            </a:r>
          </a:p>
        </p:txBody>
      </p:sp>
      <p:sp>
        <p:nvSpPr>
          <p:cNvPr id="70671" name="AutoShape 47"/>
          <p:cNvSpPr>
            <a:spLocks noChangeArrowheads="1"/>
          </p:cNvSpPr>
          <p:nvPr/>
        </p:nvSpPr>
        <p:spPr bwMode="auto">
          <a:xfrm>
            <a:off x="3929063" y="2671763"/>
            <a:ext cx="1293812" cy="814387"/>
          </a:xfrm>
          <a:prstGeom prst="wedgeRoundRectCallout">
            <a:avLst>
              <a:gd name="adj1" fmla="val 91352"/>
              <a:gd name="adj2" fmla="val 22894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70675" name="AutoShape 55"/>
          <p:cNvSpPr>
            <a:spLocks noChangeArrowheads="1"/>
          </p:cNvSpPr>
          <p:nvPr/>
        </p:nvSpPr>
        <p:spPr bwMode="auto">
          <a:xfrm>
            <a:off x="2373313" y="2701925"/>
            <a:ext cx="1293812" cy="814388"/>
          </a:xfrm>
          <a:prstGeom prst="wedgeRoundRectCallout">
            <a:avLst>
              <a:gd name="adj1" fmla="val 79324"/>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 name="Group 1">
            <a:extLst>
              <a:ext uri="{FF2B5EF4-FFF2-40B4-BE49-F238E27FC236}">
                <a16:creationId xmlns:a16="http://schemas.microsoft.com/office/drawing/2014/main" id="{C7DEB0FF-43A2-FC78-E386-DD1E2C404415}"/>
              </a:ext>
            </a:extLst>
          </p:cNvPr>
          <p:cNvGrpSpPr/>
          <p:nvPr/>
        </p:nvGrpSpPr>
        <p:grpSpPr>
          <a:xfrm>
            <a:off x="946150" y="2771775"/>
            <a:ext cx="7842248" cy="584200"/>
            <a:chOff x="946150" y="2771775"/>
            <a:chExt cx="7842248" cy="584200"/>
          </a:xfrm>
        </p:grpSpPr>
        <p:sp>
          <p:nvSpPr>
            <p:cNvPr id="25" name="AutoShape 5">
              <a:extLst>
                <a:ext uri="{FF2B5EF4-FFF2-40B4-BE49-F238E27FC236}">
                  <a16:creationId xmlns:a16="http://schemas.microsoft.com/office/drawing/2014/main" id="{FCD155CB-6D15-18C3-D583-AA396C5563C3}"/>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 name="Group 8">
              <a:extLst>
                <a:ext uri="{FF2B5EF4-FFF2-40B4-BE49-F238E27FC236}">
                  <a16:creationId xmlns:a16="http://schemas.microsoft.com/office/drawing/2014/main" id="{F8AE99C2-3BC0-59E5-BDEA-CB0FBF10EB34}"/>
                </a:ext>
              </a:extLst>
            </p:cNvPr>
            <p:cNvGrpSpPr>
              <a:grpSpLocks/>
            </p:cNvGrpSpPr>
            <p:nvPr/>
          </p:nvGrpSpPr>
          <p:grpSpPr bwMode="auto">
            <a:xfrm>
              <a:off x="2543175" y="2771775"/>
              <a:ext cx="866775" cy="582613"/>
              <a:chOff x="596" y="1599"/>
              <a:chExt cx="546" cy="367"/>
            </a:xfrm>
          </p:grpSpPr>
          <p:sp>
            <p:nvSpPr>
              <p:cNvPr id="22" name="AutoShape 9">
                <a:extLst>
                  <a:ext uri="{FF2B5EF4-FFF2-40B4-BE49-F238E27FC236}">
                    <a16:creationId xmlns:a16="http://schemas.microsoft.com/office/drawing/2014/main" id="{5ED6DAF5-39AD-C5F7-7F7E-F69AAE2BF8D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3" name="Line 10">
                <a:extLst>
                  <a:ext uri="{FF2B5EF4-FFF2-40B4-BE49-F238E27FC236}">
                    <a16:creationId xmlns:a16="http://schemas.microsoft.com/office/drawing/2014/main" id="{D57E1F0A-42CC-11C2-CAD7-1437B04D0AAC}"/>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11">
                <a:extLst>
                  <a:ext uri="{FF2B5EF4-FFF2-40B4-BE49-F238E27FC236}">
                    <a16:creationId xmlns:a16="http://schemas.microsoft.com/office/drawing/2014/main" id="{B96672B5-0388-12AE-77F7-7A6AA214B44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 name="Group 12">
              <a:extLst>
                <a:ext uri="{FF2B5EF4-FFF2-40B4-BE49-F238E27FC236}">
                  <a16:creationId xmlns:a16="http://schemas.microsoft.com/office/drawing/2014/main" id="{A2AD8F3B-1C2F-EB72-B338-9EBCC8A7A9F4}"/>
                </a:ext>
              </a:extLst>
            </p:cNvPr>
            <p:cNvGrpSpPr>
              <a:grpSpLocks/>
            </p:cNvGrpSpPr>
            <p:nvPr/>
          </p:nvGrpSpPr>
          <p:grpSpPr bwMode="auto">
            <a:xfrm>
              <a:off x="4132263" y="2771775"/>
              <a:ext cx="879475" cy="582613"/>
              <a:chOff x="588" y="1599"/>
              <a:chExt cx="554" cy="367"/>
            </a:xfrm>
          </p:grpSpPr>
          <p:sp>
            <p:nvSpPr>
              <p:cNvPr id="19" name="AutoShape 13">
                <a:extLst>
                  <a:ext uri="{FF2B5EF4-FFF2-40B4-BE49-F238E27FC236}">
                    <a16:creationId xmlns:a16="http://schemas.microsoft.com/office/drawing/2014/main" id="{759328F6-001F-E01E-69E0-6A3DA671E5D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0" name="Line 14">
                <a:extLst>
                  <a:ext uri="{FF2B5EF4-FFF2-40B4-BE49-F238E27FC236}">
                    <a16:creationId xmlns:a16="http://schemas.microsoft.com/office/drawing/2014/main" id="{AE57942B-65FF-A072-E827-12B451E59B8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Text Box 15">
                <a:extLst>
                  <a:ext uri="{FF2B5EF4-FFF2-40B4-BE49-F238E27FC236}">
                    <a16:creationId xmlns:a16="http://schemas.microsoft.com/office/drawing/2014/main" id="{23B81E86-1B2B-490B-7E72-06DD35933711}"/>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 name="Group 16">
              <a:extLst>
                <a:ext uri="{FF2B5EF4-FFF2-40B4-BE49-F238E27FC236}">
                  <a16:creationId xmlns:a16="http://schemas.microsoft.com/office/drawing/2014/main" id="{9A8953E9-139C-07E2-17E0-5D80E49E1259}"/>
                </a:ext>
              </a:extLst>
            </p:cNvPr>
            <p:cNvGrpSpPr>
              <a:grpSpLocks/>
            </p:cNvGrpSpPr>
            <p:nvPr/>
          </p:nvGrpSpPr>
          <p:grpSpPr bwMode="auto">
            <a:xfrm>
              <a:off x="5741988" y="2771775"/>
              <a:ext cx="866775" cy="582613"/>
              <a:chOff x="596" y="1599"/>
              <a:chExt cx="546" cy="367"/>
            </a:xfrm>
          </p:grpSpPr>
          <p:sp>
            <p:nvSpPr>
              <p:cNvPr id="16" name="AutoShape 17">
                <a:extLst>
                  <a:ext uri="{FF2B5EF4-FFF2-40B4-BE49-F238E27FC236}">
                    <a16:creationId xmlns:a16="http://schemas.microsoft.com/office/drawing/2014/main" id="{1F3BD361-552D-4B89-AE59-97491FFEEBB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7" name="Line 18">
                <a:extLst>
                  <a:ext uri="{FF2B5EF4-FFF2-40B4-BE49-F238E27FC236}">
                    <a16:creationId xmlns:a16="http://schemas.microsoft.com/office/drawing/2014/main" id="{D7052E51-6E50-41D0-5A79-7C2B245C90C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19">
                <a:extLst>
                  <a:ext uri="{FF2B5EF4-FFF2-40B4-BE49-F238E27FC236}">
                    <a16:creationId xmlns:a16="http://schemas.microsoft.com/office/drawing/2014/main" id="{9B9C79A9-44EB-B70D-8346-FE657B56EED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7" name="Line 20">
              <a:extLst>
                <a:ext uri="{FF2B5EF4-FFF2-40B4-BE49-F238E27FC236}">
                  <a16:creationId xmlns:a16="http://schemas.microsoft.com/office/drawing/2014/main" id="{06B57E4F-2E18-45DE-2070-2165A717764E}"/>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 name="Line 21">
              <a:extLst>
                <a:ext uri="{FF2B5EF4-FFF2-40B4-BE49-F238E27FC236}">
                  <a16:creationId xmlns:a16="http://schemas.microsoft.com/office/drawing/2014/main" id="{76706EB0-6D7F-DC5D-EDCB-5E730CD060C2}"/>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9" name="Group 41">
              <a:extLst>
                <a:ext uri="{FF2B5EF4-FFF2-40B4-BE49-F238E27FC236}">
                  <a16:creationId xmlns:a16="http://schemas.microsoft.com/office/drawing/2014/main" id="{3DFDABE6-8545-71ED-C62D-7F487958FC0C}"/>
                </a:ext>
              </a:extLst>
            </p:cNvPr>
            <p:cNvGrpSpPr>
              <a:grpSpLocks/>
            </p:cNvGrpSpPr>
            <p:nvPr/>
          </p:nvGrpSpPr>
          <p:grpSpPr bwMode="auto">
            <a:xfrm>
              <a:off x="7329488" y="2773363"/>
              <a:ext cx="879476" cy="582612"/>
              <a:chOff x="588" y="1599"/>
              <a:chExt cx="554" cy="367"/>
            </a:xfrm>
          </p:grpSpPr>
          <p:sp>
            <p:nvSpPr>
              <p:cNvPr id="13" name="AutoShape 42">
                <a:extLst>
                  <a:ext uri="{FF2B5EF4-FFF2-40B4-BE49-F238E27FC236}">
                    <a16:creationId xmlns:a16="http://schemas.microsoft.com/office/drawing/2014/main" id="{3C14D4BE-F2D8-0F33-3753-6005905C5F9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43">
                <a:extLst>
                  <a:ext uri="{FF2B5EF4-FFF2-40B4-BE49-F238E27FC236}">
                    <a16:creationId xmlns:a16="http://schemas.microsoft.com/office/drawing/2014/main" id="{E38C8ADF-9E19-2B99-5C1E-5480E2899F41}"/>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Text Box 44">
                <a:extLst>
                  <a:ext uri="{FF2B5EF4-FFF2-40B4-BE49-F238E27FC236}">
                    <a16:creationId xmlns:a16="http://schemas.microsoft.com/office/drawing/2014/main" id="{1E57E6B1-4566-4592-47EA-4776C9D7608F}"/>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11" name="Line 46">
              <a:extLst>
                <a:ext uri="{FF2B5EF4-FFF2-40B4-BE49-F238E27FC236}">
                  <a16:creationId xmlns:a16="http://schemas.microsoft.com/office/drawing/2014/main" id="{799A28FE-732C-2455-9A0B-2A60115E04B0}"/>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16">
              <a:extLst>
                <a:ext uri="{FF2B5EF4-FFF2-40B4-BE49-F238E27FC236}">
                  <a16:creationId xmlns:a16="http://schemas.microsoft.com/office/drawing/2014/main" id="{08F7B771-4A93-45B0-CBB5-E6F4D5DA3E35}"/>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10" name="Group 28">
            <a:extLst>
              <a:ext uri="{FF2B5EF4-FFF2-40B4-BE49-F238E27FC236}">
                <a16:creationId xmlns:a16="http://schemas.microsoft.com/office/drawing/2014/main" id="{393B2941-ED19-2B4A-0C0C-5FDE4352A2C5}"/>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7" name="Freeform 29">
              <a:extLst>
                <a:ext uri="{FF2B5EF4-FFF2-40B4-BE49-F238E27FC236}">
                  <a16:creationId xmlns:a16="http://schemas.microsoft.com/office/drawing/2014/main" id="{57771952-FB3A-3053-C9EF-D39BCEC4362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0">
              <a:extLst>
                <a:ext uri="{FF2B5EF4-FFF2-40B4-BE49-F238E27FC236}">
                  <a16:creationId xmlns:a16="http://schemas.microsoft.com/office/drawing/2014/main" id="{EA38EE98-8988-1211-F80B-56440852631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1">
              <a:extLst>
                <a:ext uri="{FF2B5EF4-FFF2-40B4-BE49-F238E27FC236}">
                  <a16:creationId xmlns:a16="http://schemas.microsoft.com/office/drawing/2014/main" id="{58BA58F8-4C0D-4460-F0D5-12955A25A792}"/>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2">
              <a:extLst>
                <a:ext uri="{FF2B5EF4-FFF2-40B4-BE49-F238E27FC236}">
                  <a16:creationId xmlns:a16="http://schemas.microsoft.com/office/drawing/2014/main" id="{B94F800E-1853-B0C9-2689-C58C76FE73F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3">
              <a:extLst>
                <a:ext uri="{FF2B5EF4-FFF2-40B4-BE49-F238E27FC236}">
                  <a16:creationId xmlns:a16="http://schemas.microsoft.com/office/drawing/2014/main" id="{9992655D-E90D-3DEE-996D-EB46E771DC8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4">
              <a:extLst>
                <a:ext uri="{FF2B5EF4-FFF2-40B4-BE49-F238E27FC236}">
                  <a16:creationId xmlns:a16="http://schemas.microsoft.com/office/drawing/2014/main" id="{CD4EBB7E-C1BD-B0BE-E28A-02B08C25073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5">
              <a:extLst>
                <a:ext uri="{FF2B5EF4-FFF2-40B4-BE49-F238E27FC236}">
                  <a16:creationId xmlns:a16="http://schemas.microsoft.com/office/drawing/2014/main" id="{670DCDE0-DCEB-427A-6166-4961C4338803}"/>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6">
              <a:extLst>
                <a:ext uri="{FF2B5EF4-FFF2-40B4-BE49-F238E27FC236}">
                  <a16:creationId xmlns:a16="http://schemas.microsoft.com/office/drawing/2014/main" id="{4551AFBA-26ED-60C5-41AA-D4DF7721E1FE}"/>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7">
              <a:extLst>
                <a:ext uri="{FF2B5EF4-FFF2-40B4-BE49-F238E27FC236}">
                  <a16:creationId xmlns:a16="http://schemas.microsoft.com/office/drawing/2014/main" id="{62102785-B706-9616-AD74-435AE26A74F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6" name="Group 46">
            <a:extLst>
              <a:ext uri="{FF2B5EF4-FFF2-40B4-BE49-F238E27FC236}">
                <a16:creationId xmlns:a16="http://schemas.microsoft.com/office/drawing/2014/main" id="{9B8D244D-A084-7052-D96C-7C1352052700}"/>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7" name="Freeform 47">
              <a:extLst>
                <a:ext uri="{FF2B5EF4-FFF2-40B4-BE49-F238E27FC236}">
                  <a16:creationId xmlns:a16="http://schemas.microsoft.com/office/drawing/2014/main" id="{C981CC30-94E2-E03E-2365-D466BE9C48F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48">
              <a:extLst>
                <a:ext uri="{FF2B5EF4-FFF2-40B4-BE49-F238E27FC236}">
                  <a16:creationId xmlns:a16="http://schemas.microsoft.com/office/drawing/2014/main" id="{7B09DABC-B317-EC9A-6AAF-BC3D30A6451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9">
              <a:extLst>
                <a:ext uri="{FF2B5EF4-FFF2-40B4-BE49-F238E27FC236}">
                  <a16:creationId xmlns:a16="http://schemas.microsoft.com/office/drawing/2014/main" id="{2D7F1D28-FA50-8B52-AA75-1E8FDAEA55B5}"/>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0">
              <a:extLst>
                <a:ext uri="{FF2B5EF4-FFF2-40B4-BE49-F238E27FC236}">
                  <a16:creationId xmlns:a16="http://schemas.microsoft.com/office/drawing/2014/main" id="{95C0F6E5-CA95-F115-84C0-B3DFF46EAD3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1">
              <a:extLst>
                <a:ext uri="{FF2B5EF4-FFF2-40B4-BE49-F238E27FC236}">
                  <a16:creationId xmlns:a16="http://schemas.microsoft.com/office/drawing/2014/main" id="{6E979E9A-3FEE-99B8-790D-9F8793FD310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2">
              <a:extLst>
                <a:ext uri="{FF2B5EF4-FFF2-40B4-BE49-F238E27FC236}">
                  <a16:creationId xmlns:a16="http://schemas.microsoft.com/office/drawing/2014/main" id="{FC7574F2-E03A-2B9B-3760-4F52EA3E2FA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3">
              <a:extLst>
                <a:ext uri="{FF2B5EF4-FFF2-40B4-BE49-F238E27FC236}">
                  <a16:creationId xmlns:a16="http://schemas.microsoft.com/office/drawing/2014/main" id="{3E13BBFD-A8CD-32F0-4137-BEC50870B711}"/>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4">
              <a:extLst>
                <a:ext uri="{FF2B5EF4-FFF2-40B4-BE49-F238E27FC236}">
                  <a16:creationId xmlns:a16="http://schemas.microsoft.com/office/drawing/2014/main" id="{A45A487F-B68F-2A7A-529C-BCEA1C4A944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55">
              <a:extLst>
                <a:ext uri="{FF2B5EF4-FFF2-40B4-BE49-F238E27FC236}">
                  <a16:creationId xmlns:a16="http://schemas.microsoft.com/office/drawing/2014/main" id="{67A62212-30BD-9AC9-336D-F6AD7DD8CF7E}"/>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6" name="AutoShape 66">
            <a:extLst>
              <a:ext uri="{FF2B5EF4-FFF2-40B4-BE49-F238E27FC236}">
                <a16:creationId xmlns:a16="http://schemas.microsoft.com/office/drawing/2014/main" id="{BB66C46B-40A3-0067-20DA-A615F4FA0DC5}"/>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7" name="AutoShape 66">
            <a:extLst>
              <a:ext uri="{FF2B5EF4-FFF2-40B4-BE49-F238E27FC236}">
                <a16:creationId xmlns:a16="http://schemas.microsoft.com/office/drawing/2014/main" id="{A9433D01-1A47-65CA-4DFD-0E5BEDEC2466}"/>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3" name="Group 55">
            <a:extLst>
              <a:ext uri="{FF2B5EF4-FFF2-40B4-BE49-F238E27FC236}">
                <a16:creationId xmlns:a16="http://schemas.microsoft.com/office/drawing/2014/main" id="{2537C254-D965-DCDE-02C7-E8459C966310}"/>
              </a:ext>
            </a:extLst>
          </p:cNvPr>
          <p:cNvGrpSpPr>
            <a:grpSpLocks/>
          </p:cNvGrpSpPr>
          <p:nvPr/>
        </p:nvGrpSpPr>
        <p:grpSpPr bwMode="auto">
          <a:xfrm>
            <a:off x="4372769" y="1916112"/>
            <a:ext cx="427037" cy="622300"/>
            <a:chOff x="2208" y="1920"/>
            <a:chExt cx="1152" cy="1680"/>
          </a:xfrm>
          <a:effectLst>
            <a:glow rad="228600">
              <a:schemeClr val="accent3">
                <a:satMod val="175000"/>
                <a:alpha val="40000"/>
              </a:schemeClr>
            </a:glow>
          </a:effectLst>
        </p:grpSpPr>
        <p:sp>
          <p:nvSpPr>
            <p:cNvPr id="26" name="Oval 56">
              <a:extLst>
                <a:ext uri="{FF2B5EF4-FFF2-40B4-BE49-F238E27FC236}">
                  <a16:creationId xmlns:a16="http://schemas.microsoft.com/office/drawing/2014/main" id="{6DE8A619-7A88-59B7-B48D-471C02250BDC}"/>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48" name="Oval 57">
              <a:extLst>
                <a:ext uri="{FF2B5EF4-FFF2-40B4-BE49-F238E27FC236}">
                  <a16:creationId xmlns:a16="http://schemas.microsoft.com/office/drawing/2014/main" id="{20DFE9C6-4224-00EF-13A4-47FF8D6341A8}"/>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9" name="AutoShape 58">
              <a:extLst>
                <a:ext uri="{FF2B5EF4-FFF2-40B4-BE49-F238E27FC236}">
                  <a16:creationId xmlns:a16="http://schemas.microsoft.com/office/drawing/2014/main" id="{7E056668-9822-C5F5-1D9C-1D7BE5D673E3}"/>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0" name="AutoShape 59">
              <a:extLst>
                <a:ext uri="{FF2B5EF4-FFF2-40B4-BE49-F238E27FC236}">
                  <a16:creationId xmlns:a16="http://schemas.microsoft.com/office/drawing/2014/main" id="{BBFE3FDA-FCFB-B391-0357-78989EDAF12A}"/>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70677" name="Freeform 17"/>
          <p:cNvSpPr>
            <a:spLocks/>
          </p:cNvSpPr>
          <p:nvPr/>
        </p:nvSpPr>
        <p:spPr bwMode="auto">
          <a:xfrm>
            <a:off x="4784725" y="30464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70687" name="Group 23">
            <a:extLst>
              <a:ext uri="{FF2B5EF4-FFF2-40B4-BE49-F238E27FC236}">
                <a16:creationId xmlns:a16="http://schemas.microsoft.com/office/drawing/2014/main" id="{F502F095-A0C6-E17F-3D3A-F1EF68052C24}"/>
              </a:ext>
            </a:extLst>
          </p:cNvPr>
          <p:cNvGrpSpPr>
            <a:grpSpLocks/>
          </p:cNvGrpSpPr>
          <p:nvPr/>
        </p:nvGrpSpPr>
        <p:grpSpPr bwMode="auto">
          <a:xfrm>
            <a:off x="2779710" y="1874838"/>
            <a:ext cx="427038" cy="622300"/>
            <a:chOff x="2208" y="1920"/>
            <a:chExt cx="1152" cy="1680"/>
          </a:xfrm>
          <a:effectLst>
            <a:glow rad="228600">
              <a:schemeClr val="accent3">
                <a:satMod val="175000"/>
                <a:alpha val="40000"/>
              </a:schemeClr>
            </a:glow>
          </a:effectLst>
        </p:grpSpPr>
        <p:sp>
          <p:nvSpPr>
            <p:cNvPr id="70688" name="Oval 24">
              <a:extLst>
                <a:ext uri="{FF2B5EF4-FFF2-40B4-BE49-F238E27FC236}">
                  <a16:creationId xmlns:a16="http://schemas.microsoft.com/office/drawing/2014/main" id="{0A6CDB71-11E6-D66A-96A9-FB8CA9EA151A}"/>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70689" name="Oval 25">
              <a:extLst>
                <a:ext uri="{FF2B5EF4-FFF2-40B4-BE49-F238E27FC236}">
                  <a16:creationId xmlns:a16="http://schemas.microsoft.com/office/drawing/2014/main" id="{E303BE92-2345-B326-982E-2C0B5BD32AC6}"/>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0690" name="AutoShape 26">
              <a:extLst>
                <a:ext uri="{FF2B5EF4-FFF2-40B4-BE49-F238E27FC236}">
                  <a16:creationId xmlns:a16="http://schemas.microsoft.com/office/drawing/2014/main" id="{B4898744-4E24-32C8-DAAE-B65F40F00799}"/>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0691" name="AutoShape 27">
              <a:extLst>
                <a:ext uri="{FF2B5EF4-FFF2-40B4-BE49-F238E27FC236}">
                  <a16:creationId xmlns:a16="http://schemas.microsoft.com/office/drawing/2014/main" id="{96CC3559-8E1B-71AD-9791-69CBB59C2191}"/>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62"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34D386CC-918D-46DC-8F79-157C86588A56}" type="slidenum">
              <a:rPr lang="x-none" sz="1400">
                <a:solidFill>
                  <a:schemeClr val="tx1"/>
                </a:solidFill>
                <a:latin typeface="Arial" pitchFamily="34" charset="0"/>
                <a:cs typeface="Arial" charset="0"/>
              </a:rPr>
              <a:pPr>
                <a:defRPr/>
              </a:pPr>
              <a:t>59</a:t>
            </a:fld>
            <a:endParaRPr lang="en-US" sz="1400" dirty="0">
              <a:solidFill>
                <a:schemeClr val="tx1"/>
              </a:solidFill>
              <a:latin typeface="Arial" pitchFamily="34" charset="0"/>
              <a:cs typeface="Arial" charset="0"/>
            </a:endParaRPr>
          </a:p>
        </p:txBody>
      </p:sp>
      <p:sp>
        <p:nvSpPr>
          <p:cNvPr id="71684" name="Rectangle 2"/>
          <p:cNvSpPr>
            <a:spLocks noGrp="1" noChangeArrowheads="1"/>
          </p:cNvSpPr>
          <p:nvPr>
            <p:ph type="title" idx="4294967295"/>
          </p:nvPr>
        </p:nvSpPr>
        <p:spPr/>
        <p:txBody>
          <a:bodyPr/>
          <a:lstStyle/>
          <a:p>
            <a:r>
              <a:rPr lang="en-US" dirty="0"/>
              <a:t>Concurrent Removes</a:t>
            </a:r>
          </a:p>
        </p:txBody>
      </p:sp>
      <p:sp>
        <p:nvSpPr>
          <p:cNvPr id="71694" name="AutoShape 47"/>
          <p:cNvSpPr>
            <a:spLocks noChangeArrowheads="1"/>
          </p:cNvSpPr>
          <p:nvPr/>
        </p:nvSpPr>
        <p:spPr bwMode="auto">
          <a:xfrm>
            <a:off x="3929063" y="2671763"/>
            <a:ext cx="1293812" cy="814387"/>
          </a:xfrm>
          <a:prstGeom prst="wedgeRoundRectCallout">
            <a:avLst>
              <a:gd name="adj1" fmla="val 91352"/>
              <a:gd name="adj2" fmla="val 22894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71698" name="AutoShape 55"/>
          <p:cNvSpPr>
            <a:spLocks noChangeArrowheads="1"/>
          </p:cNvSpPr>
          <p:nvPr/>
        </p:nvSpPr>
        <p:spPr bwMode="auto">
          <a:xfrm>
            <a:off x="2373313" y="2701925"/>
            <a:ext cx="1293812" cy="814388"/>
          </a:xfrm>
          <a:prstGeom prst="wedgeRoundRectCallout">
            <a:avLst>
              <a:gd name="adj1" fmla="val 79324"/>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 name="Group 1">
            <a:extLst>
              <a:ext uri="{FF2B5EF4-FFF2-40B4-BE49-F238E27FC236}">
                <a16:creationId xmlns:a16="http://schemas.microsoft.com/office/drawing/2014/main" id="{4DCF58A4-EFBD-E789-91A3-8FF47A303B5F}"/>
              </a:ext>
            </a:extLst>
          </p:cNvPr>
          <p:cNvGrpSpPr/>
          <p:nvPr/>
        </p:nvGrpSpPr>
        <p:grpSpPr>
          <a:xfrm>
            <a:off x="946150" y="2771775"/>
            <a:ext cx="7842248" cy="584200"/>
            <a:chOff x="946150" y="2771775"/>
            <a:chExt cx="7842248" cy="584200"/>
          </a:xfrm>
        </p:grpSpPr>
        <p:sp>
          <p:nvSpPr>
            <p:cNvPr id="25" name="AutoShape 5">
              <a:extLst>
                <a:ext uri="{FF2B5EF4-FFF2-40B4-BE49-F238E27FC236}">
                  <a16:creationId xmlns:a16="http://schemas.microsoft.com/office/drawing/2014/main" id="{CCED7C7E-5B53-5A68-C346-D239AA8F1E4B}"/>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 name="Group 8">
              <a:extLst>
                <a:ext uri="{FF2B5EF4-FFF2-40B4-BE49-F238E27FC236}">
                  <a16:creationId xmlns:a16="http://schemas.microsoft.com/office/drawing/2014/main" id="{9F2E9F45-0C64-EE47-90E2-C9A52546714F}"/>
                </a:ext>
              </a:extLst>
            </p:cNvPr>
            <p:cNvGrpSpPr>
              <a:grpSpLocks/>
            </p:cNvGrpSpPr>
            <p:nvPr/>
          </p:nvGrpSpPr>
          <p:grpSpPr bwMode="auto">
            <a:xfrm>
              <a:off x="2543175" y="2771775"/>
              <a:ext cx="866775" cy="582613"/>
              <a:chOff x="596" y="1599"/>
              <a:chExt cx="546" cy="367"/>
            </a:xfrm>
          </p:grpSpPr>
          <p:sp>
            <p:nvSpPr>
              <p:cNvPr id="22" name="AutoShape 9">
                <a:extLst>
                  <a:ext uri="{FF2B5EF4-FFF2-40B4-BE49-F238E27FC236}">
                    <a16:creationId xmlns:a16="http://schemas.microsoft.com/office/drawing/2014/main" id="{3B990A2A-0646-9409-848A-629D168F294B}"/>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3" name="Line 10">
                <a:extLst>
                  <a:ext uri="{FF2B5EF4-FFF2-40B4-BE49-F238E27FC236}">
                    <a16:creationId xmlns:a16="http://schemas.microsoft.com/office/drawing/2014/main" id="{86914813-04E7-8C61-342E-7FB78BAC280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11">
                <a:extLst>
                  <a:ext uri="{FF2B5EF4-FFF2-40B4-BE49-F238E27FC236}">
                    <a16:creationId xmlns:a16="http://schemas.microsoft.com/office/drawing/2014/main" id="{AACFA4E5-37A0-D4B6-0EED-AD52AC19DD16}"/>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 name="Group 12">
              <a:extLst>
                <a:ext uri="{FF2B5EF4-FFF2-40B4-BE49-F238E27FC236}">
                  <a16:creationId xmlns:a16="http://schemas.microsoft.com/office/drawing/2014/main" id="{99319638-B87F-6030-15A5-7DF8E439F0A5}"/>
                </a:ext>
              </a:extLst>
            </p:cNvPr>
            <p:cNvGrpSpPr>
              <a:grpSpLocks/>
            </p:cNvGrpSpPr>
            <p:nvPr/>
          </p:nvGrpSpPr>
          <p:grpSpPr bwMode="auto">
            <a:xfrm>
              <a:off x="4132263" y="2771775"/>
              <a:ext cx="879475" cy="582613"/>
              <a:chOff x="588" y="1599"/>
              <a:chExt cx="554" cy="367"/>
            </a:xfrm>
          </p:grpSpPr>
          <p:sp>
            <p:nvSpPr>
              <p:cNvPr id="19" name="AutoShape 13">
                <a:extLst>
                  <a:ext uri="{FF2B5EF4-FFF2-40B4-BE49-F238E27FC236}">
                    <a16:creationId xmlns:a16="http://schemas.microsoft.com/office/drawing/2014/main" id="{47801B22-5CF6-1372-A575-B726920B7D3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0" name="Line 14">
                <a:extLst>
                  <a:ext uri="{FF2B5EF4-FFF2-40B4-BE49-F238E27FC236}">
                    <a16:creationId xmlns:a16="http://schemas.microsoft.com/office/drawing/2014/main" id="{251FAB54-BF32-DE6E-F814-8597C492436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Text Box 15">
                <a:extLst>
                  <a:ext uri="{FF2B5EF4-FFF2-40B4-BE49-F238E27FC236}">
                    <a16:creationId xmlns:a16="http://schemas.microsoft.com/office/drawing/2014/main" id="{ACB7F7B7-C2B6-8882-6018-AEDD62DE175C}"/>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 name="Group 16">
              <a:extLst>
                <a:ext uri="{FF2B5EF4-FFF2-40B4-BE49-F238E27FC236}">
                  <a16:creationId xmlns:a16="http://schemas.microsoft.com/office/drawing/2014/main" id="{062A0F47-6F29-F016-23C2-F0BC7E856FBE}"/>
                </a:ext>
              </a:extLst>
            </p:cNvPr>
            <p:cNvGrpSpPr>
              <a:grpSpLocks/>
            </p:cNvGrpSpPr>
            <p:nvPr/>
          </p:nvGrpSpPr>
          <p:grpSpPr bwMode="auto">
            <a:xfrm>
              <a:off x="5741988" y="2771775"/>
              <a:ext cx="866775" cy="582613"/>
              <a:chOff x="596" y="1599"/>
              <a:chExt cx="546" cy="367"/>
            </a:xfrm>
          </p:grpSpPr>
          <p:sp>
            <p:nvSpPr>
              <p:cNvPr id="16" name="AutoShape 17">
                <a:extLst>
                  <a:ext uri="{FF2B5EF4-FFF2-40B4-BE49-F238E27FC236}">
                    <a16:creationId xmlns:a16="http://schemas.microsoft.com/office/drawing/2014/main" id="{75A3E1FF-D91D-AD0E-B34F-B71E638A077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7" name="Line 18">
                <a:extLst>
                  <a:ext uri="{FF2B5EF4-FFF2-40B4-BE49-F238E27FC236}">
                    <a16:creationId xmlns:a16="http://schemas.microsoft.com/office/drawing/2014/main" id="{EF181A76-2042-766A-36CA-4E1270D73548}"/>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19">
                <a:extLst>
                  <a:ext uri="{FF2B5EF4-FFF2-40B4-BE49-F238E27FC236}">
                    <a16:creationId xmlns:a16="http://schemas.microsoft.com/office/drawing/2014/main" id="{8887AA08-D638-6C12-61A8-B075FEEC0A12}"/>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7" name="Line 20">
              <a:extLst>
                <a:ext uri="{FF2B5EF4-FFF2-40B4-BE49-F238E27FC236}">
                  <a16:creationId xmlns:a16="http://schemas.microsoft.com/office/drawing/2014/main" id="{F0AE8BAB-32C0-29B7-63D8-706243E2677A}"/>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9" name="Group 41">
              <a:extLst>
                <a:ext uri="{FF2B5EF4-FFF2-40B4-BE49-F238E27FC236}">
                  <a16:creationId xmlns:a16="http://schemas.microsoft.com/office/drawing/2014/main" id="{D1AE46F4-1897-087A-2CE2-448614229928}"/>
                </a:ext>
              </a:extLst>
            </p:cNvPr>
            <p:cNvGrpSpPr>
              <a:grpSpLocks/>
            </p:cNvGrpSpPr>
            <p:nvPr/>
          </p:nvGrpSpPr>
          <p:grpSpPr bwMode="auto">
            <a:xfrm>
              <a:off x="7329488" y="2773363"/>
              <a:ext cx="879476" cy="582612"/>
              <a:chOff x="588" y="1599"/>
              <a:chExt cx="554" cy="367"/>
            </a:xfrm>
          </p:grpSpPr>
          <p:sp>
            <p:nvSpPr>
              <p:cNvPr id="13" name="AutoShape 42">
                <a:extLst>
                  <a:ext uri="{FF2B5EF4-FFF2-40B4-BE49-F238E27FC236}">
                    <a16:creationId xmlns:a16="http://schemas.microsoft.com/office/drawing/2014/main" id="{BFC7A4EA-9129-C88A-AAEA-AE9C94CE07B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43">
                <a:extLst>
                  <a:ext uri="{FF2B5EF4-FFF2-40B4-BE49-F238E27FC236}">
                    <a16:creationId xmlns:a16="http://schemas.microsoft.com/office/drawing/2014/main" id="{9885D735-418E-FDB9-7FD0-11B33048EE3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Text Box 44">
                <a:extLst>
                  <a:ext uri="{FF2B5EF4-FFF2-40B4-BE49-F238E27FC236}">
                    <a16:creationId xmlns:a16="http://schemas.microsoft.com/office/drawing/2014/main" id="{01F489A8-904B-4CA8-6F91-707490EA5410}"/>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11" name="Line 46">
              <a:extLst>
                <a:ext uri="{FF2B5EF4-FFF2-40B4-BE49-F238E27FC236}">
                  <a16:creationId xmlns:a16="http://schemas.microsoft.com/office/drawing/2014/main" id="{2B75DE79-DFF7-BAA9-9F05-46B191DDD685}"/>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16">
              <a:extLst>
                <a:ext uri="{FF2B5EF4-FFF2-40B4-BE49-F238E27FC236}">
                  <a16:creationId xmlns:a16="http://schemas.microsoft.com/office/drawing/2014/main" id="{DBE49986-4C13-FD9D-D123-802236241334}"/>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8" name="Group 28">
            <a:extLst>
              <a:ext uri="{FF2B5EF4-FFF2-40B4-BE49-F238E27FC236}">
                <a16:creationId xmlns:a16="http://schemas.microsoft.com/office/drawing/2014/main" id="{3D21BE6B-5689-8DA3-644B-2781936B6DBE}"/>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10" name="Freeform 29">
              <a:extLst>
                <a:ext uri="{FF2B5EF4-FFF2-40B4-BE49-F238E27FC236}">
                  <a16:creationId xmlns:a16="http://schemas.microsoft.com/office/drawing/2014/main" id="{A9372251-B293-FF28-461F-3695DD75782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0">
              <a:extLst>
                <a:ext uri="{FF2B5EF4-FFF2-40B4-BE49-F238E27FC236}">
                  <a16:creationId xmlns:a16="http://schemas.microsoft.com/office/drawing/2014/main" id="{21A9961E-AC8C-4BBB-B7A1-A3182254530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1">
              <a:extLst>
                <a:ext uri="{FF2B5EF4-FFF2-40B4-BE49-F238E27FC236}">
                  <a16:creationId xmlns:a16="http://schemas.microsoft.com/office/drawing/2014/main" id="{1E5A5E03-DD60-3B49-069E-B0567C89970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2">
              <a:extLst>
                <a:ext uri="{FF2B5EF4-FFF2-40B4-BE49-F238E27FC236}">
                  <a16:creationId xmlns:a16="http://schemas.microsoft.com/office/drawing/2014/main" id="{BA6C620B-DDB2-DBAB-AE15-DFD25E2EE77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3">
              <a:extLst>
                <a:ext uri="{FF2B5EF4-FFF2-40B4-BE49-F238E27FC236}">
                  <a16:creationId xmlns:a16="http://schemas.microsoft.com/office/drawing/2014/main" id="{59313344-4CAF-386F-67C7-0FAD8C24682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4">
              <a:extLst>
                <a:ext uri="{FF2B5EF4-FFF2-40B4-BE49-F238E27FC236}">
                  <a16:creationId xmlns:a16="http://schemas.microsoft.com/office/drawing/2014/main" id="{A9849D87-8540-307B-DCF0-ECA864AD9B7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5">
              <a:extLst>
                <a:ext uri="{FF2B5EF4-FFF2-40B4-BE49-F238E27FC236}">
                  <a16:creationId xmlns:a16="http://schemas.microsoft.com/office/drawing/2014/main" id="{7AB53850-CC8C-52CB-9F82-0112720BA3A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6">
              <a:extLst>
                <a:ext uri="{FF2B5EF4-FFF2-40B4-BE49-F238E27FC236}">
                  <a16:creationId xmlns:a16="http://schemas.microsoft.com/office/drawing/2014/main" id="{04AADE0F-F949-C7BE-64D0-6526CCA56FBA}"/>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7">
              <a:extLst>
                <a:ext uri="{FF2B5EF4-FFF2-40B4-BE49-F238E27FC236}">
                  <a16:creationId xmlns:a16="http://schemas.microsoft.com/office/drawing/2014/main" id="{3281028C-C319-0B53-A301-17A591E61EE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5" name="Group 46">
            <a:extLst>
              <a:ext uri="{FF2B5EF4-FFF2-40B4-BE49-F238E27FC236}">
                <a16:creationId xmlns:a16="http://schemas.microsoft.com/office/drawing/2014/main" id="{0D2B936E-9719-3E16-5B45-12705DEDB51C}"/>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6" name="Freeform 47">
              <a:extLst>
                <a:ext uri="{FF2B5EF4-FFF2-40B4-BE49-F238E27FC236}">
                  <a16:creationId xmlns:a16="http://schemas.microsoft.com/office/drawing/2014/main" id="{8BF0C9BD-92C5-4667-7A08-8F2E90AF627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48">
              <a:extLst>
                <a:ext uri="{FF2B5EF4-FFF2-40B4-BE49-F238E27FC236}">
                  <a16:creationId xmlns:a16="http://schemas.microsoft.com/office/drawing/2014/main" id="{CACCB338-E5FD-B9BA-41B1-FCDF958D8CC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49">
              <a:extLst>
                <a:ext uri="{FF2B5EF4-FFF2-40B4-BE49-F238E27FC236}">
                  <a16:creationId xmlns:a16="http://schemas.microsoft.com/office/drawing/2014/main" id="{1E66E327-357A-160D-E7BA-14C95BCC83F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0">
              <a:extLst>
                <a:ext uri="{FF2B5EF4-FFF2-40B4-BE49-F238E27FC236}">
                  <a16:creationId xmlns:a16="http://schemas.microsoft.com/office/drawing/2014/main" id="{1EAA5394-5F52-5219-1D54-213F7DEA766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1">
              <a:extLst>
                <a:ext uri="{FF2B5EF4-FFF2-40B4-BE49-F238E27FC236}">
                  <a16:creationId xmlns:a16="http://schemas.microsoft.com/office/drawing/2014/main" id="{73A47D90-705D-13D3-C6B1-8D0B42AB1C7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2">
              <a:extLst>
                <a:ext uri="{FF2B5EF4-FFF2-40B4-BE49-F238E27FC236}">
                  <a16:creationId xmlns:a16="http://schemas.microsoft.com/office/drawing/2014/main" id="{E5DE159F-7844-76EC-60A4-0170629CE18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3">
              <a:extLst>
                <a:ext uri="{FF2B5EF4-FFF2-40B4-BE49-F238E27FC236}">
                  <a16:creationId xmlns:a16="http://schemas.microsoft.com/office/drawing/2014/main" id="{8A9216BB-512E-798F-88C2-45E7C2A0DE65}"/>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54">
              <a:extLst>
                <a:ext uri="{FF2B5EF4-FFF2-40B4-BE49-F238E27FC236}">
                  <a16:creationId xmlns:a16="http://schemas.microsoft.com/office/drawing/2014/main" id="{64C07DAF-C1DE-C794-1DEA-C1674A76FBF5}"/>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55">
              <a:extLst>
                <a:ext uri="{FF2B5EF4-FFF2-40B4-BE49-F238E27FC236}">
                  <a16:creationId xmlns:a16="http://schemas.microsoft.com/office/drawing/2014/main" id="{274B1E5D-80BA-7F64-4521-46BBBDA931E7}"/>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5" name="AutoShape 66">
            <a:extLst>
              <a:ext uri="{FF2B5EF4-FFF2-40B4-BE49-F238E27FC236}">
                <a16:creationId xmlns:a16="http://schemas.microsoft.com/office/drawing/2014/main" id="{D52F2EC2-5E38-B610-24CC-F00F81B6817D}"/>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6" name="AutoShape 66">
            <a:extLst>
              <a:ext uri="{FF2B5EF4-FFF2-40B4-BE49-F238E27FC236}">
                <a16:creationId xmlns:a16="http://schemas.microsoft.com/office/drawing/2014/main" id="{6DF84C7F-8381-9419-926B-82091F1B214E}"/>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3" name="Group 55">
            <a:extLst>
              <a:ext uri="{FF2B5EF4-FFF2-40B4-BE49-F238E27FC236}">
                <a16:creationId xmlns:a16="http://schemas.microsoft.com/office/drawing/2014/main" id="{0B43D9CC-4577-8831-B1C0-B258563DC28C}"/>
              </a:ext>
            </a:extLst>
          </p:cNvPr>
          <p:cNvGrpSpPr>
            <a:grpSpLocks/>
          </p:cNvGrpSpPr>
          <p:nvPr/>
        </p:nvGrpSpPr>
        <p:grpSpPr bwMode="auto">
          <a:xfrm>
            <a:off x="4372769" y="1916112"/>
            <a:ext cx="427037" cy="622300"/>
            <a:chOff x="2208" y="1920"/>
            <a:chExt cx="1152" cy="1680"/>
          </a:xfrm>
          <a:effectLst>
            <a:glow rad="228600">
              <a:schemeClr val="accent3">
                <a:satMod val="175000"/>
                <a:alpha val="40000"/>
              </a:schemeClr>
            </a:glow>
          </a:effectLst>
        </p:grpSpPr>
        <p:sp>
          <p:nvSpPr>
            <p:cNvPr id="26" name="Oval 56">
              <a:extLst>
                <a:ext uri="{FF2B5EF4-FFF2-40B4-BE49-F238E27FC236}">
                  <a16:creationId xmlns:a16="http://schemas.microsoft.com/office/drawing/2014/main" id="{92DF1709-65DE-0660-3E0B-DCAC7B359CDC}"/>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47" name="Oval 57">
              <a:extLst>
                <a:ext uri="{FF2B5EF4-FFF2-40B4-BE49-F238E27FC236}">
                  <a16:creationId xmlns:a16="http://schemas.microsoft.com/office/drawing/2014/main" id="{E6351410-B629-42C1-4FAB-0B33CE475B3C}"/>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8" name="AutoShape 58">
              <a:extLst>
                <a:ext uri="{FF2B5EF4-FFF2-40B4-BE49-F238E27FC236}">
                  <a16:creationId xmlns:a16="http://schemas.microsoft.com/office/drawing/2014/main" id="{C7121232-86E8-F656-46BA-05EF2CF62223}"/>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9" name="AutoShape 59">
              <a:extLst>
                <a:ext uri="{FF2B5EF4-FFF2-40B4-BE49-F238E27FC236}">
                  <a16:creationId xmlns:a16="http://schemas.microsoft.com/office/drawing/2014/main" id="{C0A11E6C-B5A4-1A21-CA6B-A4220EDA31FC}"/>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71700" name="Freeform 17"/>
          <p:cNvSpPr>
            <a:spLocks/>
          </p:cNvSpPr>
          <p:nvPr/>
        </p:nvSpPr>
        <p:spPr bwMode="auto">
          <a:xfrm>
            <a:off x="4784725" y="30464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1701" name="Freeform 17"/>
          <p:cNvSpPr>
            <a:spLocks/>
          </p:cNvSpPr>
          <p:nvPr/>
        </p:nvSpPr>
        <p:spPr bwMode="auto">
          <a:xfrm>
            <a:off x="3260725" y="30591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55" name="Group 23">
            <a:extLst>
              <a:ext uri="{FF2B5EF4-FFF2-40B4-BE49-F238E27FC236}">
                <a16:creationId xmlns:a16="http://schemas.microsoft.com/office/drawing/2014/main" id="{2C68C503-8A8F-1599-083D-EA9984239BDC}"/>
              </a:ext>
            </a:extLst>
          </p:cNvPr>
          <p:cNvGrpSpPr>
            <a:grpSpLocks/>
          </p:cNvGrpSpPr>
          <p:nvPr/>
        </p:nvGrpSpPr>
        <p:grpSpPr bwMode="auto">
          <a:xfrm>
            <a:off x="2779710" y="1874838"/>
            <a:ext cx="427038" cy="622300"/>
            <a:chOff x="2208" y="1920"/>
            <a:chExt cx="1152" cy="1680"/>
          </a:xfrm>
          <a:effectLst>
            <a:glow rad="228600">
              <a:schemeClr val="accent3">
                <a:satMod val="175000"/>
                <a:alpha val="40000"/>
              </a:schemeClr>
            </a:glow>
          </a:effectLst>
        </p:grpSpPr>
        <p:sp>
          <p:nvSpPr>
            <p:cNvPr id="56" name="Oval 24">
              <a:extLst>
                <a:ext uri="{FF2B5EF4-FFF2-40B4-BE49-F238E27FC236}">
                  <a16:creationId xmlns:a16="http://schemas.microsoft.com/office/drawing/2014/main" id="{36A46C4E-AC14-ADDF-944A-CC97C5C46473}"/>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57" name="Oval 25">
              <a:extLst>
                <a:ext uri="{FF2B5EF4-FFF2-40B4-BE49-F238E27FC236}">
                  <a16:creationId xmlns:a16="http://schemas.microsoft.com/office/drawing/2014/main" id="{5506F0C3-C7F7-97D5-27F7-9D4556677AFB}"/>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8" name="AutoShape 26">
              <a:extLst>
                <a:ext uri="{FF2B5EF4-FFF2-40B4-BE49-F238E27FC236}">
                  <a16:creationId xmlns:a16="http://schemas.microsoft.com/office/drawing/2014/main" id="{ACA885A0-42F6-3C32-0FB3-35614D0B02E2}"/>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9" name="AutoShape 27">
              <a:extLst>
                <a:ext uri="{FF2B5EF4-FFF2-40B4-BE49-F238E27FC236}">
                  <a16:creationId xmlns:a16="http://schemas.microsoft.com/office/drawing/2014/main" id="{2034952B-3F9C-E06C-C606-360B63407BC6}"/>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ooter Placeholder 3"/>
          <p:cNvSpPr>
            <a:spLocks noGrp="1"/>
          </p:cNvSpPr>
          <p:nvPr>
            <p:ph type="ftr" sz="quarter" idx="10"/>
          </p:nvPr>
        </p:nvSpPr>
        <p:spPr/>
        <p:txBody>
          <a:bodyPr/>
          <a:lstStyle/>
          <a:p>
            <a:pPr>
              <a:defRPr/>
            </a:pPr>
            <a:r>
              <a:rPr lang="en-US" dirty="0"/>
              <a:t>Art of Multiprocessor Programming</a:t>
            </a:r>
          </a:p>
        </p:txBody>
      </p:sp>
      <p:sp>
        <p:nvSpPr>
          <p:cNvPr id="45" name="Slide Number Placeholder 4"/>
          <p:cNvSpPr>
            <a:spLocks noGrp="1"/>
          </p:cNvSpPr>
          <p:nvPr>
            <p:ph type="sldNum" sz="quarter" idx="11"/>
          </p:nvPr>
        </p:nvSpPr>
        <p:spPr/>
        <p:txBody>
          <a:bodyPr/>
          <a:lstStyle/>
          <a:p>
            <a:pPr>
              <a:defRPr/>
            </a:pPr>
            <a:fld id="{1D199E51-A773-48E2-A4A1-BB72C8942366}" type="slidenum">
              <a:rPr lang="x-none"/>
              <a:pPr>
                <a:defRPr/>
              </a:pPr>
              <a:t>60</a:t>
            </a:fld>
            <a:endParaRPr lang="en-US" dirty="0"/>
          </a:p>
        </p:txBody>
      </p:sp>
      <p:sp>
        <p:nvSpPr>
          <p:cNvPr id="72708" name="Rectangle 2"/>
          <p:cNvSpPr>
            <a:spLocks noGrp="1" noChangeArrowheads="1"/>
          </p:cNvSpPr>
          <p:nvPr>
            <p:ph type="title"/>
          </p:nvPr>
        </p:nvSpPr>
        <p:spPr/>
        <p:txBody>
          <a:bodyPr/>
          <a:lstStyle/>
          <a:p>
            <a:r>
              <a:rPr lang="en-US" dirty="0"/>
              <a:t>Uh, Oh</a:t>
            </a:r>
          </a:p>
        </p:txBody>
      </p:sp>
      <p:sp>
        <p:nvSpPr>
          <p:cNvPr id="72719" name="Freeform 17"/>
          <p:cNvSpPr>
            <a:spLocks/>
          </p:cNvSpPr>
          <p:nvPr/>
        </p:nvSpPr>
        <p:spPr bwMode="auto">
          <a:xfrm>
            <a:off x="3260725" y="30591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1">
            <a:extLst>
              <a:ext uri="{FF2B5EF4-FFF2-40B4-BE49-F238E27FC236}">
                <a16:creationId xmlns:a16="http://schemas.microsoft.com/office/drawing/2014/main" id="{2703A4E3-F50D-EAF1-12E3-5BBFE1E2C45F}"/>
              </a:ext>
            </a:extLst>
          </p:cNvPr>
          <p:cNvGrpSpPr/>
          <p:nvPr/>
        </p:nvGrpSpPr>
        <p:grpSpPr>
          <a:xfrm>
            <a:off x="946150" y="2771775"/>
            <a:ext cx="7842248" cy="584200"/>
            <a:chOff x="946150" y="2771775"/>
            <a:chExt cx="7842248" cy="584200"/>
          </a:xfrm>
        </p:grpSpPr>
        <p:sp>
          <p:nvSpPr>
            <p:cNvPr id="25" name="AutoShape 5">
              <a:extLst>
                <a:ext uri="{FF2B5EF4-FFF2-40B4-BE49-F238E27FC236}">
                  <a16:creationId xmlns:a16="http://schemas.microsoft.com/office/drawing/2014/main" id="{4366DD3A-59CA-FDF0-8D0E-7FEE9B6DBB95}"/>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 name="Group 8">
              <a:extLst>
                <a:ext uri="{FF2B5EF4-FFF2-40B4-BE49-F238E27FC236}">
                  <a16:creationId xmlns:a16="http://schemas.microsoft.com/office/drawing/2014/main" id="{17E42FCC-AA90-2770-86C8-EFF179AC1047}"/>
                </a:ext>
              </a:extLst>
            </p:cNvPr>
            <p:cNvGrpSpPr>
              <a:grpSpLocks/>
            </p:cNvGrpSpPr>
            <p:nvPr/>
          </p:nvGrpSpPr>
          <p:grpSpPr bwMode="auto">
            <a:xfrm>
              <a:off x="2543175" y="2771775"/>
              <a:ext cx="866775" cy="582613"/>
              <a:chOff x="596" y="1599"/>
              <a:chExt cx="546" cy="367"/>
            </a:xfrm>
          </p:grpSpPr>
          <p:sp>
            <p:nvSpPr>
              <p:cNvPr id="22" name="AutoShape 9">
                <a:extLst>
                  <a:ext uri="{FF2B5EF4-FFF2-40B4-BE49-F238E27FC236}">
                    <a16:creationId xmlns:a16="http://schemas.microsoft.com/office/drawing/2014/main" id="{1EFFE79F-6D83-AA23-EC01-60DA2966A6A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3" name="Line 10">
                <a:extLst>
                  <a:ext uri="{FF2B5EF4-FFF2-40B4-BE49-F238E27FC236}">
                    <a16:creationId xmlns:a16="http://schemas.microsoft.com/office/drawing/2014/main" id="{7C889F13-EAEF-A260-93EC-F3C87014085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11">
                <a:extLst>
                  <a:ext uri="{FF2B5EF4-FFF2-40B4-BE49-F238E27FC236}">
                    <a16:creationId xmlns:a16="http://schemas.microsoft.com/office/drawing/2014/main" id="{03E850CB-AF1F-B936-68C5-0645C293E759}"/>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6" name="Group 16">
              <a:extLst>
                <a:ext uri="{FF2B5EF4-FFF2-40B4-BE49-F238E27FC236}">
                  <a16:creationId xmlns:a16="http://schemas.microsoft.com/office/drawing/2014/main" id="{0B694190-8FCB-93DC-C275-00A5C65DCA7C}"/>
                </a:ext>
              </a:extLst>
            </p:cNvPr>
            <p:cNvGrpSpPr>
              <a:grpSpLocks/>
            </p:cNvGrpSpPr>
            <p:nvPr/>
          </p:nvGrpSpPr>
          <p:grpSpPr bwMode="auto">
            <a:xfrm>
              <a:off x="5741988" y="2771775"/>
              <a:ext cx="866775" cy="582613"/>
              <a:chOff x="596" y="1599"/>
              <a:chExt cx="546" cy="367"/>
            </a:xfrm>
          </p:grpSpPr>
          <p:sp>
            <p:nvSpPr>
              <p:cNvPr id="16" name="AutoShape 17">
                <a:extLst>
                  <a:ext uri="{FF2B5EF4-FFF2-40B4-BE49-F238E27FC236}">
                    <a16:creationId xmlns:a16="http://schemas.microsoft.com/office/drawing/2014/main" id="{BB54D323-085A-8A39-78DE-09219627BFB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7" name="Line 18">
                <a:extLst>
                  <a:ext uri="{FF2B5EF4-FFF2-40B4-BE49-F238E27FC236}">
                    <a16:creationId xmlns:a16="http://schemas.microsoft.com/office/drawing/2014/main" id="{E0FE5E21-2AF0-1D65-750C-9EFD36671F0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19">
                <a:extLst>
                  <a:ext uri="{FF2B5EF4-FFF2-40B4-BE49-F238E27FC236}">
                    <a16:creationId xmlns:a16="http://schemas.microsoft.com/office/drawing/2014/main" id="{6E0DBF4A-226E-BA3B-9C7C-DF84FD20FB8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7" name="Line 20">
              <a:extLst>
                <a:ext uri="{FF2B5EF4-FFF2-40B4-BE49-F238E27FC236}">
                  <a16:creationId xmlns:a16="http://schemas.microsoft.com/office/drawing/2014/main" id="{5A87A524-BC83-C677-16AF-FD56DA8572CC}"/>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9" name="Group 41">
              <a:extLst>
                <a:ext uri="{FF2B5EF4-FFF2-40B4-BE49-F238E27FC236}">
                  <a16:creationId xmlns:a16="http://schemas.microsoft.com/office/drawing/2014/main" id="{ADE20E7F-2E80-3CF4-A0B7-7A291FAFB5E2}"/>
                </a:ext>
              </a:extLst>
            </p:cNvPr>
            <p:cNvGrpSpPr>
              <a:grpSpLocks/>
            </p:cNvGrpSpPr>
            <p:nvPr/>
          </p:nvGrpSpPr>
          <p:grpSpPr bwMode="auto">
            <a:xfrm>
              <a:off x="7329488" y="2773363"/>
              <a:ext cx="879476" cy="582612"/>
              <a:chOff x="588" y="1599"/>
              <a:chExt cx="554" cy="367"/>
            </a:xfrm>
          </p:grpSpPr>
          <p:sp>
            <p:nvSpPr>
              <p:cNvPr id="13" name="AutoShape 42">
                <a:extLst>
                  <a:ext uri="{FF2B5EF4-FFF2-40B4-BE49-F238E27FC236}">
                    <a16:creationId xmlns:a16="http://schemas.microsoft.com/office/drawing/2014/main" id="{9C647A99-CC9D-930C-6750-ECC224A3AE7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43">
                <a:extLst>
                  <a:ext uri="{FF2B5EF4-FFF2-40B4-BE49-F238E27FC236}">
                    <a16:creationId xmlns:a16="http://schemas.microsoft.com/office/drawing/2014/main" id="{EFA0C6EF-1FB3-97A0-38E8-7960FB875A2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Text Box 44">
                <a:extLst>
                  <a:ext uri="{FF2B5EF4-FFF2-40B4-BE49-F238E27FC236}">
                    <a16:creationId xmlns:a16="http://schemas.microsoft.com/office/drawing/2014/main" id="{55A7C750-83F3-75E0-F383-D3557CDDF165}"/>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11" name="Line 46">
              <a:extLst>
                <a:ext uri="{FF2B5EF4-FFF2-40B4-BE49-F238E27FC236}">
                  <a16:creationId xmlns:a16="http://schemas.microsoft.com/office/drawing/2014/main" id="{6BE14DDD-BBCC-484B-E130-7CB97D2D53BF}"/>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16">
              <a:extLst>
                <a:ext uri="{FF2B5EF4-FFF2-40B4-BE49-F238E27FC236}">
                  <a16:creationId xmlns:a16="http://schemas.microsoft.com/office/drawing/2014/main" id="{0E4A6A75-A865-8016-FCC0-78800EF96165}"/>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5" name="Group 28">
            <a:extLst>
              <a:ext uri="{FF2B5EF4-FFF2-40B4-BE49-F238E27FC236}">
                <a16:creationId xmlns:a16="http://schemas.microsoft.com/office/drawing/2014/main" id="{2F2C5E74-7D35-29CE-D849-F21541EEDC76}"/>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8" name="Freeform 29">
              <a:extLst>
                <a:ext uri="{FF2B5EF4-FFF2-40B4-BE49-F238E27FC236}">
                  <a16:creationId xmlns:a16="http://schemas.microsoft.com/office/drawing/2014/main" id="{4E4322D1-26CC-94A5-154E-7646AFB9109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0">
              <a:extLst>
                <a:ext uri="{FF2B5EF4-FFF2-40B4-BE49-F238E27FC236}">
                  <a16:creationId xmlns:a16="http://schemas.microsoft.com/office/drawing/2014/main" id="{3E0176EC-7A86-5CF7-C3B1-D376E910949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Freeform 31">
              <a:extLst>
                <a:ext uri="{FF2B5EF4-FFF2-40B4-BE49-F238E27FC236}">
                  <a16:creationId xmlns:a16="http://schemas.microsoft.com/office/drawing/2014/main" id="{D60D69AE-3DA0-7997-AA18-79D6BF371761}"/>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Freeform 32">
              <a:extLst>
                <a:ext uri="{FF2B5EF4-FFF2-40B4-BE49-F238E27FC236}">
                  <a16:creationId xmlns:a16="http://schemas.microsoft.com/office/drawing/2014/main" id="{B891675A-C6FE-00DC-71E4-8D237C451C5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Freeform 33">
              <a:extLst>
                <a:ext uri="{FF2B5EF4-FFF2-40B4-BE49-F238E27FC236}">
                  <a16:creationId xmlns:a16="http://schemas.microsoft.com/office/drawing/2014/main" id="{ECDE109C-688E-56BD-BE86-21D3AEDE264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8E8546D2-DB2A-F9AF-9A80-C643168B9DA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127CE94D-936A-A4CA-2E04-569DBD0630B3}"/>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051465C4-0F42-619D-2FB0-09689D2F994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C495C133-A97C-6A6C-6EFB-60C434AE6FDC}"/>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E41E7D2B-7836-1A62-751A-93B6CBE0B112}"/>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CC3CF6F4-F2C2-55BE-60D6-8A9B5D39C75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B4A8F0A6-6429-CDFC-02D9-60F90B2F84D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44A5AA19-0CCB-56D6-2C4A-A72C07679F5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49D3666D-EB16-C746-A7DF-62E81D1ECA6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95A491AC-C3C9-F824-D043-8EF58395B80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1BCA730C-2E84-8DBA-920B-01B3BC059BA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207EFA40-562B-6ADE-6B5D-C5D5BB869375}"/>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478EB32E-53D0-2BD6-87BA-BF6CAEA294A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99C98011-1C32-F557-2716-9474F602CD60}"/>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1" name="AutoShape 66">
            <a:extLst>
              <a:ext uri="{FF2B5EF4-FFF2-40B4-BE49-F238E27FC236}">
                <a16:creationId xmlns:a16="http://schemas.microsoft.com/office/drawing/2014/main" id="{B9A524B0-2111-6FBC-40F5-EB0390A6720A}"/>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2" name="AutoShape 66">
            <a:extLst>
              <a:ext uri="{FF2B5EF4-FFF2-40B4-BE49-F238E27FC236}">
                <a16:creationId xmlns:a16="http://schemas.microsoft.com/office/drawing/2014/main" id="{E16B413F-6DF1-5EF1-7636-C2FB6CDAEB99}"/>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389810E9-6682-D0E9-0F34-20C895AB1F27}"/>
              </a:ext>
            </a:extLst>
          </p:cNvPr>
          <p:cNvSpPr>
            <a:spLocks noChangeArrowheads="1"/>
          </p:cNvSpPr>
          <p:nvPr/>
        </p:nvSpPr>
        <p:spPr bwMode="auto">
          <a:xfrm>
            <a:off x="5448300" y="2641600"/>
            <a:ext cx="1384300" cy="939800"/>
          </a:xfrm>
          <a:prstGeom prst="wedgeRoundRectCallout">
            <a:avLst>
              <a:gd name="adj1" fmla="val -113875"/>
              <a:gd name="adj2" fmla="val -85981"/>
              <a:gd name="adj3" fmla="val 16667"/>
            </a:avLst>
          </a:prstGeom>
          <a:solidFill>
            <a:srgbClr val="FFFF00"/>
          </a:solid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sp>
        <p:nvSpPr>
          <p:cNvPr id="44" name="Footer Placeholder 3"/>
          <p:cNvSpPr>
            <a:spLocks noGrp="1"/>
          </p:cNvSpPr>
          <p:nvPr>
            <p:ph type="ftr" sz="quarter" idx="10"/>
          </p:nvPr>
        </p:nvSpPr>
        <p:spPr/>
        <p:txBody>
          <a:bodyPr/>
          <a:lstStyle/>
          <a:p>
            <a:pPr>
              <a:defRPr/>
            </a:pPr>
            <a:r>
              <a:rPr lang="en-US" dirty="0"/>
              <a:t>Art of Multiprocessor Programming</a:t>
            </a:r>
          </a:p>
        </p:txBody>
      </p:sp>
      <p:sp>
        <p:nvSpPr>
          <p:cNvPr id="45" name="Slide Number Placeholder 4"/>
          <p:cNvSpPr>
            <a:spLocks noGrp="1"/>
          </p:cNvSpPr>
          <p:nvPr>
            <p:ph type="sldNum" sz="quarter" idx="11"/>
          </p:nvPr>
        </p:nvSpPr>
        <p:spPr/>
        <p:txBody>
          <a:bodyPr/>
          <a:lstStyle/>
          <a:p>
            <a:pPr>
              <a:defRPr/>
            </a:pPr>
            <a:fld id="{1D199E51-A773-48E2-A4A1-BB72C8942366}" type="slidenum">
              <a:rPr lang="x-none"/>
              <a:pPr>
                <a:defRPr/>
              </a:pPr>
              <a:t>61</a:t>
            </a:fld>
            <a:endParaRPr lang="en-US" dirty="0"/>
          </a:p>
        </p:txBody>
      </p:sp>
      <p:sp>
        <p:nvSpPr>
          <p:cNvPr id="72708" name="Rectangle 2"/>
          <p:cNvSpPr>
            <a:spLocks noGrp="1" noChangeArrowheads="1"/>
          </p:cNvSpPr>
          <p:nvPr>
            <p:ph type="title"/>
          </p:nvPr>
        </p:nvSpPr>
        <p:spPr/>
        <p:txBody>
          <a:bodyPr/>
          <a:lstStyle/>
          <a:p>
            <a:r>
              <a:rPr lang="en-US" dirty="0"/>
              <a:t>Uh, Oh</a:t>
            </a:r>
          </a:p>
        </p:txBody>
      </p:sp>
      <p:sp>
        <p:nvSpPr>
          <p:cNvPr id="72717" name="AutoShape 65"/>
          <p:cNvSpPr>
            <a:spLocks noChangeArrowheads="1"/>
          </p:cNvSpPr>
          <p:nvPr/>
        </p:nvSpPr>
        <p:spPr bwMode="auto">
          <a:xfrm>
            <a:off x="528638" y="4162425"/>
            <a:ext cx="2549525"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remove(b)</a:t>
            </a:r>
          </a:p>
        </p:txBody>
      </p:sp>
      <p:sp>
        <p:nvSpPr>
          <p:cNvPr id="72719" name="Freeform 17"/>
          <p:cNvSpPr>
            <a:spLocks/>
          </p:cNvSpPr>
          <p:nvPr/>
        </p:nvSpPr>
        <p:spPr bwMode="auto">
          <a:xfrm>
            <a:off x="3260725" y="30591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6" name="AutoShape 66"/>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Arial" pitchFamily="34" charset="0"/>
              </a:rPr>
              <a:t>remove(c)</a:t>
            </a:r>
          </a:p>
        </p:txBody>
      </p:sp>
      <p:grpSp>
        <p:nvGrpSpPr>
          <p:cNvPr id="2" name="Group 1">
            <a:extLst>
              <a:ext uri="{FF2B5EF4-FFF2-40B4-BE49-F238E27FC236}">
                <a16:creationId xmlns:a16="http://schemas.microsoft.com/office/drawing/2014/main" id="{2703A4E3-F50D-EAF1-12E3-5BBFE1E2C45F}"/>
              </a:ext>
            </a:extLst>
          </p:cNvPr>
          <p:cNvGrpSpPr/>
          <p:nvPr/>
        </p:nvGrpSpPr>
        <p:grpSpPr>
          <a:xfrm>
            <a:off x="946150" y="2771775"/>
            <a:ext cx="7842248" cy="584200"/>
            <a:chOff x="946150" y="2771775"/>
            <a:chExt cx="7842248" cy="584200"/>
          </a:xfrm>
        </p:grpSpPr>
        <p:sp>
          <p:nvSpPr>
            <p:cNvPr id="25" name="AutoShape 5">
              <a:extLst>
                <a:ext uri="{FF2B5EF4-FFF2-40B4-BE49-F238E27FC236}">
                  <a16:creationId xmlns:a16="http://schemas.microsoft.com/office/drawing/2014/main" id="{4366DD3A-59CA-FDF0-8D0E-7FEE9B6DBB95}"/>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 name="Group 8">
              <a:extLst>
                <a:ext uri="{FF2B5EF4-FFF2-40B4-BE49-F238E27FC236}">
                  <a16:creationId xmlns:a16="http://schemas.microsoft.com/office/drawing/2014/main" id="{17E42FCC-AA90-2770-86C8-EFF179AC1047}"/>
                </a:ext>
              </a:extLst>
            </p:cNvPr>
            <p:cNvGrpSpPr>
              <a:grpSpLocks/>
            </p:cNvGrpSpPr>
            <p:nvPr/>
          </p:nvGrpSpPr>
          <p:grpSpPr bwMode="auto">
            <a:xfrm>
              <a:off x="2543175" y="2771775"/>
              <a:ext cx="866775" cy="582613"/>
              <a:chOff x="596" y="1599"/>
              <a:chExt cx="546" cy="367"/>
            </a:xfrm>
          </p:grpSpPr>
          <p:sp>
            <p:nvSpPr>
              <p:cNvPr id="22" name="AutoShape 9">
                <a:extLst>
                  <a:ext uri="{FF2B5EF4-FFF2-40B4-BE49-F238E27FC236}">
                    <a16:creationId xmlns:a16="http://schemas.microsoft.com/office/drawing/2014/main" id="{1EFFE79F-6D83-AA23-EC01-60DA2966A6A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3" name="Line 10">
                <a:extLst>
                  <a:ext uri="{FF2B5EF4-FFF2-40B4-BE49-F238E27FC236}">
                    <a16:creationId xmlns:a16="http://schemas.microsoft.com/office/drawing/2014/main" id="{7C889F13-EAEF-A260-93EC-F3C87014085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11">
                <a:extLst>
                  <a:ext uri="{FF2B5EF4-FFF2-40B4-BE49-F238E27FC236}">
                    <a16:creationId xmlns:a16="http://schemas.microsoft.com/office/drawing/2014/main" id="{03E850CB-AF1F-B936-68C5-0645C293E759}"/>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6" name="Group 16">
              <a:extLst>
                <a:ext uri="{FF2B5EF4-FFF2-40B4-BE49-F238E27FC236}">
                  <a16:creationId xmlns:a16="http://schemas.microsoft.com/office/drawing/2014/main" id="{0B694190-8FCB-93DC-C275-00A5C65DCA7C}"/>
                </a:ext>
              </a:extLst>
            </p:cNvPr>
            <p:cNvGrpSpPr>
              <a:grpSpLocks/>
            </p:cNvGrpSpPr>
            <p:nvPr/>
          </p:nvGrpSpPr>
          <p:grpSpPr bwMode="auto">
            <a:xfrm>
              <a:off x="5741988" y="2771775"/>
              <a:ext cx="866775" cy="582613"/>
              <a:chOff x="596" y="1599"/>
              <a:chExt cx="546" cy="367"/>
            </a:xfrm>
          </p:grpSpPr>
          <p:sp>
            <p:nvSpPr>
              <p:cNvPr id="16" name="AutoShape 17">
                <a:extLst>
                  <a:ext uri="{FF2B5EF4-FFF2-40B4-BE49-F238E27FC236}">
                    <a16:creationId xmlns:a16="http://schemas.microsoft.com/office/drawing/2014/main" id="{BB54D323-085A-8A39-78DE-09219627BFB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7" name="Line 18">
                <a:extLst>
                  <a:ext uri="{FF2B5EF4-FFF2-40B4-BE49-F238E27FC236}">
                    <a16:creationId xmlns:a16="http://schemas.microsoft.com/office/drawing/2014/main" id="{E0FE5E21-2AF0-1D65-750C-9EFD36671F0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19">
                <a:extLst>
                  <a:ext uri="{FF2B5EF4-FFF2-40B4-BE49-F238E27FC236}">
                    <a16:creationId xmlns:a16="http://schemas.microsoft.com/office/drawing/2014/main" id="{6E0DBF4A-226E-BA3B-9C7C-DF84FD20FB8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7" name="Line 20">
              <a:extLst>
                <a:ext uri="{FF2B5EF4-FFF2-40B4-BE49-F238E27FC236}">
                  <a16:creationId xmlns:a16="http://schemas.microsoft.com/office/drawing/2014/main" id="{5A87A524-BC83-C677-16AF-FD56DA8572CC}"/>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9" name="Group 41">
              <a:extLst>
                <a:ext uri="{FF2B5EF4-FFF2-40B4-BE49-F238E27FC236}">
                  <a16:creationId xmlns:a16="http://schemas.microsoft.com/office/drawing/2014/main" id="{ADE20E7F-2E80-3CF4-A0B7-7A291FAFB5E2}"/>
                </a:ext>
              </a:extLst>
            </p:cNvPr>
            <p:cNvGrpSpPr>
              <a:grpSpLocks/>
            </p:cNvGrpSpPr>
            <p:nvPr/>
          </p:nvGrpSpPr>
          <p:grpSpPr bwMode="auto">
            <a:xfrm>
              <a:off x="7329488" y="2773363"/>
              <a:ext cx="879476" cy="582612"/>
              <a:chOff x="588" y="1599"/>
              <a:chExt cx="554" cy="367"/>
            </a:xfrm>
          </p:grpSpPr>
          <p:sp>
            <p:nvSpPr>
              <p:cNvPr id="13" name="AutoShape 42">
                <a:extLst>
                  <a:ext uri="{FF2B5EF4-FFF2-40B4-BE49-F238E27FC236}">
                    <a16:creationId xmlns:a16="http://schemas.microsoft.com/office/drawing/2014/main" id="{9C647A99-CC9D-930C-6750-ECC224A3AE7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43">
                <a:extLst>
                  <a:ext uri="{FF2B5EF4-FFF2-40B4-BE49-F238E27FC236}">
                    <a16:creationId xmlns:a16="http://schemas.microsoft.com/office/drawing/2014/main" id="{EFA0C6EF-1FB3-97A0-38E8-7960FB875A2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Text Box 44">
                <a:extLst>
                  <a:ext uri="{FF2B5EF4-FFF2-40B4-BE49-F238E27FC236}">
                    <a16:creationId xmlns:a16="http://schemas.microsoft.com/office/drawing/2014/main" id="{55A7C750-83F3-75E0-F383-D3557CDDF165}"/>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11" name="Line 46">
              <a:extLst>
                <a:ext uri="{FF2B5EF4-FFF2-40B4-BE49-F238E27FC236}">
                  <a16:creationId xmlns:a16="http://schemas.microsoft.com/office/drawing/2014/main" id="{6BE14DDD-BBCC-484B-E130-7CB97D2D53BF}"/>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16">
              <a:extLst>
                <a:ext uri="{FF2B5EF4-FFF2-40B4-BE49-F238E27FC236}">
                  <a16:creationId xmlns:a16="http://schemas.microsoft.com/office/drawing/2014/main" id="{0E4A6A75-A865-8016-FCC0-78800EF96165}"/>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19" name="Text Box 43">
            <a:extLst>
              <a:ext uri="{FF2B5EF4-FFF2-40B4-BE49-F238E27FC236}">
                <a16:creationId xmlns:a16="http://schemas.microsoft.com/office/drawing/2014/main" id="{A55D456A-F574-25E9-B506-FB220DD6D810}"/>
              </a:ext>
            </a:extLst>
          </p:cNvPr>
          <p:cNvSpPr txBox="1">
            <a:spLocks noChangeArrowheads="1"/>
          </p:cNvSpPr>
          <p:nvPr/>
        </p:nvSpPr>
        <p:spPr bwMode="auto">
          <a:xfrm>
            <a:off x="1675967" y="1725613"/>
            <a:ext cx="3623108" cy="523220"/>
          </a:xfrm>
          <a:prstGeom prst="rect">
            <a:avLst/>
          </a:prstGeom>
          <a:noFill/>
          <a:ln w="38100" algn="ctr">
            <a:solidFill>
              <a:srgbClr val="FF0000"/>
            </a:solidFill>
            <a:miter lim="800000"/>
            <a:headEnd/>
            <a:tailEnd/>
          </a:ln>
        </p:spPr>
        <p:txBody>
          <a:bodyPr wrap="none">
            <a:spAutoFit/>
          </a:bodyPr>
          <a:lstStyle/>
          <a:p>
            <a:r>
              <a:rPr lang="en-US" sz="2800" dirty="0">
                <a:solidFill>
                  <a:srgbClr val="FFFF00"/>
                </a:solidFill>
                <a:latin typeface="Arial" pitchFamily="34" charset="0"/>
              </a:rPr>
              <a:t>Uh oh, c not removed</a:t>
            </a:r>
          </a:p>
        </p:txBody>
      </p:sp>
      <p:grpSp>
        <p:nvGrpSpPr>
          <p:cNvPr id="5" name="Group 28">
            <a:extLst>
              <a:ext uri="{FF2B5EF4-FFF2-40B4-BE49-F238E27FC236}">
                <a16:creationId xmlns:a16="http://schemas.microsoft.com/office/drawing/2014/main" id="{B31997A0-7A64-928C-FA10-B384EAB7AD2C}"/>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10" name="Freeform 29">
              <a:extLst>
                <a:ext uri="{FF2B5EF4-FFF2-40B4-BE49-F238E27FC236}">
                  <a16:creationId xmlns:a16="http://schemas.microsoft.com/office/drawing/2014/main" id="{03FC36D8-F865-4E29-7372-8852DEE4946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Freeform 30">
              <a:extLst>
                <a:ext uri="{FF2B5EF4-FFF2-40B4-BE49-F238E27FC236}">
                  <a16:creationId xmlns:a16="http://schemas.microsoft.com/office/drawing/2014/main" id="{AA041C38-E1C9-43D0-2445-0BEA926AB88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Freeform 31">
              <a:extLst>
                <a:ext uri="{FF2B5EF4-FFF2-40B4-BE49-F238E27FC236}">
                  <a16:creationId xmlns:a16="http://schemas.microsoft.com/office/drawing/2014/main" id="{3165AEFA-1E7C-1B16-BA98-5367D1190CE7}"/>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2">
              <a:extLst>
                <a:ext uri="{FF2B5EF4-FFF2-40B4-BE49-F238E27FC236}">
                  <a16:creationId xmlns:a16="http://schemas.microsoft.com/office/drawing/2014/main" id="{F132AF8B-90E1-583B-7528-909D6CCE8858}"/>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3">
              <a:extLst>
                <a:ext uri="{FF2B5EF4-FFF2-40B4-BE49-F238E27FC236}">
                  <a16:creationId xmlns:a16="http://schemas.microsoft.com/office/drawing/2014/main" id="{BEA47F45-E852-EDBE-1F76-D8961B39E95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4">
              <a:extLst>
                <a:ext uri="{FF2B5EF4-FFF2-40B4-BE49-F238E27FC236}">
                  <a16:creationId xmlns:a16="http://schemas.microsoft.com/office/drawing/2014/main" id="{656948BF-76C4-E21A-EB7A-6FEF34C04E36}"/>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5">
              <a:extLst>
                <a:ext uri="{FF2B5EF4-FFF2-40B4-BE49-F238E27FC236}">
                  <a16:creationId xmlns:a16="http://schemas.microsoft.com/office/drawing/2014/main" id="{28ADF6F7-66B0-3268-A826-1611AFF9C377}"/>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6">
              <a:extLst>
                <a:ext uri="{FF2B5EF4-FFF2-40B4-BE49-F238E27FC236}">
                  <a16:creationId xmlns:a16="http://schemas.microsoft.com/office/drawing/2014/main" id="{4500178F-F817-FA82-6A7C-C2966CE52853}"/>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7">
              <a:extLst>
                <a:ext uri="{FF2B5EF4-FFF2-40B4-BE49-F238E27FC236}">
                  <a16:creationId xmlns:a16="http://schemas.microsoft.com/office/drawing/2014/main" id="{74DDF8A6-94CA-1F09-DFAA-8D861B83C04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3" name="Group 46">
            <a:extLst>
              <a:ext uri="{FF2B5EF4-FFF2-40B4-BE49-F238E27FC236}">
                <a16:creationId xmlns:a16="http://schemas.microsoft.com/office/drawing/2014/main" id="{B1FEA26B-9E48-2EE5-FC3B-2D32405EC83E}"/>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4" name="Freeform 47">
              <a:extLst>
                <a:ext uri="{FF2B5EF4-FFF2-40B4-BE49-F238E27FC236}">
                  <a16:creationId xmlns:a16="http://schemas.microsoft.com/office/drawing/2014/main" id="{D438F800-B71A-BE8B-1C65-B394946B73A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48">
              <a:extLst>
                <a:ext uri="{FF2B5EF4-FFF2-40B4-BE49-F238E27FC236}">
                  <a16:creationId xmlns:a16="http://schemas.microsoft.com/office/drawing/2014/main" id="{4EE86A3F-8A8E-E203-EEAC-A685E719789B}"/>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49">
              <a:extLst>
                <a:ext uri="{FF2B5EF4-FFF2-40B4-BE49-F238E27FC236}">
                  <a16:creationId xmlns:a16="http://schemas.microsoft.com/office/drawing/2014/main" id="{F87A2747-DBB4-C91A-46F8-DDAC1304313E}"/>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0">
              <a:extLst>
                <a:ext uri="{FF2B5EF4-FFF2-40B4-BE49-F238E27FC236}">
                  <a16:creationId xmlns:a16="http://schemas.microsoft.com/office/drawing/2014/main" id="{206AA5E6-04BE-B4D6-6A36-38279B13348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1">
              <a:extLst>
                <a:ext uri="{FF2B5EF4-FFF2-40B4-BE49-F238E27FC236}">
                  <a16:creationId xmlns:a16="http://schemas.microsoft.com/office/drawing/2014/main" id="{AEDA7A52-3B9D-1D53-954A-C5AA2C9A76F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2">
              <a:extLst>
                <a:ext uri="{FF2B5EF4-FFF2-40B4-BE49-F238E27FC236}">
                  <a16:creationId xmlns:a16="http://schemas.microsoft.com/office/drawing/2014/main" id="{A01D15FA-C325-680C-0C12-32801B6DC1F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3">
              <a:extLst>
                <a:ext uri="{FF2B5EF4-FFF2-40B4-BE49-F238E27FC236}">
                  <a16:creationId xmlns:a16="http://schemas.microsoft.com/office/drawing/2014/main" id="{2548E0B9-38D8-D0FA-1996-D100297399E2}"/>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54">
              <a:extLst>
                <a:ext uri="{FF2B5EF4-FFF2-40B4-BE49-F238E27FC236}">
                  <a16:creationId xmlns:a16="http://schemas.microsoft.com/office/drawing/2014/main" id="{E278F2E2-D0A0-B6E9-2290-AE72E3485A4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55">
              <a:extLst>
                <a:ext uri="{FF2B5EF4-FFF2-40B4-BE49-F238E27FC236}">
                  <a16:creationId xmlns:a16="http://schemas.microsoft.com/office/drawing/2014/main" id="{0749CB36-2A95-ED4B-509C-3419E1BCF23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8381377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a:spLocks noGrp="1"/>
          </p:cNvSpPr>
          <p:nvPr>
            <p:ph type="ftr" sz="quarter" idx="10"/>
          </p:nvPr>
        </p:nvSpPr>
        <p:spPr/>
        <p:txBody>
          <a:bodyPr/>
          <a:lstStyle/>
          <a:p>
            <a:pPr>
              <a:defRPr/>
            </a:pPr>
            <a:r>
              <a:rPr lang="en-US" dirty="0"/>
              <a:t>Art of Multiprocessor Programming</a:t>
            </a:r>
          </a:p>
        </p:txBody>
      </p:sp>
      <p:sp>
        <p:nvSpPr>
          <p:cNvPr id="36" name="Slide Number Placeholder 4"/>
          <p:cNvSpPr>
            <a:spLocks noGrp="1"/>
          </p:cNvSpPr>
          <p:nvPr>
            <p:ph type="sldNum" sz="quarter" idx="11"/>
          </p:nvPr>
        </p:nvSpPr>
        <p:spPr/>
        <p:txBody>
          <a:bodyPr/>
          <a:lstStyle/>
          <a:p>
            <a:pPr>
              <a:defRPr/>
            </a:pPr>
            <a:fld id="{799FA821-6083-47EA-BEE9-4DDC5163323D}" type="slidenum">
              <a:rPr lang="x-none"/>
              <a:pPr>
                <a:defRPr/>
              </a:pPr>
              <a:t>62</a:t>
            </a:fld>
            <a:endParaRPr lang="en-US" dirty="0"/>
          </a:p>
        </p:txBody>
      </p:sp>
      <p:sp>
        <p:nvSpPr>
          <p:cNvPr id="74758" name="Rectangle 2"/>
          <p:cNvSpPr>
            <a:spLocks noGrp="1" noChangeArrowheads="1"/>
          </p:cNvSpPr>
          <p:nvPr>
            <p:ph type="title"/>
          </p:nvPr>
        </p:nvSpPr>
        <p:spPr/>
        <p:txBody>
          <a:bodyPr/>
          <a:lstStyle/>
          <a:p>
            <a:r>
              <a:rPr lang="en-US" dirty="0"/>
              <a:t>Problem</a:t>
            </a:r>
          </a:p>
        </p:txBody>
      </p:sp>
      <p:sp>
        <p:nvSpPr>
          <p:cNvPr id="74760" name="AutoShape 9"/>
          <p:cNvSpPr>
            <a:spLocks noChangeArrowheads="1"/>
          </p:cNvSpPr>
          <p:nvPr/>
        </p:nvSpPr>
        <p:spPr bwMode="auto">
          <a:xfrm>
            <a:off x="6338888" y="3094038"/>
            <a:ext cx="717550" cy="46990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4761" name="Line 10"/>
          <p:cNvSpPr>
            <a:spLocks noChangeShapeType="1"/>
          </p:cNvSpPr>
          <p:nvPr/>
        </p:nvSpPr>
        <p:spPr bwMode="auto">
          <a:xfrm>
            <a:off x="6704013" y="3087688"/>
            <a:ext cx="0" cy="4826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62" name="Text Box 11"/>
          <p:cNvSpPr txBox="1">
            <a:spLocks noChangeArrowheads="1"/>
          </p:cNvSpPr>
          <p:nvPr/>
        </p:nvSpPr>
        <p:spPr bwMode="auto">
          <a:xfrm>
            <a:off x="6258460" y="3108325"/>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74763" name="AutoShape 5"/>
          <p:cNvSpPr>
            <a:spLocks noChangeArrowheads="1"/>
          </p:cNvSpPr>
          <p:nvPr/>
        </p:nvSpPr>
        <p:spPr bwMode="auto">
          <a:xfrm>
            <a:off x="5013325" y="3094038"/>
            <a:ext cx="717550" cy="46990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4764" name="Line 6"/>
          <p:cNvSpPr>
            <a:spLocks noChangeShapeType="1"/>
          </p:cNvSpPr>
          <p:nvPr/>
        </p:nvSpPr>
        <p:spPr bwMode="auto">
          <a:xfrm>
            <a:off x="5378450" y="3087688"/>
            <a:ext cx="0" cy="4826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65" name="Text Box 7"/>
          <p:cNvSpPr txBox="1">
            <a:spLocks noChangeArrowheads="1"/>
          </p:cNvSpPr>
          <p:nvPr/>
        </p:nvSpPr>
        <p:spPr bwMode="auto">
          <a:xfrm>
            <a:off x="4950546" y="31083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nvGrpSpPr>
          <p:cNvPr id="74766" name="Group 12"/>
          <p:cNvGrpSpPr>
            <a:grpSpLocks/>
          </p:cNvGrpSpPr>
          <p:nvPr/>
        </p:nvGrpSpPr>
        <p:grpSpPr bwMode="auto">
          <a:xfrm>
            <a:off x="7600026" y="3087689"/>
            <a:ext cx="778798" cy="551364"/>
            <a:chOff x="549" y="1599"/>
            <a:chExt cx="593" cy="419"/>
          </a:xfrm>
          <a:effectLst>
            <a:glow rad="228600">
              <a:schemeClr val="accent3">
                <a:satMod val="175000"/>
                <a:alpha val="40000"/>
              </a:schemeClr>
            </a:glow>
          </a:effectLst>
        </p:grpSpPr>
        <p:sp>
          <p:nvSpPr>
            <p:cNvPr id="74788"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89"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90" name="Text Box 15"/>
            <p:cNvSpPr txBox="1">
              <a:spLocks noChangeArrowheads="1"/>
            </p:cNvSpPr>
            <p:nvPr/>
          </p:nvSpPr>
          <p:spPr bwMode="auto">
            <a:xfrm>
              <a:off x="549" y="1620"/>
              <a:ext cx="293" cy="398"/>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74767" name="Freeform 16"/>
          <p:cNvSpPr>
            <a:spLocks/>
          </p:cNvSpPr>
          <p:nvPr/>
        </p:nvSpPr>
        <p:spPr bwMode="auto">
          <a:xfrm>
            <a:off x="6838950" y="3427413"/>
            <a:ext cx="2141538" cy="663575"/>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4768" name="Line 17"/>
          <p:cNvSpPr>
            <a:spLocks noChangeShapeType="1"/>
          </p:cNvSpPr>
          <p:nvPr/>
        </p:nvSpPr>
        <p:spPr bwMode="auto">
          <a:xfrm>
            <a:off x="5607050" y="3325813"/>
            <a:ext cx="7175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74769" name="Group 23"/>
          <p:cNvGrpSpPr>
            <a:grpSpLocks/>
          </p:cNvGrpSpPr>
          <p:nvPr/>
        </p:nvGrpSpPr>
        <p:grpSpPr bwMode="auto">
          <a:xfrm>
            <a:off x="6107160" y="4987926"/>
            <a:ext cx="796878" cy="551364"/>
            <a:chOff x="536" y="1599"/>
            <a:chExt cx="606" cy="419"/>
          </a:xfrm>
          <a:effectLst>
            <a:glow rad="228600">
              <a:schemeClr val="accent3">
                <a:satMod val="175000"/>
                <a:alpha val="40000"/>
              </a:schemeClr>
            </a:glow>
          </a:effectLst>
        </p:grpSpPr>
        <p:sp>
          <p:nvSpPr>
            <p:cNvPr id="74785" name="AutoShape 24"/>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86" name="Line 25"/>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87" name="Text Box 26"/>
            <p:cNvSpPr txBox="1">
              <a:spLocks noChangeArrowheads="1"/>
            </p:cNvSpPr>
            <p:nvPr/>
          </p:nvSpPr>
          <p:spPr bwMode="auto">
            <a:xfrm>
              <a:off x="536" y="1620"/>
              <a:ext cx="307" cy="398"/>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74770" name="Group 28"/>
          <p:cNvGrpSpPr>
            <a:grpSpLocks/>
          </p:cNvGrpSpPr>
          <p:nvPr/>
        </p:nvGrpSpPr>
        <p:grpSpPr bwMode="auto">
          <a:xfrm>
            <a:off x="4798514" y="4987926"/>
            <a:ext cx="779961" cy="551364"/>
            <a:chOff x="549" y="1599"/>
            <a:chExt cx="593" cy="419"/>
          </a:xfrm>
          <a:effectLst>
            <a:glow rad="228600">
              <a:schemeClr val="accent3">
                <a:satMod val="175000"/>
                <a:alpha val="40000"/>
              </a:schemeClr>
            </a:glow>
          </a:effectLst>
        </p:grpSpPr>
        <p:sp>
          <p:nvSpPr>
            <p:cNvPr id="74782" name="AutoShape 2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83" name="Line 3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84" name="Text Box 31"/>
            <p:cNvSpPr txBox="1">
              <a:spLocks noChangeArrowheads="1"/>
            </p:cNvSpPr>
            <p:nvPr/>
          </p:nvSpPr>
          <p:spPr bwMode="auto">
            <a:xfrm>
              <a:off x="549" y="1620"/>
              <a:ext cx="293" cy="398"/>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74771" name="Group 32"/>
          <p:cNvGrpSpPr>
            <a:grpSpLocks/>
          </p:cNvGrpSpPr>
          <p:nvPr/>
        </p:nvGrpSpPr>
        <p:grpSpPr bwMode="auto">
          <a:xfrm>
            <a:off x="7447626" y="4987926"/>
            <a:ext cx="778798" cy="551364"/>
            <a:chOff x="549" y="1599"/>
            <a:chExt cx="593" cy="419"/>
          </a:xfrm>
          <a:effectLst>
            <a:glow rad="228600">
              <a:schemeClr val="accent3">
                <a:satMod val="175000"/>
                <a:alpha val="40000"/>
              </a:schemeClr>
            </a:glow>
          </a:effectLst>
        </p:grpSpPr>
        <p:sp>
          <p:nvSpPr>
            <p:cNvPr id="74779" name="AutoShape 3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80" name="Line 3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4781" name="Text Box 35"/>
            <p:cNvSpPr txBox="1">
              <a:spLocks noChangeArrowheads="1"/>
            </p:cNvSpPr>
            <p:nvPr/>
          </p:nvSpPr>
          <p:spPr bwMode="auto">
            <a:xfrm>
              <a:off x="549" y="1620"/>
              <a:ext cx="293" cy="398"/>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74772" name="Freeform 36"/>
          <p:cNvSpPr>
            <a:spLocks/>
          </p:cNvSpPr>
          <p:nvPr/>
        </p:nvSpPr>
        <p:spPr bwMode="auto">
          <a:xfrm>
            <a:off x="5454650" y="5226050"/>
            <a:ext cx="2141538" cy="663575"/>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4773" name="Freeform 38"/>
          <p:cNvSpPr>
            <a:spLocks/>
          </p:cNvSpPr>
          <p:nvPr/>
        </p:nvSpPr>
        <p:spPr bwMode="auto">
          <a:xfrm>
            <a:off x="6732588" y="5224463"/>
            <a:ext cx="2141537" cy="663575"/>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4774" name="Line 40"/>
          <p:cNvSpPr>
            <a:spLocks noChangeShapeType="1"/>
          </p:cNvSpPr>
          <p:nvPr/>
        </p:nvSpPr>
        <p:spPr bwMode="auto">
          <a:xfrm>
            <a:off x="6877050" y="5226050"/>
            <a:ext cx="717550" cy="0"/>
          </a:xfrm>
          <a:prstGeom prst="line">
            <a:avLst/>
          </a:prstGeom>
          <a:noFill/>
          <a:ln w="76200">
            <a:solidFill>
              <a:schemeClr val="folHlink"/>
            </a:solidFill>
            <a:round/>
            <a:headEnd/>
            <a:tailEnd type="triangle" w="med" len="med"/>
          </a:ln>
        </p:spPr>
        <p:txBody>
          <a:bodyPr wrap="none" anchor="ctr"/>
          <a:lstStyle/>
          <a:p>
            <a:endParaRPr lang="en-US" dirty="0">
              <a:latin typeface="Consolas" panose="020B0609020204030204" pitchFamily="49" charset="0"/>
            </a:endParaRPr>
          </a:p>
        </p:txBody>
      </p:sp>
      <p:sp>
        <p:nvSpPr>
          <p:cNvPr id="74775" name="Line 45"/>
          <p:cNvSpPr>
            <a:spLocks noChangeShapeType="1"/>
          </p:cNvSpPr>
          <p:nvPr/>
        </p:nvSpPr>
        <p:spPr bwMode="auto">
          <a:xfrm>
            <a:off x="6924675" y="3325813"/>
            <a:ext cx="717550" cy="0"/>
          </a:xfrm>
          <a:prstGeom prst="line">
            <a:avLst/>
          </a:prstGeom>
          <a:noFill/>
          <a:ln w="76200">
            <a:solidFill>
              <a:schemeClr val="folHlink"/>
            </a:solidFill>
            <a:round/>
            <a:headEnd/>
            <a:tailEnd type="triangle" w="med" len="med"/>
          </a:ln>
        </p:spPr>
        <p:txBody>
          <a:bodyPr wrap="none" anchor="ctr"/>
          <a:lstStyle/>
          <a:p>
            <a:endParaRPr lang="en-US" dirty="0">
              <a:latin typeface="Consolas" panose="020B0609020204030204" pitchFamily="49" charset="0"/>
            </a:endParaRPr>
          </a:p>
        </p:txBody>
      </p:sp>
      <p:sp>
        <p:nvSpPr>
          <p:cNvPr id="74776" name="Line 17"/>
          <p:cNvSpPr>
            <a:spLocks noChangeShapeType="1"/>
          </p:cNvSpPr>
          <p:nvPr/>
        </p:nvSpPr>
        <p:spPr bwMode="auto">
          <a:xfrm>
            <a:off x="8172450" y="3351213"/>
            <a:ext cx="7175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4777" name="Line 17"/>
          <p:cNvSpPr>
            <a:spLocks noChangeShapeType="1"/>
          </p:cNvSpPr>
          <p:nvPr/>
        </p:nvSpPr>
        <p:spPr bwMode="auto">
          <a:xfrm>
            <a:off x="8070850" y="5256213"/>
            <a:ext cx="7175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4778" name="Line 40"/>
          <p:cNvSpPr>
            <a:spLocks noChangeShapeType="1"/>
          </p:cNvSpPr>
          <p:nvPr/>
        </p:nvSpPr>
        <p:spPr bwMode="auto">
          <a:xfrm>
            <a:off x="5416550" y="5226050"/>
            <a:ext cx="717550" cy="0"/>
          </a:xfrm>
          <a:prstGeom prst="line">
            <a:avLst/>
          </a:prstGeom>
          <a:noFill/>
          <a:ln w="76200">
            <a:solidFill>
              <a:schemeClr val="folHlink"/>
            </a:solidFill>
            <a:round/>
            <a:headEnd/>
            <a:tailEnd type="triangle" w="med" len="med"/>
          </a:ln>
        </p:spPr>
        <p:txBody>
          <a:bodyPr wrap="none" anchor="ctr"/>
          <a:lstStyle/>
          <a:p>
            <a:endParaRPr lang="en-US" dirty="0">
              <a:latin typeface="Consolas" panose="020B0609020204030204" pitchFamily="49" charset="0"/>
            </a:endParaRPr>
          </a:p>
        </p:txBody>
      </p:sp>
      <p:sp>
        <p:nvSpPr>
          <p:cNvPr id="2" name="TextBox 1">
            <a:extLst>
              <a:ext uri="{FF2B5EF4-FFF2-40B4-BE49-F238E27FC236}">
                <a16:creationId xmlns:a16="http://schemas.microsoft.com/office/drawing/2014/main" id="{25968A56-BA2B-14D5-9CCD-03328D93F755}"/>
              </a:ext>
            </a:extLst>
          </p:cNvPr>
          <p:cNvSpPr txBox="1"/>
          <p:nvPr/>
        </p:nvSpPr>
        <p:spPr bwMode="auto">
          <a:xfrm>
            <a:off x="327409" y="2100031"/>
            <a:ext cx="272955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To remove </a:t>
            </a:r>
            <a:r>
              <a:rPr lang="en-US" sz="2800" dirty="0">
                <a:solidFill>
                  <a:schemeClr val="bg1"/>
                </a:solidFill>
              </a:rPr>
              <a:t>c</a:t>
            </a:r>
            <a:r>
              <a:rPr lang="en-US" sz="2800" dirty="0">
                <a:solidFill>
                  <a:srgbClr val="FFC000"/>
                </a:solidFill>
              </a:rPr>
              <a:t> </a:t>
            </a:r>
            <a:r>
              <a:rPr lang="en-US" sz="2800" dirty="0">
                <a:solidFill>
                  <a:srgbClr val="FFFF00"/>
                </a:solidFill>
              </a:rPr>
              <a:t>…</a:t>
            </a:r>
          </a:p>
        </p:txBody>
      </p:sp>
      <p:sp>
        <p:nvSpPr>
          <p:cNvPr id="3" name="TextBox 2">
            <a:extLst>
              <a:ext uri="{FF2B5EF4-FFF2-40B4-BE49-F238E27FC236}">
                <a16:creationId xmlns:a16="http://schemas.microsoft.com/office/drawing/2014/main" id="{E7189703-B4B4-F28F-174A-07B75480F00C}"/>
              </a:ext>
            </a:extLst>
          </p:cNvPr>
          <p:cNvSpPr txBox="1"/>
          <p:nvPr/>
        </p:nvSpPr>
        <p:spPr bwMode="auto">
          <a:xfrm>
            <a:off x="327410" y="2841041"/>
            <a:ext cx="435934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Swing </a:t>
            </a:r>
            <a:r>
              <a:rPr lang="en-US" sz="2800" dirty="0">
                <a:solidFill>
                  <a:schemeClr val="bg1"/>
                </a:solidFill>
              </a:rPr>
              <a:t>b</a:t>
            </a:r>
            <a:r>
              <a:rPr lang="en-US" sz="2800" dirty="0">
                <a:solidFill>
                  <a:srgbClr val="FFFF00"/>
                </a:solidFill>
              </a:rPr>
              <a:t>’s </a:t>
            </a:r>
            <a:r>
              <a:rPr lang="en-US" sz="2800" b="1" dirty="0">
                <a:solidFill>
                  <a:schemeClr val="bg1"/>
                </a:solidFill>
                <a:latin typeface="Consolas" panose="020B0609020204030204" pitchFamily="49" charset="0"/>
                <a:cs typeface="Courier New" panose="02070309020205020404" pitchFamily="49" charset="0"/>
              </a:rPr>
              <a:t>next</a:t>
            </a:r>
            <a:r>
              <a:rPr lang="en-US" sz="2800" dirty="0">
                <a:solidFill>
                  <a:srgbClr val="FFFF00"/>
                </a:solidFill>
              </a:rPr>
              <a:t> field to </a:t>
            </a:r>
            <a:r>
              <a:rPr lang="en-US" sz="2800" dirty="0">
                <a:solidFill>
                  <a:schemeClr val="bg1"/>
                </a:solidFill>
              </a:rPr>
              <a:t>d</a:t>
            </a:r>
          </a:p>
        </p:txBody>
      </p:sp>
      <p:sp>
        <p:nvSpPr>
          <p:cNvPr id="4" name="TextBox 3">
            <a:extLst>
              <a:ext uri="{FF2B5EF4-FFF2-40B4-BE49-F238E27FC236}">
                <a16:creationId xmlns:a16="http://schemas.microsoft.com/office/drawing/2014/main" id="{E25580DB-4493-D330-E019-04D5311AC6F7}"/>
              </a:ext>
            </a:extLst>
          </p:cNvPr>
          <p:cNvSpPr txBox="1"/>
          <p:nvPr/>
        </p:nvSpPr>
        <p:spPr bwMode="auto">
          <a:xfrm>
            <a:off x="327410" y="3582051"/>
            <a:ext cx="214067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Problem is,</a:t>
            </a:r>
          </a:p>
        </p:txBody>
      </p:sp>
      <p:sp>
        <p:nvSpPr>
          <p:cNvPr id="5" name="TextBox 4">
            <a:extLst>
              <a:ext uri="{FF2B5EF4-FFF2-40B4-BE49-F238E27FC236}">
                <a16:creationId xmlns:a16="http://schemas.microsoft.com/office/drawing/2014/main" id="{798E73D8-B651-ED7A-9CD1-67479F9244F8}"/>
              </a:ext>
            </a:extLst>
          </p:cNvPr>
          <p:cNvSpPr txBox="1"/>
          <p:nvPr/>
        </p:nvSpPr>
        <p:spPr bwMode="auto">
          <a:xfrm>
            <a:off x="327410" y="4323062"/>
            <a:ext cx="4131796" cy="1384995"/>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Someone removing </a:t>
            </a:r>
            <a:r>
              <a:rPr lang="en-US" sz="2800" dirty="0">
                <a:solidFill>
                  <a:schemeClr val="bg1"/>
                </a:solidFill>
              </a:rPr>
              <a:t>b</a:t>
            </a:r>
            <a:r>
              <a:rPr lang="en-US" sz="2800" dirty="0">
                <a:solidFill>
                  <a:srgbClr val="FFFF00"/>
                </a:solidFill>
              </a:rPr>
              <a:t> concurrently could redirect </a:t>
            </a:r>
            <a:r>
              <a:rPr lang="en-US" sz="2800" b="1" dirty="0">
                <a:solidFill>
                  <a:schemeClr val="bg1"/>
                </a:solidFill>
                <a:latin typeface="Consolas" panose="020B0609020204030204" pitchFamily="49" charset="0"/>
                <a:cs typeface="Courier New" panose="02070309020205020404" pitchFamily="49" charset="0"/>
              </a:rPr>
              <a:t>next</a:t>
            </a:r>
            <a:r>
              <a:rPr lang="en-US" sz="2800" dirty="0">
                <a:solidFill>
                  <a:srgbClr val="FFFF00"/>
                </a:solidFill>
              </a:rPr>
              <a:t> field to </a:t>
            </a:r>
            <a:r>
              <a:rPr lang="en-US" sz="2800" dirty="0">
                <a:solidFill>
                  <a:schemeClr val="bg1"/>
                </a:solidFill>
              </a:rPr>
              <a:t>c</a:t>
            </a:r>
          </a:p>
        </p:txBody>
      </p:sp>
    </p:spTree>
    <p:extLst>
      <p:ext uri="{BB962C8B-B14F-4D97-AF65-F5344CB8AC3E}">
        <p14:creationId xmlns:p14="http://schemas.microsoft.com/office/powerpoint/2010/main" val="148558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1E307EBA-26E3-443E-815F-60CA4FFA558F}" type="slidenum">
              <a:rPr lang="x-none"/>
              <a:pPr>
                <a:defRPr/>
              </a:pPr>
              <a:t>63</a:t>
            </a:fld>
            <a:endParaRPr lang="en-US" dirty="0"/>
          </a:p>
        </p:txBody>
      </p:sp>
      <p:sp>
        <p:nvSpPr>
          <p:cNvPr id="75780" name="Rectangle 2"/>
          <p:cNvSpPr>
            <a:spLocks noGrp="1" noChangeArrowheads="1"/>
          </p:cNvSpPr>
          <p:nvPr>
            <p:ph type="title"/>
          </p:nvPr>
        </p:nvSpPr>
        <p:spPr/>
        <p:txBody>
          <a:bodyPr/>
          <a:lstStyle/>
          <a:p>
            <a:r>
              <a:rPr lang="en-US" dirty="0"/>
              <a:t>Insight</a:t>
            </a:r>
          </a:p>
        </p:txBody>
      </p:sp>
      <p:sp>
        <p:nvSpPr>
          <p:cNvPr id="6" name="TextBox 5">
            <a:extLst>
              <a:ext uri="{FF2B5EF4-FFF2-40B4-BE49-F238E27FC236}">
                <a16:creationId xmlns:a16="http://schemas.microsoft.com/office/drawing/2014/main" id="{DC49B964-63A4-F082-EBBC-5B017743FD26}"/>
              </a:ext>
            </a:extLst>
          </p:cNvPr>
          <p:cNvSpPr txBox="1"/>
          <p:nvPr/>
        </p:nvSpPr>
        <p:spPr bwMode="auto">
          <a:xfrm>
            <a:off x="1266691" y="1966097"/>
            <a:ext cx="308289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a node is locked</a:t>
            </a:r>
          </a:p>
        </p:txBody>
      </p:sp>
      <p:sp>
        <p:nvSpPr>
          <p:cNvPr id="7" name="TextBox 6">
            <a:extLst>
              <a:ext uri="{FF2B5EF4-FFF2-40B4-BE49-F238E27FC236}">
                <a16:creationId xmlns:a16="http://schemas.microsoft.com/office/drawing/2014/main" id="{48EC17A3-76A9-556D-B10E-46D3C3FCD327}"/>
              </a:ext>
            </a:extLst>
          </p:cNvPr>
          <p:cNvSpPr txBox="1"/>
          <p:nvPr/>
        </p:nvSpPr>
        <p:spPr bwMode="auto">
          <a:xfrm>
            <a:off x="1266690" y="2749865"/>
            <a:ext cx="627262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No one can remove node’s </a:t>
            </a:r>
            <a:r>
              <a:rPr lang="en-US" sz="2800" i="1" dirty="0">
                <a:solidFill>
                  <a:srgbClr val="FFFF00"/>
                </a:solidFill>
              </a:rPr>
              <a:t>successor</a:t>
            </a:r>
          </a:p>
        </p:txBody>
      </p:sp>
      <p:sp>
        <p:nvSpPr>
          <p:cNvPr id="8" name="TextBox 7">
            <a:extLst>
              <a:ext uri="{FF2B5EF4-FFF2-40B4-BE49-F238E27FC236}">
                <a16:creationId xmlns:a16="http://schemas.microsoft.com/office/drawing/2014/main" id="{FBA28356-42A0-D84C-1546-5790BA2A199B}"/>
              </a:ext>
            </a:extLst>
          </p:cNvPr>
          <p:cNvSpPr txBox="1"/>
          <p:nvPr/>
        </p:nvSpPr>
        <p:spPr bwMode="auto">
          <a:xfrm>
            <a:off x="1266691" y="3533633"/>
            <a:ext cx="4994409" cy="1384995"/>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removing thread locks both</a:t>
            </a:r>
          </a:p>
          <a:p>
            <a:pPr marL="514350" indent="-457200" algn="l">
              <a:buFont typeface="Arial" panose="020B0604020202020204" pitchFamily="34" charset="0"/>
              <a:buChar char="•"/>
            </a:pPr>
            <a:r>
              <a:rPr lang="en-US" sz="2800" dirty="0">
                <a:solidFill>
                  <a:srgbClr val="FFFF00"/>
                </a:solidFill>
              </a:rPr>
              <a:t>Victim node </a:t>
            </a:r>
            <a:r>
              <a:rPr lang="en-US" sz="2800" i="1" dirty="0">
                <a:solidFill>
                  <a:srgbClr val="FFFF00"/>
                </a:solidFill>
              </a:rPr>
              <a:t>and</a:t>
            </a:r>
            <a:endParaRPr lang="en-US" sz="2800" dirty="0">
              <a:solidFill>
                <a:srgbClr val="FFFF00"/>
              </a:solidFill>
            </a:endParaRPr>
          </a:p>
          <a:p>
            <a:pPr marL="514350" indent="-457200" algn="l">
              <a:buFont typeface="Arial" panose="020B0604020202020204" pitchFamily="34" charset="0"/>
              <a:buChar char="•"/>
            </a:pPr>
            <a:r>
              <a:rPr lang="en-US" sz="2800" dirty="0">
                <a:solidFill>
                  <a:srgbClr val="FFFF00"/>
                </a:solidFill>
              </a:rPr>
              <a:t>Victim’s predecessor</a:t>
            </a:r>
          </a:p>
        </p:txBody>
      </p:sp>
      <p:sp>
        <p:nvSpPr>
          <p:cNvPr id="9" name="TextBox 8">
            <a:extLst>
              <a:ext uri="{FF2B5EF4-FFF2-40B4-BE49-F238E27FC236}">
                <a16:creationId xmlns:a16="http://schemas.microsoft.com/office/drawing/2014/main" id="{9748E079-88C4-8589-A3CF-68D91C0B74CD}"/>
              </a:ext>
            </a:extLst>
          </p:cNvPr>
          <p:cNvSpPr txBox="1"/>
          <p:nvPr/>
        </p:nvSpPr>
        <p:spPr bwMode="auto">
          <a:xfrm>
            <a:off x="1266691" y="5179176"/>
            <a:ext cx="249848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Then it works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a:spLocks noGrp="1"/>
          </p:cNvSpPr>
          <p:nvPr>
            <p:ph type="ftr" sz="quarter" idx="10"/>
          </p:nvPr>
        </p:nvSpPr>
        <p:spPr/>
        <p:txBody>
          <a:bodyPr/>
          <a:lstStyle/>
          <a:p>
            <a:pPr>
              <a:defRPr/>
            </a:pPr>
            <a:r>
              <a:rPr lang="en-US" dirty="0"/>
              <a:t>Art of Multiprocessor Programming</a:t>
            </a:r>
          </a:p>
        </p:txBody>
      </p:sp>
      <p:sp>
        <p:nvSpPr>
          <p:cNvPr id="39" name="Slide Number Placeholder 4"/>
          <p:cNvSpPr>
            <a:spLocks noGrp="1"/>
          </p:cNvSpPr>
          <p:nvPr>
            <p:ph type="sldNum" sz="quarter" idx="11"/>
          </p:nvPr>
        </p:nvSpPr>
        <p:spPr/>
        <p:txBody>
          <a:bodyPr/>
          <a:lstStyle/>
          <a:p>
            <a:pPr>
              <a:defRPr/>
            </a:pPr>
            <a:fld id="{6CAE3D2C-B461-4CEC-A619-ED87500C7FFB}" type="slidenum">
              <a:rPr lang="x-none"/>
              <a:pPr>
                <a:defRPr/>
              </a:pPr>
              <a:t>64</a:t>
            </a:fld>
            <a:endParaRPr lang="en-US" dirty="0"/>
          </a:p>
        </p:txBody>
      </p:sp>
      <p:sp>
        <p:nvSpPr>
          <p:cNvPr id="76804" name="Rectangle 2"/>
          <p:cNvSpPr>
            <a:spLocks noGrp="1" noChangeArrowheads="1"/>
          </p:cNvSpPr>
          <p:nvPr>
            <p:ph type="title"/>
          </p:nvPr>
        </p:nvSpPr>
        <p:spPr/>
        <p:txBody>
          <a:bodyPr/>
          <a:lstStyle/>
          <a:p>
            <a:r>
              <a:rPr lang="en-US" dirty="0"/>
              <a:t>Hand-Over-Hand Again</a:t>
            </a:r>
          </a:p>
        </p:txBody>
      </p:sp>
      <p:grpSp>
        <p:nvGrpSpPr>
          <p:cNvPr id="76814" name="Group 40"/>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76816" name="Freeform 41"/>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6817" name="Freeform 42"/>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6818" name="Freeform 43"/>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6819" name="Freeform 44"/>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6820" name="Freeform 45"/>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6821" name="Freeform 46"/>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6822" name="Freeform 47"/>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6823" name="Freeform 48"/>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6824" name="Freeform 49"/>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 name="AutoShape 66">
            <a:extLst>
              <a:ext uri="{FF2B5EF4-FFF2-40B4-BE49-F238E27FC236}">
                <a16:creationId xmlns:a16="http://schemas.microsoft.com/office/drawing/2014/main" id="{25E42437-FFAF-856C-DDB3-9B786869795B}"/>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3" name="Group 2">
            <a:extLst>
              <a:ext uri="{FF2B5EF4-FFF2-40B4-BE49-F238E27FC236}">
                <a16:creationId xmlns:a16="http://schemas.microsoft.com/office/drawing/2014/main" id="{7151760E-49B6-905F-4436-B094BF209826}"/>
              </a:ext>
            </a:extLst>
          </p:cNvPr>
          <p:cNvGrpSpPr/>
          <p:nvPr/>
        </p:nvGrpSpPr>
        <p:grpSpPr>
          <a:xfrm>
            <a:off x="946150" y="2771775"/>
            <a:ext cx="7842248" cy="584200"/>
            <a:chOff x="946150" y="2771775"/>
            <a:chExt cx="7842248" cy="584200"/>
          </a:xfrm>
        </p:grpSpPr>
        <p:sp>
          <p:nvSpPr>
            <p:cNvPr id="29" name="AutoShape 5">
              <a:extLst>
                <a:ext uri="{FF2B5EF4-FFF2-40B4-BE49-F238E27FC236}">
                  <a16:creationId xmlns:a16="http://schemas.microsoft.com/office/drawing/2014/main" id="{BE11C044-BA63-F735-7DC9-F25EFD91B20E}"/>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30" name="Group 8">
              <a:extLst>
                <a:ext uri="{FF2B5EF4-FFF2-40B4-BE49-F238E27FC236}">
                  <a16:creationId xmlns:a16="http://schemas.microsoft.com/office/drawing/2014/main" id="{F73913E3-9B19-9275-25FE-5253841A9C08}"/>
                </a:ext>
              </a:extLst>
            </p:cNvPr>
            <p:cNvGrpSpPr>
              <a:grpSpLocks/>
            </p:cNvGrpSpPr>
            <p:nvPr/>
          </p:nvGrpSpPr>
          <p:grpSpPr bwMode="auto">
            <a:xfrm>
              <a:off x="2543175" y="2771775"/>
              <a:ext cx="866775" cy="582613"/>
              <a:chOff x="596" y="1599"/>
              <a:chExt cx="546" cy="367"/>
            </a:xfrm>
          </p:grpSpPr>
          <p:sp>
            <p:nvSpPr>
              <p:cNvPr id="50" name="AutoShape 9">
                <a:extLst>
                  <a:ext uri="{FF2B5EF4-FFF2-40B4-BE49-F238E27FC236}">
                    <a16:creationId xmlns:a16="http://schemas.microsoft.com/office/drawing/2014/main" id="{0658DD24-9F5C-015A-568F-BD45F33D9E9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1" name="Line 10">
                <a:extLst>
                  <a:ext uri="{FF2B5EF4-FFF2-40B4-BE49-F238E27FC236}">
                    <a16:creationId xmlns:a16="http://schemas.microsoft.com/office/drawing/2014/main" id="{CD530ABB-7FDD-DCB6-DEAC-96B01619ACD7}"/>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Text Box 11">
                <a:extLst>
                  <a:ext uri="{FF2B5EF4-FFF2-40B4-BE49-F238E27FC236}">
                    <a16:creationId xmlns:a16="http://schemas.microsoft.com/office/drawing/2014/main" id="{8028E347-658E-96BF-6796-29C4F862302D}"/>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31" name="Group 12">
              <a:extLst>
                <a:ext uri="{FF2B5EF4-FFF2-40B4-BE49-F238E27FC236}">
                  <a16:creationId xmlns:a16="http://schemas.microsoft.com/office/drawing/2014/main" id="{0288BEFE-FB9A-A4FC-DEB3-3DBB09E60F62}"/>
                </a:ext>
              </a:extLst>
            </p:cNvPr>
            <p:cNvGrpSpPr>
              <a:grpSpLocks/>
            </p:cNvGrpSpPr>
            <p:nvPr/>
          </p:nvGrpSpPr>
          <p:grpSpPr bwMode="auto">
            <a:xfrm>
              <a:off x="4132263" y="2771775"/>
              <a:ext cx="879475" cy="582613"/>
              <a:chOff x="588" y="1599"/>
              <a:chExt cx="554" cy="367"/>
            </a:xfrm>
          </p:grpSpPr>
          <p:sp>
            <p:nvSpPr>
              <p:cNvPr id="47" name="AutoShape 13">
                <a:extLst>
                  <a:ext uri="{FF2B5EF4-FFF2-40B4-BE49-F238E27FC236}">
                    <a16:creationId xmlns:a16="http://schemas.microsoft.com/office/drawing/2014/main" id="{067F582F-14C0-512D-9FA4-F05C6682460B}"/>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8" name="Line 14">
                <a:extLst>
                  <a:ext uri="{FF2B5EF4-FFF2-40B4-BE49-F238E27FC236}">
                    <a16:creationId xmlns:a16="http://schemas.microsoft.com/office/drawing/2014/main" id="{358710A6-F8C8-5E41-D27F-D2CD48E5987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Text Box 15">
                <a:extLst>
                  <a:ext uri="{FF2B5EF4-FFF2-40B4-BE49-F238E27FC236}">
                    <a16:creationId xmlns:a16="http://schemas.microsoft.com/office/drawing/2014/main" id="{F4D4698F-62A0-52F5-8FC0-0AFD2EDFD340}"/>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32" name="Group 16">
              <a:extLst>
                <a:ext uri="{FF2B5EF4-FFF2-40B4-BE49-F238E27FC236}">
                  <a16:creationId xmlns:a16="http://schemas.microsoft.com/office/drawing/2014/main" id="{75FA4D9E-79AA-367A-824A-03CB1F11B852}"/>
                </a:ext>
              </a:extLst>
            </p:cNvPr>
            <p:cNvGrpSpPr>
              <a:grpSpLocks/>
            </p:cNvGrpSpPr>
            <p:nvPr/>
          </p:nvGrpSpPr>
          <p:grpSpPr bwMode="auto">
            <a:xfrm>
              <a:off x="5741988" y="2771775"/>
              <a:ext cx="866775" cy="582613"/>
              <a:chOff x="596" y="1599"/>
              <a:chExt cx="546" cy="367"/>
            </a:xfrm>
          </p:grpSpPr>
          <p:sp>
            <p:nvSpPr>
              <p:cNvPr id="44" name="AutoShape 17">
                <a:extLst>
                  <a:ext uri="{FF2B5EF4-FFF2-40B4-BE49-F238E27FC236}">
                    <a16:creationId xmlns:a16="http://schemas.microsoft.com/office/drawing/2014/main" id="{CEF25534-7117-4D98-A1C5-F7B320EC9F9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5" name="Line 18">
                <a:extLst>
                  <a:ext uri="{FF2B5EF4-FFF2-40B4-BE49-F238E27FC236}">
                    <a16:creationId xmlns:a16="http://schemas.microsoft.com/office/drawing/2014/main" id="{4E950DDF-6FEF-574A-0329-25BB61C31F8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Text Box 19">
                <a:extLst>
                  <a:ext uri="{FF2B5EF4-FFF2-40B4-BE49-F238E27FC236}">
                    <a16:creationId xmlns:a16="http://schemas.microsoft.com/office/drawing/2014/main" id="{315003CF-465C-8DB5-EC85-B093F6CDBF5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33" name="Line 20">
              <a:extLst>
                <a:ext uri="{FF2B5EF4-FFF2-40B4-BE49-F238E27FC236}">
                  <a16:creationId xmlns:a16="http://schemas.microsoft.com/office/drawing/2014/main" id="{832CDFA9-02B3-206E-789C-7C6C8A6F03F6}"/>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4" name="Line 21">
              <a:extLst>
                <a:ext uri="{FF2B5EF4-FFF2-40B4-BE49-F238E27FC236}">
                  <a16:creationId xmlns:a16="http://schemas.microsoft.com/office/drawing/2014/main" id="{4205FADB-BFBB-855E-37E3-DF5C6AA4123C}"/>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35" name="Group 41">
              <a:extLst>
                <a:ext uri="{FF2B5EF4-FFF2-40B4-BE49-F238E27FC236}">
                  <a16:creationId xmlns:a16="http://schemas.microsoft.com/office/drawing/2014/main" id="{DBA63801-92B6-1C6B-7F26-88D21156537B}"/>
                </a:ext>
              </a:extLst>
            </p:cNvPr>
            <p:cNvGrpSpPr>
              <a:grpSpLocks/>
            </p:cNvGrpSpPr>
            <p:nvPr/>
          </p:nvGrpSpPr>
          <p:grpSpPr bwMode="auto">
            <a:xfrm>
              <a:off x="7329488" y="2773363"/>
              <a:ext cx="879476" cy="582612"/>
              <a:chOff x="588" y="1599"/>
              <a:chExt cx="554" cy="367"/>
            </a:xfrm>
          </p:grpSpPr>
          <p:sp>
            <p:nvSpPr>
              <p:cNvPr id="41" name="AutoShape 42">
                <a:extLst>
                  <a:ext uri="{FF2B5EF4-FFF2-40B4-BE49-F238E27FC236}">
                    <a16:creationId xmlns:a16="http://schemas.microsoft.com/office/drawing/2014/main" id="{BEB767EC-62FA-5498-2CFA-6A5AF5749BCC}"/>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2" name="Line 43">
                <a:extLst>
                  <a:ext uri="{FF2B5EF4-FFF2-40B4-BE49-F238E27FC236}">
                    <a16:creationId xmlns:a16="http://schemas.microsoft.com/office/drawing/2014/main" id="{4D7B1DBC-1F04-6119-4CE5-967388FDB4F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Text Box 44">
                <a:extLst>
                  <a:ext uri="{FF2B5EF4-FFF2-40B4-BE49-F238E27FC236}">
                    <a16:creationId xmlns:a16="http://schemas.microsoft.com/office/drawing/2014/main" id="{CA8D1013-AA44-C60D-E403-7A7165919376}"/>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36" name="Line 45">
              <a:extLst>
                <a:ext uri="{FF2B5EF4-FFF2-40B4-BE49-F238E27FC236}">
                  <a16:creationId xmlns:a16="http://schemas.microsoft.com/office/drawing/2014/main" id="{C6022A3F-C882-7921-472E-2B2CBB23ADA6}"/>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7" name="Line 46">
              <a:extLst>
                <a:ext uri="{FF2B5EF4-FFF2-40B4-BE49-F238E27FC236}">
                  <a16:creationId xmlns:a16="http://schemas.microsoft.com/office/drawing/2014/main" id="{FD71F6C1-DB12-1CF7-9CF9-D1AB17031A5A}"/>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0" name="Line 16">
              <a:extLst>
                <a:ext uri="{FF2B5EF4-FFF2-40B4-BE49-F238E27FC236}">
                  <a16:creationId xmlns:a16="http://schemas.microsoft.com/office/drawing/2014/main" id="{3650BF7F-27D7-2B1C-D9A1-072537E93D31}"/>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ooter Placeholder 3"/>
          <p:cNvSpPr>
            <a:spLocks noGrp="1"/>
          </p:cNvSpPr>
          <p:nvPr>
            <p:ph type="ftr" sz="quarter" idx="10"/>
          </p:nvPr>
        </p:nvSpPr>
        <p:spPr/>
        <p:txBody>
          <a:bodyPr/>
          <a:lstStyle/>
          <a:p>
            <a:pPr>
              <a:defRPr/>
            </a:pPr>
            <a:r>
              <a:rPr lang="en-US" dirty="0"/>
              <a:t>Art of Multiprocessor Programming</a:t>
            </a:r>
          </a:p>
        </p:txBody>
      </p:sp>
      <p:sp>
        <p:nvSpPr>
          <p:cNvPr id="45" name="Slide Number Placeholder 4"/>
          <p:cNvSpPr>
            <a:spLocks noGrp="1"/>
          </p:cNvSpPr>
          <p:nvPr>
            <p:ph type="sldNum" sz="quarter" idx="11"/>
          </p:nvPr>
        </p:nvSpPr>
        <p:spPr/>
        <p:txBody>
          <a:bodyPr/>
          <a:lstStyle/>
          <a:p>
            <a:pPr>
              <a:defRPr/>
            </a:pPr>
            <a:fld id="{7D3446FF-55E3-4C1A-A1AD-ED315E75FFD2}" type="slidenum">
              <a:rPr lang="x-none"/>
              <a:pPr>
                <a:defRPr/>
              </a:pPr>
              <a:t>65</a:t>
            </a:fld>
            <a:endParaRPr lang="en-US" dirty="0"/>
          </a:p>
        </p:txBody>
      </p:sp>
      <p:sp>
        <p:nvSpPr>
          <p:cNvPr id="77828" name="Rectangle 2"/>
          <p:cNvSpPr>
            <a:spLocks noGrp="1" noChangeArrowheads="1"/>
          </p:cNvSpPr>
          <p:nvPr>
            <p:ph type="title"/>
          </p:nvPr>
        </p:nvSpPr>
        <p:spPr/>
        <p:txBody>
          <a:bodyPr/>
          <a:lstStyle/>
          <a:p>
            <a:r>
              <a:rPr lang="en-US" dirty="0"/>
              <a:t>Hand-Over-Hand Again</a:t>
            </a:r>
          </a:p>
        </p:txBody>
      </p:sp>
      <p:grpSp>
        <p:nvGrpSpPr>
          <p:cNvPr id="2" name="Group 40">
            <a:extLst>
              <a:ext uri="{FF2B5EF4-FFF2-40B4-BE49-F238E27FC236}">
                <a16:creationId xmlns:a16="http://schemas.microsoft.com/office/drawing/2014/main" id="{1E06D70D-42EC-1980-5092-077A0D62390F}"/>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41">
              <a:extLst>
                <a:ext uri="{FF2B5EF4-FFF2-40B4-BE49-F238E27FC236}">
                  <a16:creationId xmlns:a16="http://schemas.microsoft.com/office/drawing/2014/main" id="{9BAE6B39-B024-E55A-A7BA-F04CB1043B7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2">
              <a:extLst>
                <a:ext uri="{FF2B5EF4-FFF2-40B4-BE49-F238E27FC236}">
                  <a16:creationId xmlns:a16="http://schemas.microsoft.com/office/drawing/2014/main" id="{7DB56D5E-501E-7B2B-7CD2-3040739901D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3">
              <a:extLst>
                <a:ext uri="{FF2B5EF4-FFF2-40B4-BE49-F238E27FC236}">
                  <a16:creationId xmlns:a16="http://schemas.microsoft.com/office/drawing/2014/main" id="{C5A6F5F2-4C66-DD9F-9563-3EA1A999D59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44">
              <a:extLst>
                <a:ext uri="{FF2B5EF4-FFF2-40B4-BE49-F238E27FC236}">
                  <a16:creationId xmlns:a16="http://schemas.microsoft.com/office/drawing/2014/main" id="{4483FDD7-2AF3-2687-C242-879F62F50ED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45">
              <a:extLst>
                <a:ext uri="{FF2B5EF4-FFF2-40B4-BE49-F238E27FC236}">
                  <a16:creationId xmlns:a16="http://schemas.microsoft.com/office/drawing/2014/main" id="{93B15493-C83A-3928-FEE9-954DF9B164D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46">
              <a:extLst>
                <a:ext uri="{FF2B5EF4-FFF2-40B4-BE49-F238E27FC236}">
                  <a16:creationId xmlns:a16="http://schemas.microsoft.com/office/drawing/2014/main" id="{83C695EF-D4C8-55B9-6489-EFBB5557D3F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47">
              <a:extLst>
                <a:ext uri="{FF2B5EF4-FFF2-40B4-BE49-F238E27FC236}">
                  <a16:creationId xmlns:a16="http://schemas.microsoft.com/office/drawing/2014/main" id="{40347C91-AEAC-D6DE-7826-2EB526D46376}"/>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48">
              <a:extLst>
                <a:ext uri="{FF2B5EF4-FFF2-40B4-BE49-F238E27FC236}">
                  <a16:creationId xmlns:a16="http://schemas.microsoft.com/office/drawing/2014/main" id="{D9C6727D-8513-6C9F-725B-2349C734311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49">
              <a:extLst>
                <a:ext uri="{FF2B5EF4-FFF2-40B4-BE49-F238E27FC236}">
                  <a16:creationId xmlns:a16="http://schemas.microsoft.com/office/drawing/2014/main" id="{021DC2E0-E3C9-3A12-5557-CB67BF1D6EEA}"/>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66">
            <a:extLst>
              <a:ext uri="{FF2B5EF4-FFF2-40B4-BE49-F238E27FC236}">
                <a16:creationId xmlns:a16="http://schemas.microsoft.com/office/drawing/2014/main" id="{D72420F5-FE72-96A3-7BD3-222D98548135}"/>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13" name="Group 12">
            <a:extLst>
              <a:ext uri="{FF2B5EF4-FFF2-40B4-BE49-F238E27FC236}">
                <a16:creationId xmlns:a16="http://schemas.microsoft.com/office/drawing/2014/main" id="{9445163A-8B69-3356-9FC3-710BA9B3885F}"/>
              </a:ext>
            </a:extLst>
          </p:cNvPr>
          <p:cNvGrpSpPr/>
          <p:nvPr/>
        </p:nvGrpSpPr>
        <p:grpSpPr>
          <a:xfrm>
            <a:off x="946150" y="2771775"/>
            <a:ext cx="7842248" cy="584200"/>
            <a:chOff x="946150" y="2771775"/>
            <a:chExt cx="7842248" cy="584200"/>
          </a:xfrm>
        </p:grpSpPr>
        <p:sp>
          <p:nvSpPr>
            <p:cNvPr id="14" name="AutoShape 5">
              <a:extLst>
                <a:ext uri="{FF2B5EF4-FFF2-40B4-BE49-F238E27FC236}">
                  <a16:creationId xmlns:a16="http://schemas.microsoft.com/office/drawing/2014/main" id="{8471A2A3-B667-ADAE-D45F-6447CDA13D20}"/>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5" name="Group 8">
              <a:extLst>
                <a:ext uri="{FF2B5EF4-FFF2-40B4-BE49-F238E27FC236}">
                  <a16:creationId xmlns:a16="http://schemas.microsoft.com/office/drawing/2014/main" id="{4F178FBE-A827-2583-A483-84DA028ECDB8}"/>
                </a:ext>
              </a:extLst>
            </p:cNvPr>
            <p:cNvGrpSpPr>
              <a:grpSpLocks/>
            </p:cNvGrpSpPr>
            <p:nvPr/>
          </p:nvGrpSpPr>
          <p:grpSpPr bwMode="auto">
            <a:xfrm>
              <a:off x="2543175" y="2771775"/>
              <a:ext cx="866775" cy="582613"/>
              <a:chOff x="596" y="1599"/>
              <a:chExt cx="546" cy="367"/>
            </a:xfrm>
          </p:grpSpPr>
          <p:sp>
            <p:nvSpPr>
              <p:cNvPr id="33" name="AutoShape 9">
                <a:extLst>
                  <a:ext uri="{FF2B5EF4-FFF2-40B4-BE49-F238E27FC236}">
                    <a16:creationId xmlns:a16="http://schemas.microsoft.com/office/drawing/2014/main" id="{8C5776C4-4416-8FED-6C68-FA0C2238C88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4" name="Line 10">
                <a:extLst>
                  <a:ext uri="{FF2B5EF4-FFF2-40B4-BE49-F238E27FC236}">
                    <a16:creationId xmlns:a16="http://schemas.microsoft.com/office/drawing/2014/main" id="{A6473303-D3BE-070F-286F-E5B1A600C8A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Text Box 11">
                <a:extLst>
                  <a:ext uri="{FF2B5EF4-FFF2-40B4-BE49-F238E27FC236}">
                    <a16:creationId xmlns:a16="http://schemas.microsoft.com/office/drawing/2014/main" id="{4CE7111B-339B-4FB4-C0E6-CB2ACEBE6814}"/>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16" name="Group 12">
              <a:extLst>
                <a:ext uri="{FF2B5EF4-FFF2-40B4-BE49-F238E27FC236}">
                  <a16:creationId xmlns:a16="http://schemas.microsoft.com/office/drawing/2014/main" id="{15B3B713-393D-D08F-0B66-1A81E1E0A0BB}"/>
                </a:ext>
              </a:extLst>
            </p:cNvPr>
            <p:cNvGrpSpPr>
              <a:grpSpLocks/>
            </p:cNvGrpSpPr>
            <p:nvPr/>
          </p:nvGrpSpPr>
          <p:grpSpPr bwMode="auto">
            <a:xfrm>
              <a:off x="4132263" y="2771775"/>
              <a:ext cx="879475" cy="582613"/>
              <a:chOff x="588" y="1599"/>
              <a:chExt cx="554" cy="367"/>
            </a:xfrm>
          </p:grpSpPr>
          <p:sp>
            <p:nvSpPr>
              <p:cNvPr id="30" name="AutoShape 13">
                <a:extLst>
                  <a:ext uri="{FF2B5EF4-FFF2-40B4-BE49-F238E27FC236}">
                    <a16:creationId xmlns:a16="http://schemas.microsoft.com/office/drawing/2014/main" id="{CC7FF028-29D9-1FE9-DB9D-DDC2E03F7A3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1" name="Line 14">
                <a:extLst>
                  <a:ext uri="{FF2B5EF4-FFF2-40B4-BE49-F238E27FC236}">
                    <a16:creationId xmlns:a16="http://schemas.microsoft.com/office/drawing/2014/main" id="{4EE4CE4D-4563-5C72-8C48-C83857BAE43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Text Box 15">
                <a:extLst>
                  <a:ext uri="{FF2B5EF4-FFF2-40B4-BE49-F238E27FC236}">
                    <a16:creationId xmlns:a16="http://schemas.microsoft.com/office/drawing/2014/main" id="{A7CB3DFB-20FA-FF84-CE34-85A9E2467188}"/>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17" name="Group 16">
              <a:extLst>
                <a:ext uri="{FF2B5EF4-FFF2-40B4-BE49-F238E27FC236}">
                  <a16:creationId xmlns:a16="http://schemas.microsoft.com/office/drawing/2014/main" id="{215958F5-66D5-4DDA-E76D-6E96FD5FE2F3}"/>
                </a:ext>
              </a:extLst>
            </p:cNvPr>
            <p:cNvGrpSpPr>
              <a:grpSpLocks/>
            </p:cNvGrpSpPr>
            <p:nvPr/>
          </p:nvGrpSpPr>
          <p:grpSpPr bwMode="auto">
            <a:xfrm>
              <a:off x="5741988" y="2771775"/>
              <a:ext cx="866775" cy="582613"/>
              <a:chOff x="596" y="1599"/>
              <a:chExt cx="546" cy="367"/>
            </a:xfrm>
          </p:grpSpPr>
          <p:sp>
            <p:nvSpPr>
              <p:cNvPr id="27" name="AutoShape 17">
                <a:extLst>
                  <a:ext uri="{FF2B5EF4-FFF2-40B4-BE49-F238E27FC236}">
                    <a16:creationId xmlns:a16="http://schemas.microsoft.com/office/drawing/2014/main" id="{426B8B51-C17B-26E3-1672-647EED3C42D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8" name="Line 18">
                <a:extLst>
                  <a:ext uri="{FF2B5EF4-FFF2-40B4-BE49-F238E27FC236}">
                    <a16:creationId xmlns:a16="http://schemas.microsoft.com/office/drawing/2014/main" id="{9748713E-D055-00B9-FB99-BC85696C3BE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Text Box 19">
                <a:extLst>
                  <a:ext uri="{FF2B5EF4-FFF2-40B4-BE49-F238E27FC236}">
                    <a16:creationId xmlns:a16="http://schemas.microsoft.com/office/drawing/2014/main" id="{78ECBBF0-2781-EE63-3C4C-0C719AF406E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18" name="Line 20">
              <a:extLst>
                <a:ext uri="{FF2B5EF4-FFF2-40B4-BE49-F238E27FC236}">
                  <a16:creationId xmlns:a16="http://schemas.microsoft.com/office/drawing/2014/main" id="{1A0BFBEC-9D0C-D9F5-38C4-4C701AAADC4C}"/>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9" name="Line 21">
              <a:extLst>
                <a:ext uri="{FF2B5EF4-FFF2-40B4-BE49-F238E27FC236}">
                  <a16:creationId xmlns:a16="http://schemas.microsoft.com/office/drawing/2014/main" id="{CB6FE3BA-8846-3206-F505-7EE7C1CE5F0E}"/>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0" name="Group 41">
              <a:extLst>
                <a:ext uri="{FF2B5EF4-FFF2-40B4-BE49-F238E27FC236}">
                  <a16:creationId xmlns:a16="http://schemas.microsoft.com/office/drawing/2014/main" id="{8B397488-168B-E205-B6B9-F0D486458882}"/>
                </a:ext>
              </a:extLst>
            </p:cNvPr>
            <p:cNvGrpSpPr>
              <a:grpSpLocks/>
            </p:cNvGrpSpPr>
            <p:nvPr/>
          </p:nvGrpSpPr>
          <p:grpSpPr bwMode="auto">
            <a:xfrm>
              <a:off x="7329488" y="2773363"/>
              <a:ext cx="879476" cy="582612"/>
              <a:chOff x="588" y="1599"/>
              <a:chExt cx="554" cy="367"/>
            </a:xfrm>
          </p:grpSpPr>
          <p:sp>
            <p:nvSpPr>
              <p:cNvPr id="24" name="AutoShape 42">
                <a:extLst>
                  <a:ext uri="{FF2B5EF4-FFF2-40B4-BE49-F238E27FC236}">
                    <a16:creationId xmlns:a16="http://schemas.microsoft.com/office/drawing/2014/main" id="{A0DFF59E-5116-DC9F-9D61-3315E0A93C6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5" name="Line 43">
                <a:extLst>
                  <a:ext uri="{FF2B5EF4-FFF2-40B4-BE49-F238E27FC236}">
                    <a16:creationId xmlns:a16="http://schemas.microsoft.com/office/drawing/2014/main" id="{E93DE698-0851-811F-68C4-2C1AAFE33EC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Text Box 44">
                <a:extLst>
                  <a:ext uri="{FF2B5EF4-FFF2-40B4-BE49-F238E27FC236}">
                    <a16:creationId xmlns:a16="http://schemas.microsoft.com/office/drawing/2014/main" id="{BD83A328-8245-97F2-FF8F-27E9417CBF1E}"/>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1" name="Line 45">
              <a:extLst>
                <a:ext uri="{FF2B5EF4-FFF2-40B4-BE49-F238E27FC236}">
                  <a16:creationId xmlns:a16="http://schemas.microsoft.com/office/drawing/2014/main" id="{0DD9F427-3769-A2C6-BF90-3118952D5CFB}"/>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2" name="Line 46">
              <a:extLst>
                <a:ext uri="{FF2B5EF4-FFF2-40B4-BE49-F238E27FC236}">
                  <a16:creationId xmlns:a16="http://schemas.microsoft.com/office/drawing/2014/main" id="{1DC22035-E398-B879-4413-535CED04EF30}"/>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3" name="Line 16">
              <a:extLst>
                <a:ext uri="{FF2B5EF4-FFF2-40B4-BE49-F238E27FC236}">
                  <a16:creationId xmlns:a16="http://schemas.microsoft.com/office/drawing/2014/main" id="{2B2F0318-3072-113A-96FF-FF0A72AF3F20}"/>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36" name="Group 23">
            <a:extLst>
              <a:ext uri="{FF2B5EF4-FFF2-40B4-BE49-F238E27FC236}">
                <a16:creationId xmlns:a16="http://schemas.microsoft.com/office/drawing/2014/main" id="{223B80E3-1193-ADA5-5418-870D9E2A0D16}"/>
              </a:ext>
            </a:extLst>
          </p:cNvPr>
          <p:cNvGrpSpPr>
            <a:grpSpLocks/>
          </p:cNvGrpSpPr>
          <p:nvPr/>
        </p:nvGrpSpPr>
        <p:grpSpPr bwMode="auto">
          <a:xfrm>
            <a:off x="1165225" y="1973738"/>
            <a:ext cx="427038" cy="622300"/>
            <a:chOff x="2208" y="1920"/>
            <a:chExt cx="1152" cy="1680"/>
          </a:xfrm>
          <a:effectLst>
            <a:glow rad="228600">
              <a:schemeClr val="accent3">
                <a:satMod val="175000"/>
                <a:alpha val="40000"/>
              </a:schemeClr>
            </a:glow>
          </a:effectLst>
        </p:grpSpPr>
        <p:sp>
          <p:nvSpPr>
            <p:cNvPr id="37" name="Oval 24">
              <a:extLst>
                <a:ext uri="{FF2B5EF4-FFF2-40B4-BE49-F238E27FC236}">
                  <a16:creationId xmlns:a16="http://schemas.microsoft.com/office/drawing/2014/main" id="{D7796051-867F-292A-7E6C-06B198318783}"/>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38" name="Oval 25">
              <a:extLst>
                <a:ext uri="{FF2B5EF4-FFF2-40B4-BE49-F238E27FC236}">
                  <a16:creationId xmlns:a16="http://schemas.microsoft.com/office/drawing/2014/main" id="{2427E7E3-CEE2-6578-1288-89B201554831}"/>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39" name="AutoShape 26">
              <a:extLst>
                <a:ext uri="{FF2B5EF4-FFF2-40B4-BE49-F238E27FC236}">
                  <a16:creationId xmlns:a16="http://schemas.microsoft.com/office/drawing/2014/main" id="{6A3871E8-FC2E-81E3-D85F-6A688BD76CB4}"/>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0" name="AutoShape 27">
              <a:extLst>
                <a:ext uri="{FF2B5EF4-FFF2-40B4-BE49-F238E27FC236}">
                  <a16:creationId xmlns:a16="http://schemas.microsoft.com/office/drawing/2014/main" id="{B067E163-CFF6-3BA2-D66E-2E1CE5A174D1}"/>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ooter Placeholder 3"/>
          <p:cNvSpPr>
            <a:spLocks noGrp="1"/>
          </p:cNvSpPr>
          <p:nvPr>
            <p:ph type="ftr" sz="quarter" idx="10"/>
          </p:nvPr>
        </p:nvSpPr>
        <p:spPr/>
        <p:txBody>
          <a:bodyPr/>
          <a:lstStyle/>
          <a:p>
            <a:pPr>
              <a:defRPr/>
            </a:pPr>
            <a:r>
              <a:rPr lang="en-US" dirty="0"/>
              <a:t>Art of Multiprocessor Programming</a:t>
            </a:r>
          </a:p>
        </p:txBody>
      </p:sp>
      <p:sp>
        <p:nvSpPr>
          <p:cNvPr id="51" name="Slide Number Placeholder 4"/>
          <p:cNvSpPr>
            <a:spLocks noGrp="1"/>
          </p:cNvSpPr>
          <p:nvPr>
            <p:ph type="sldNum" sz="quarter" idx="11"/>
          </p:nvPr>
        </p:nvSpPr>
        <p:spPr/>
        <p:txBody>
          <a:bodyPr/>
          <a:lstStyle/>
          <a:p>
            <a:pPr>
              <a:defRPr/>
            </a:pPr>
            <a:fld id="{D7C03FDB-57C4-4A8A-85C7-992CC3382369}" type="slidenum">
              <a:rPr lang="x-none"/>
              <a:pPr>
                <a:defRPr/>
              </a:pPr>
              <a:t>66</a:t>
            </a:fld>
            <a:endParaRPr lang="en-US" dirty="0"/>
          </a:p>
        </p:txBody>
      </p:sp>
      <p:sp>
        <p:nvSpPr>
          <p:cNvPr id="78852" name="Rectangle 2"/>
          <p:cNvSpPr>
            <a:spLocks noGrp="1" noChangeArrowheads="1"/>
          </p:cNvSpPr>
          <p:nvPr>
            <p:ph type="title"/>
          </p:nvPr>
        </p:nvSpPr>
        <p:spPr/>
        <p:txBody>
          <a:bodyPr/>
          <a:lstStyle/>
          <a:p>
            <a:r>
              <a:rPr lang="en-US" dirty="0"/>
              <a:t>Hand-Over-Hand Again</a:t>
            </a:r>
          </a:p>
        </p:txBody>
      </p:sp>
      <p:sp>
        <p:nvSpPr>
          <p:cNvPr id="78859" name="AutoShape 21"/>
          <p:cNvSpPr>
            <a:spLocks noChangeArrowheads="1"/>
          </p:cNvSpPr>
          <p:nvPr/>
        </p:nvSpPr>
        <p:spPr bwMode="auto">
          <a:xfrm>
            <a:off x="898525" y="2851150"/>
            <a:ext cx="1293813" cy="814388"/>
          </a:xfrm>
          <a:prstGeom prst="wedgeRoundRectCallout">
            <a:avLst>
              <a:gd name="adj1" fmla="val 189139"/>
              <a:gd name="adj2" fmla="val 207699"/>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78866" name="AutoShape 44"/>
          <p:cNvSpPr>
            <a:spLocks noChangeArrowheads="1"/>
          </p:cNvSpPr>
          <p:nvPr/>
        </p:nvSpPr>
        <p:spPr bwMode="auto">
          <a:xfrm>
            <a:off x="2500313" y="2851150"/>
            <a:ext cx="1293812" cy="814388"/>
          </a:xfrm>
          <a:prstGeom prst="wedgeRoundRectCallout">
            <a:avLst>
              <a:gd name="adj1" fmla="val 70125"/>
              <a:gd name="adj2" fmla="val 21238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 name="Group 40">
            <a:extLst>
              <a:ext uri="{FF2B5EF4-FFF2-40B4-BE49-F238E27FC236}">
                <a16:creationId xmlns:a16="http://schemas.microsoft.com/office/drawing/2014/main" id="{7BA9EA59-C8A8-4FC8-31B2-C91CC2C14199}"/>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41">
              <a:extLst>
                <a:ext uri="{FF2B5EF4-FFF2-40B4-BE49-F238E27FC236}">
                  <a16:creationId xmlns:a16="http://schemas.microsoft.com/office/drawing/2014/main" id="{EC80BE9D-9138-8D81-2207-7F5B59348D6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2">
              <a:extLst>
                <a:ext uri="{FF2B5EF4-FFF2-40B4-BE49-F238E27FC236}">
                  <a16:creationId xmlns:a16="http://schemas.microsoft.com/office/drawing/2014/main" id="{BE6F1B0F-9374-281C-3772-ACA38A3CC0D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3">
              <a:extLst>
                <a:ext uri="{FF2B5EF4-FFF2-40B4-BE49-F238E27FC236}">
                  <a16:creationId xmlns:a16="http://schemas.microsoft.com/office/drawing/2014/main" id="{98FF60D8-CBF2-639C-20C6-B4C04D24D41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44">
              <a:extLst>
                <a:ext uri="{FF2B5EF4-FFF2-40B4-BE49-F238E27FC236}">
                  <a16:creationId xmlns:a16="http://schemas.microsoft.com/office/drawing/2014/main" id="{50E5BE8D-BF80-D3EC-2CE6-48D94509CA6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45">
              <a:extLst>
                <a:ext uri="{FF2B5EF4-FFF2-40B4-BE49-F238E27FC236}">
                  <a16:creationId xmlns:a16="http://schemas.microsoft.com/office/drawing/2014/main" id="{7500CE02-66A6-11D3-47AD-F85FDA3F33B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46">
              <a:extLst>
                <a:ext uri="{FF2B5EF4-FFF2-40B4-BE49-F238E27FC236}">
                  <a16:creationId xmlns:a16="http://schemas.microsoft.com/office/drawing/2014/main" id="{3C45CB53-FCC3-2840-83C9-C65B5AC1438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47">
              <a:extLst>
                <a:ext uri="{FF2B5EF4-FFF2-40B4-BE49-F238E27FC236}">
                  <a16:creationId xmlns:a16="http://schemas.microsoft.com/office/drawing/2014/main" id="{2BA0FC57-44F2-C16F-C5DB-AD11DD607E09}"/>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48">
              <a:extLst>
                <a:ext uri="{FF2B5EF4-FFF2-40B4-BE49-F238E27FC236}">
                  <a16:creationId xmlns:a16="http://schemas.microsoft.com/office/drawing/2014/main" id="{B2BC6C2A-A2E1-6B24-0D8C-6C7E3720813A}"/>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49">
              <a:extLst>
                <a:ext uri="{FF2B5EF4-FFF2-40B4-BE49-F238E27FC236}">
                  <a16:creationId xmlns:a16="http://schemas.microsoft.com/office/drawing/2014/main" id="{8B94610E-B3BD-D054-71B1-42A157132195}"/>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66">
            <a:extLst>
              <a:ext uri="{FF2B5EF4-FFF2-40B4-BE49-F238E27FC236}">
                <a16:creationId xmlns:a16="http://schemas.microsoft.com/office/drawing/2014/main" id="{7B00E0FA-D9CB-4762-CC02-4FEB7C2B4B33}"/>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13" name="Group 12">
            <a:extLst>
              <a:ext uri="{FF2B5EF4-FFF2-40B4-BE49-F238E27FC236}">
                <a16:creationId xmlns:a16="http://schemas.microsoft.com/office/drawing/2014/main" id="{53FEABFB-0038-9C73-ECA9-222CCFC7A0EB}"/>
              </a:ext>
            </a:extLst>
          </p:cNvPr>
          <p:cNvGrpSpPr/>
          <p:nvPr/>
        </p:nvGrpSpPr>
        <p:grpSpPr>
          <a:xfrm>
            <a:off x="1071564" y="2896870"/>
            <a:ext cx="7842248" cy="584200"/>
            <a:chOff x="946150" y="2771775"/>
            <a:chExt cx="7842248" cy="584200"/>
          </a:xfrm>
        </p:grpSpPr>
        <p:sp>
          <p:nvSpPr>
            <p:cNvPr id="14" name="AutoShape 5">
              <a:extLst>
                <a:ext uri="{FF2B5EF4-FFF2-40B4-BE49-F238E27FC236}">
                  <a16:creationId xmlns:a16="http://schemas.microsoft.com/office/drawing/2014/main" id="{1DC60C24-A119-B12C-7589-869FFE74F64D}"/>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5" name="Group 8">
              <a:extLst>
                <a:ext uri="{FF2B5EF4-FFF2-40B4-BE49-F238E27FC236}">
                  <a16:creationId xmlns:a16="http://schemas.microsoft.com/office/drawing/2014/main" id="{E3858D6A-7C08-24A9-B564-07F44F824E4D}"/>
                </a:ext>
              </a:extLst>
            </p:cNvPr>
            <p:cNvGrpSpPr>
              <a:grpSpLocks/>
            </p:cNvGrpSpPr>
            <p:nvPr/>
          </p:nvGrpSpPr>
          <p:grpSpPr bwMode="auto">
            <a:xfrm>
              <a:off x="2543175" y="2771775"/>
              <a:ext cx="866775" cy="582613"/>
              <a:chOff x="596" y="1599"/>
              <a:chExt cx="546" cy="367"/>
            </a:xfrm>
          </p:grpSpPr>
          <p:sp>
            <p:nvSpPr>
              <p:cNvPr id="33" name="AutoShape 9">
                <a:extLst>
                  <a:ext uri="{FF2B5EF4-FFF2-40B4-BE49-F238E27FC236}">
                    <a16:creationId xmlns:a16="http://schemas.microsoft.com/office/drawing/2014/main" id="{29BD24E4-1953-E378-C1AA-E36A14D7CB9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4" name="Line 10">
                <a:extLst>
                  <a:ext uri="{FF2B5EF4-FFF2-40B4-BE49-F238E27FC236}">
                    <a16:creationId xmlns:a16="http://schemas.microsoft.com/office/drawing/2014/main" id="{86A54923-6C37-4E4E-5CBE-1082EAA0A16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Text Box 11">
                <a:extLst>
                  <a:ext uri="{FF2B5EF4-FFF2-40B4-BE49-F238E27FC236}">
                    <a16:creationId xmlns:a16="http://schemas.microsoft.com/office/drawing/2014/main" id="{F3E297B1-8A00-32C7-7AE8-6F54E280835E}"/>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16" name="Group 12">
              <a:extLst>
                <a:ext uri="{FF2B5EF4-FFF2-40B4-BE49-F238E27FC236}">
                  <a16:creationId xmlns:a16="http://schemas.microsoft.com/office/drawing/2014/main" id="{F2B06132-8B4D-4EBA-285E-B07B6B999DFE}"/>
                </a:ext>
              </a:extLst>
            </p:cNvPr>
            <p:cNvGrpSpPr>
              <a:grpSpLocks/>
            </p:cNvGrpSpPr>
            <p:nvPr/>
          </p:nvGrpSpPr>
          <p:grpSpPr bwMode="auto">
            <a:xfrm>
              <a:off x="4132263" y="2771775"/>
              <a:ext cx="879475" cy="582613"/>
              <a:chOff x="588" y="1599"/>
              <a:chExt cx="554" cy="367"/>
            </a:xfrm>
          </p:grpSpPr>
          <p:sp>
            <p:nvSpPr>
              <p:cNvPr id="30" name="AutoShape 13">
                <a:extLst>
                  <a:ext uri="{FF2B5EF4-FFF2-40B4-BE49-F238E27FC236}">
                    <a16:creationId xmlns:a16="http://schemas.microsoft.com/office/drawing/2014/main" id="{12EFAC41-3253-2C85-5748-8812C830D2B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1" name="Line 14">
                <a:extLst>
                  <a:ext uri="{FF2B5EF4-FFF2-40B4-BE49-F238E27FC236}">
                    <a16:creationId xmlns:a16="http://schemas.microsoft.com/office/drawing/2014/main" id="{4AC9C49D-1B92-2420-F780-8F9840979C75}"/>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Text Box 15">
                <a:extLst>
                  <a:ext uri="{FF2B5EF4-FFF2-40B4-BE49-F238E27FC236}">
                    <a16:creationId xmlns:a16="http://schemas.microsoft.com/office/drawing/2014/main" id="{F2FA912D-BB0F-CC37-8D3F-E0605AEE8C74}"/>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17" name="Group 16">
              <a:extLst>
                <a:ext uri="{FF2B5EF4-FFF2-40B4-BE49-F238E27FC236}">
                  <a16:creationId xmlns:a16="http://schemas.microsoft.com/office/drawing/2014/main" id="{C6B20F0C-F914-25EC-BB6C-F679ED6CE17C}"/>
                </a:ext>
              </a:extLst>
            </p:cNvPr>
            <p:cNvGrpSpPr>
              <a:grpSpLocks/>
            </p:cNvGrpSpPr>
            <p:nvPr/>
          </p:nvGrpSpPr>
          <p:grpSpPr bwMode="auto">
            <a:xfrm>
              <a:off x="5741988" y="2771775"/>
              <a:ext cx="866775" cy="582613"/>
              <a:chOff x="596" y="1599"/>
              <a:chExt cx="546" cy="367"/>
            </a:xfrm>
          </p:grpSpPr>
          <p:sp>
            <p:nvSpPr>
              <p:cNvPr id="27" name="AutoShape 17">
                <a:extLst>
                  <a:ext uri="{FF2B5EF4-FFF2-40B4-BE49-F238E27FC236}">
                    <a16:creationId xmlns:a16="http://schemas.microsoft.com/office/drawing/2014/main" id="{08A5BFA8-A34E-1153-011D-AC7FA6352A3D}"/>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8" name="Line 18">
                <a:extLst>
                  <a:ext uri="{FF2B5EF4-FFF2-40B4-BE49-F238E27FC236}">
                    <a16:creationId xmlns:a16="http://schemas.microsoft.com/office/drawing/2014/main" id="{B2F60002-EC3C-6AB8-2CA3-DBF210FBCCA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Text Box 19">
                <a:extLst>
                  <a:ext uri="{FF2B5EF4-FFF2-40B4-BE49-F238E27FC236}">
                    <a16:creationId xmlns:a16="http://schemas.microsoft.com/office/drawing/2014/main" id="{481BABFF-A36F-21F1-82EB-C4A0F128205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18" name="Line 20">
              <a:extLst>
                <a:ext uri="{FF2B5EF4-FFF2-40B4-BE49-F238E27FC236}">
                  <a16:creationId xmlns:a16="http://schemas.microsoft.com/office/drawing/2014/main" id="{999850EE-BFEE-D387-A2D5-C3B74FD94113}"/>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9" name="Line 21">
              <a:extLst>
                <a:ext uri="{FF2B5EF4-FFF2-40B4-BE49-F238E27FC236}">
                  <a16:creationId xmlns:a16="http://schemas.microsoft.com/office/drawing/2014/main" id="{EA5DB649-C6D7-2D13-1FC5-6445BF4E8C3F}"/>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0" name="Group 41">
              <a:extLst>
                <a:ext uri="{FF2B5EF4-FFF2-40B4-BE49-F238E27FC236}">
                  <a16:creationId xmlns:a16="http://schemas.microsoft.com/office/drawing/2014/main" id="{A25EB1E5-5C20-DEAF-F430-6330C018B1A0}"/>
                </a:ext>
              </a:extLst>
            </p:cNvPr>
            <p:cNvGrpSpPr>
              <a:grpSpLocks/>
            </p:cNvGrpSpPr>
            <p:nvPr/>
          </p:nvGrpSpPr>
          <p:grpSpPr bwMode="auto">
            <a:xfrm>
              <a:off x="7329488" y="2773363"/>
              <a:ext cx="879476" cy="582612"/>
              <a:chOff x="588" y="1599"/>
              <a:chExt cx="554" cy="367"/>
            </a:xfrm>
          </p:grpSpPr>
          <p:sp>
            <p:nvSpPr>
              <p:cNvPr id="24" name="AutoShape 42">
                <a:extLst>
                  <a:ext uri="{FF2B5EF4-FFF2-40B4-BE49-F238E27FC236}">
                    <a16:creationId xmlns:a16="http://schemas.microsoft.com/office/drawing/2014/main" id="{E74F6830-70CB-F36D-A32B-ECC6DA085D2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5" name="Line 43">
                <a:extLst>
                  <a:ext uri="{FF2B5EF4-FFF2-40B4-BE49-F238E27FC236}">
                    <a16:creationId xmlns:a16="http://schemas.microsoft.com/office/drawing/2014/main" id="{DD82F7F4-44DB-2C3D-9F33-1C2D89DD3DB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Text Box 44">
                <a:extLst>
                  <a:ext uri="{FF2B5EF4-FFF2-40B4-BE49-F238E27FC236}">
                    <a16:creationId xmlns:a16="http://schemas.microsoft.com/office/drawing/2014/main" id="{28A4718A-AD8A-A09C-B565-B4401EF36936}"/>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1" name="Line 45">
              <a:extLst>
                <a:ext uri="{FF2B5EF4-FFF2-40B4-BE49-F238E27FC236}">
                  <a16:creationId xmlns:a16="http://schemas.microsoft.com/office/drawing/2014/main" id="{BB2125DC-C541-51C6-05C3-6465655CEA35}"/>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2" name="Line 46">
              <a:extLst>
                <a:ext uri="{FF2B5EF4-FFF2-40B4-BE49-F238E27FC236}">
                  <a16:creationId xmlns:a16="http://schemas.microsoft.com/office/drawing/2014/main" id="{8E8F782E-EDAA-AAF9-A452-0819F5EA7F15}"/>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3" name="Line 16">
              <a:extLst>
                <a:ext uri="{FF2B5EF4-FFF2-40B4-BE49-F238E27FC236}">
                  <a16:creationId xmlns:a16="http://schemas.microsoft.com/office/drawing/2014/main" id="{FB1E43A0-B3D1-3A9F-0B23-E2209A770AB8}"/>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36" name="Group 23">
            <a:extLst>
              <a:ext uri="{FF2B5EF4-FFF2-40B4-BE49-F238E27FC236}">
                <a16:creationId xmlns:a16="http://schemas.microsoft.com/office/drawing/2014/main" id="{D4FCFB85-49EE-E032-3DBB-7861167EC734}"/>
              </a:ext>
            </a:extLst>
          </p:cNvPr>
          <p:cNvGrpSpPr>
            <a:grpSpLocks/>
          </p:cNvGrpSpPr>
          <p:nvPr/>
        </p:nvGrpSpPr>
        <p:grpSpPr bwMode="auto">
          <a:xfrm>
            <a:off x="1165225" y="1973738"/>
            <a:ext cx="427038" cy="622300"/>
            <a:chOff x="2208" y="1920"/>
            <a:chExt cx="1152" cy="1680"/>
          </a:xfrm>
          <a:effectLst>
            <a:glow rad="228600">
              <a:schemeClr val="accent3">
                <a:satMod val="175000"/>
                <a:alpha val="40000"/>
              </a:schemeClr>
            </a:glow>
          </a:effectLst>
        </p:grpSpPr>
        <p:sp>
          <p:nvSpPr>
            <p:cNvPr id="37" name="Oval 24">
              <a:extLst>
                <a:ext uri="{FF2B5EF4-FFF2-40B4-BE49-F238E27FC236}">
                  <a16:creationId xmlns:a16="http://schemas.microsoft.com/office/drawing/2014/main" id="{3C884C06-876A-CF84-DD10-7D968C95D9F6}"/>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38" name="Oval 25">
              <a:extLst>
                <a:ext uri="{FF2B5EF4-FFF2-40B4-BE49-F238E27FC236}">
                  <a16:creationId xmlns:a16="http://schemas.microsoft.com/office/drawing/2014/main" id="{368CB1C2-B65E-5D9D-F2BE-314BBC6EA17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39" name="AutoShape 26">
              <a:extLst>
                <a:ext uri="{FF2B5EF4-FFF2-40B4-BE49-F238E27FC236}">
                  <a16:creationId xmlns:a16="http://schemas.microsoft.com/office/drawing/2014/main" id="{494D30EC-1AE4-A8FD-5F24-C58A57661B7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0" name="AutoShape 27">
              <a:extLst>
                <a:ext uri="{FF2B5EF4-FFF2-40B4-BE49-F238E27FC236}">
                  <a16:creationId xmlns:a16="http://schemas.microsoft.com/office/drawing/2014/main" id="{3989C2A8-6D2C-2C67-4D2C-5765B98D29DE}"/>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1" name="Group 23">
            <a:extLst>
              <a:ext uri="{FF2B5EF4-FFF2-40B4-BE49-F238E27FC236}">
                <a16:creationId xmlns:a16="http://schemas.microsoft.com/office/drawing/2014/main" id="{C926A193-E8F3-EF2A-4DFD-44794F7E760A}"/>
              </a:ext>
            </a:extLst>
          </p:cNvPr>
          <p:cNvGrpSpPr>
            <a:grpSpLocks/>
          </p:cNvGrpSpPr>
          <p:nvPr/>
        </p:nvGrpSpPr>
        <p:grpSpPr bwMode="auto">
          <a:xfrm>
            <a:off x="2832100" y="1956593"/>
            <a:ext cx="427038" cy="622300"/>
            <a:chOff x="2208" y="1920"/>
            <a:chExt cx="1152" cy="1680"/>
          </a:xfrm>
          <a:effectLst>
            <a:glow rad="228600">
              <a:schemeClr val="accent3">
                <a:satMod val="175000"/>
                <a:alpha val="40000"/>
              </a:schemeClr>
            </a:glow>
          </a:effectLst>
        </p:grpSpPr>
        <p:sp>
          <p:nvSpPr>
            <p:cNvPr id="42" name="Oval 24">
              <a:extLst>
                <a:ext uri="{FF2B5EF4-FFF2-40B4-BE49-F238E27FC236}">
                  <a16:creationId xmlns:a16="http://schemas.microsoft.com/office/drawing/2014/main" id="{97070274-163B-5A29-6F5E-C1E283F49AED}"/>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3" name="Oval 25">
              <a:extLst>
                <a:ext uri="{FF2B5EF4-FFF2-40B4-BE49-F238E27FC236}">
                  <a16:creationId xmlns:a16="http://schemas.microsoft.com/office/drawing/2014/main" id="{12965F43-3700-1AED-5DEE-596B7B128D31}"/>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4" name="AutoShape 26">
              <a:extLst>
                <a:ext uri="{FF2B5EF4-FFF2-40B4-BE49-F238E27FC236}">
                  <a16:creationId xmlns:a16="http://schemas.microsoft.com/office/drawing/2014/main" id="{160D4B97-88E4-4B0C-26B1-BDB8377E2E46}"/>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5" name="AutoShape 27">
              <a:extLst>
                <a:ext uri="{FF2B5EF4-FFF2-40B4-BE49-F238E27FC236}">
                  <a16:creationId xmlns:a16="http://schemas.microsoft.com/office/drawing/2014/main" id="{166C0AB4-9EA3-9605-5FFE-E368D3CC4FB5}"/>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ooter Placeholder 3"/>
          <p:cNvSpPr>
            <a:spLocks noGrp="1"/>
          </p:cNvSpPr>
          <p:nvPr>
            <p:ph type="ftr" sz="quarter" idx="10"/>
          </p:nvPr>
        </p:nvSpPr>
        <p:spPr/>
        <p:txBody>
          <a:bodyPr/>
          <a:lstStyle/>
          <a:p>
            <a:pPr>
              <a:defRPr/>
            </a:pPr>
            <a:r>
              <a:rPr lang="en-US" dirty="0"/>
              <a:t>Art of Multiprocessor Programming</a:t>
            </a:r>
          </a:p>
        </p:txBody>
      </p:sp>
      <p:sp>
        <p:nvSpPr>
          <p:cNvPr id="52" name="Slide Number Placeholder 4"/>
          <p:cNvSpPr>
            <a:spLocks noGrp="1"/>
          </p:cNvSpPr>
          <p:nvPr>
            <p:ph type="sldNum" sz="quarter" idx="11"/>
          </p:nvPr>
        </p:nvSpPr>
        <p:spPr/>
        <p:txBody>
          <a:bodyPr/>
          <a:lstStyle/>
          <a:p>
            <a:pPr>
              <a:defRPr/>
            </a:pPr>
            <a:fld id="{9915E1D5-639F-42BC-90BA-AE828584EF61}" type="slidenum">
              <a:rPr lang="x-none"/>
              <a:pPr>
                <a:defRPr/>
              </a:pPr>
              <a:t>67</a:t>
            </a:fld>
            <a:endParaRPr lang="en-US" dirty="0"/>
          </a:p>
        </p:txBody>
      </p:sp>
      <p:sp>
        <p:nvSpPr>
          <p:cNvPr id="79876" name="Rectangle 2"/>
          <p:cNvSpPr>
            <a:spLocks noGrp="1" noChangeArrowheads="1"/>
          </p:cNvSpPr>
          <p:nvPr>
            <p:ph type="title"/>
          </p:nvPr>
        </p:nvSpPr>
        <p:spPr/>
        <p:txBody>
          <a:bodyPr/>
          <a:lstStyle/>
          <a:p>
            <a:r>
              <a:rPr lang="en-US" dirty="0"/>
              <a:t>Hand-Over-Hand Again</a:t>
            </a:r>
          </a:p>
        </p:txBody>
      </p:sp>
      <p:sp>
        <p:nvSpPr>
          <p:cNvPr id="79883" name="AutoShape 21"/>
          <p:cNvSpPr>
            <a:spLocks noChangeArrowheads="1"/>
          </p:cNvSpPr>
          <p:nvPr/>
        </p:nvSpPr>
        <p:spPr bwMode="auto">
          <a:xfrm>
            <a:off x="4060825" y="2851150"/>
            <a:ext cx="1293813" cy="814388"/>
          </a:xfrm>
          <a:prstGeom prst="wedgeRoundRectCallout">
            <a:avLst>
              <a:gd name="adj1" fmla="val -44477"/>
              <a:gd name="adj2" fmla="val 21705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79890" name="AutoShape 44"/>
          <p:cNvSpPr>
            <a:spLocks noChangeArrowheads="1"/>
          </p:cNvSpPr>
          <p:nvPr/>
        </p:nvSpPr>
        <p:spPr bwMode="auto">
          <a:xfrm>
            <a:off x="2500313" y="2851150"/>
            <a:ext cx="1293812" cy="814388"/>
          </a:xfrm>
          <a:prstGeom prst="wedgeRoundRectCallout">
            <a:avLst>
              <a:gd name="adj1" fmla="val 70125"/>
              <a:gd name="adj2" fmla="val 21238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79892" name="AutoShape 50"/>
          <p:cNvSpPr>
            <a:spLocks noChangeArrowheads="1"/>
          </p:cNvSpPr>
          <p:nvPr/>
        </p:nvSpPr>
        <p:spPr bwMode="auto">
          <a:xfrm>
            <a:off x="6419850" y="4125913"/>
            <a:ext cx="1812925" cy="1055687"/>
          </a:xfrm>
          <a:prstGeom prst="cloudCallout">
            <a:avLst>
              <a:gd name="adj1" fmla="val -106741"/>
              <a:gd name="adj2" fmla="val 49097"/>
            </a:avLst>
          </a:prstGeom>
          <a:noFill/>
          <a:ln w="38100">
            <a:solidFill>
              <a:schemeClr val="accent1"/>
            </a:solidFill>
            <a:round/>
            <a:headEnd/>
            <a:tailEnd/>
          </a:ln>
        </p:spPr>
        <p:txBody>
          <a:bodyPr anchor="ctr"/>
          <a:lstStyle/>
          <a:p>
            <a:pPr algn="ctr"/>
            <a:r>
              <a:rPr lang="en-US" b="1" dirty="0">
                <a:solidFill>
                  <a:srgbClr val="FFFF00"/>
                </a:solidFill>
                <a:latin typeface="Arial" pitchFamily="34" charset="0"/>
              </a:rPr>
              <a:t>Found it!</a:t>
            </a:r>
          </a:p>
        </p:txBody>
      </p:sp>
      <p:grpSp>
        <p:nvGrpSpPr>
          <p:cNvPr id="2" name="Group 40">
            <a:extLst>
              <a:ext uri="{FF2B5EF4-FFF2-40B4-BE49-F238E27FC236}">
                <a16:creationId xmlns:a16="http://schemas.microsoft.com/office/drawing/2014/main" id="{A27759BC-DDB2-1C92-ACFF-4044C8E806E5}"/>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41">
              <a:extLst>
                <a:ext uri="{FF2B5EF4-FFF2-40B4-BE49-F238E27FC236}">
                  <a16:creationId xmlns:a16="http://schemas.microsoft.com/office/drawing/2014/main" id="{E4B7DEF9-ACD4-D045-CD7E-9BC2F52699F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2">
              <a:extLst>
                <a:ext uri="{FF2B5EF4-FFF2-40B4-BE49-F238E27FC236}">
                  <a16:creationId xmlns:a16="http://schemas.microsoft.com/office/drawing/2014/main" id="{4989268B-1D54-AF00-3F53-C43F3104880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3">
              <a:extLst>
                <a:ext uri="{FF2B5EF4-FFF2-40B4-BE49-F238E27FC236}">
                  <a16:creationId xmlns:a16="http://schemas.microsoft.com/office/drawing/2014/main" id="{8DE9360E-E34F-10FE-497C-AF34897F446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44">
              <a:extLst>
                <a:ext uri="{FF2B5EF4-FFF2-40B4-BE49-F238E27FC236}">
                  <a16:creationId xmlns:a16="http://schemas.microsoft.com/office/drawing/2014/main" id="{BBA29EE6-C926-9CAE-EF0C-37591846733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45">
              <a:extLst>
                <a:ext uri="{FF2B5EF4-FFF2-40B4-BE49-F238E27FC236}">
                  <a16:creationId xmlns:a16="http://schemas.microsoft.com/office/drawing/2014/main" id="{9A9A1FAC-BE8A-0505-5077-703CE4565CA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46">
              <a:extLst>
                <a:ext uri="{FF2B5EF4-FFF2-40B4-BE49-F238E27FC236}">
                  <a16:creationId xmlns:a16="http://schemas.microsoft.com/office/drawing/2014/main" id="{97EB2543-2AF5-5DC4-DF52-FEF9CBA81B0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47">
              <a:extLst>
                <a:ext uri="{FF2B5EF4-FFF2-40B4-BE49-F238E27FC236}">
                  <a16:creationId xmlns:a16="http://schemas.microsoft.com/office/drawing/2014/main" id="{2E2D8603-E091-DA8E-B303-2E0DD90565F4}"/>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48">
              <a:extLst>
                <a:ext uri="{FF2B5EF4-FFF2-40B4-BE49-F238E27FC236}">
                  <a16:creationId xmlns:a16="http://schemas.microsoft.com/office/drawing/2014/main" id="{6F8C60C1-A30B-E2FC-460C-8A8CE1CB22D6}"/>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49">
              <a:extLst>
                <a:ext uri="{FF2B5EF4-FFF2-40B4-BE49-F238E27FC236}">
                  <a16:creationId xmlns:a16="http://schemas.microsoft.com/office/drawing/2014/main" id="{6566D30F-5ABC-79E8-B044-0F72ED2A15E4}"/>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66">
            <a:extLst>
              <a:ext uri="{FF2B5EF4-FFF2-40B4-BE49-F238E27FC236}">
                <a16:creationId xmlns:a16="http://schemas.microsoft.com/office/drawing/2014/main" id="{DD13B5CE-387D-1D05-4EDF-355143FA2E71}"/>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13" name="Group 12">
            <a:extLst>
              <a:ext uri="{FF2B5EF4-FFF2-40B4-BE49-F238E27FC236}">
                <a16:creationId xmlns:a16="http://schemas.microsoft.com/office/drawing/2014/main" id="{26914B93-BABE-D9D8-E4D0-DC8B1622AD47}"/>
              </a:ext>
            </a:extLst>
          </p:cNvPr>
          <p:cNvGrpSpPr/>
          <p:nvPr/>
        </p:nvGrpSpPr>
        <p:grpSpPr>
          <a:xfrm>
            <a:off x="1071564" y="2896870"/>
            <a:ext cx="7842248" cy="584200"/>
            <a:chOff x="946150" y="2771775"/>
            <a:chExt cx="7842248" cy="584200"/>
          </a:xfrm>
        </p:grpSpPr>
        <p:sp>
          <p:nvSpPr>
            <p:cNvPr id="14" name="AutoShape 5">
              <a:extLst>
                <a:ext uri="{FF2B5EF4-FFF2-40B4-BE49-F238E27FC236}">
                  <a16:creationId xmlns:a16="http://schemas.microsoft.com/office/drawing/2014/main" id="{D0B851D6-81BA-631C-381F-54EBB81D68AC}"/>
                </a:ext>
              </a:extLst>
            </p:cNvPr>
            <p:cNvSpPr>
              <a:spLocks noChangeArrowheads="1"/>
            </p:cNvSpPr>
            <p:nvPr/>
          </p:nvSpPr>
          <p:spPr bwMode="auto">
            <a:xfrm>
              <a:off x="946150" y="2779713"/>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5" name="Group 8">
              <a:extLst>
                <a:ext uri="{FF2B5EF4-FFF2-40B4-BE49-F238E27FC236}">
                  <a16:creationId xmlns:a16="http://schemas.microsoft.com/office/drawing/2014/main" id="{13E5A9DB-9EE6-02A6-AB79-EEA950CFDF89}"/>
                </a:ext>
              </a:extLst>
            </p:cNvPr>
            <p:cNvGrpSpPr>
              <a:grpSpLocks/>
            </p:cNvGrpSpPr>
            <p:nvPr/>
          </p:nvGrpSpPr>
          <p:grpSpPr bwMode="auto">
            <a:xfrm>
              <a:off x="2543175" y="2771775"/>
              <a:ext cx="866775" cy="582613"/>
              <a:chOff x="596" y="1599"/>
              <a:chExt cx="546" cy="367"/>
            </a:xfrm>
          </p:grpSpPr>
          <p:sp>
            <p:nvSpPr>
              <p:cNvPr id="61" name="AutoShape 9">
                <a:extLst>
                  <a:ext uri="{FF2B5EF4-FFF2-40B4-BE49-F238E27FC236}">
                    <a16:creationId xmlns:a16="http://schemas.microsoft.com/office/drawing/2014/main" id="{ED4BC9A4-9976-553F-9A50-92FDC94BEBC6}"/>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2" name="Line 10">
                <a:extLst>
                  <a:ext uri="{FF2B5EF4-FFF2-40B4-BE49-F238E27FC236}">
                    <a16:creationId xmlns:a16="http://schemas.microsoft.com/office/drawing/2014/main" id="{4D4966C2-3948-4A50-C24C-E39543E8EA5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Text Box 11">
                <a:extLst>
                  <a:ext uri="{FF2B5EF4-FFF2-40B4-BE49-F238E27FC236}">
                    <a16:creationId xmlns:a16="http://schemas.microsoft.com/office/drawing/2014/main" id="{1F622968-A176-45E3-890E-7323A1CB6F5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16" name="Group 12">
              <a:extLst>
                <a:ext uri="{FF2B5EF4-FFF2-40B4-BE49-F238E27FC236}">
                  <a16:creationId xmlns:a16="http://schemas.microsoft.com/office/drawing/2014/main" id="{4AF3B25A-26E3-4C2A-FDC7-0FEBE2FA49E4}"/>
                </a:ext>
              </a:extLst>
            </p:cNvPr>
            <p:cNvGrpSpPr>
              <a:grpSpLocks/>
            </p:cNvGrpSpPr>
            <p:nvPr/>
          </p:nvGrpSpPr>
          <p:grpSpPr bwMode="auto">
            <a:xfrm>
              <a:off x="4132263" y="2771775"/>
              <a:ext cx="879475" cy="582613"/>
              <a:chOff x="588" y="1599"/>
              <a:chExt cx="554" cy="367"/>
            </a:xfrm>
          </p:grpSpPr>
          <p:sp>
            <p:nvSpPr>
              <p:cNvPr id="58" name="AutoShape 13">
                <a:extLst>
                  <a:ext uri="{FF2B5EF4-FFF2-40B4-BE49-F238E27FC236}">
                    <a16:creationId xmlns:a16="http://schemas.microsoft.com/office/drawing/2014/main" id="{D580C281-1FF7-1887-7C05-0E9E90CC457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9" name="Line 14">
                <a:extLst>
                  <a:ext uri="{FF2B5EF4-FFF2-40B4-BE49-F238E27FC236}">
                    <a16:creationId xmlns:a16="http://schemas.microsoft.com/office/drawing/2014/main" id="{0A2BA0B5-3B7E-08C5-ECB5-40D96118E02C}"/>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Text Box 15">
                <a:extLst>
                  <a:ext uri="{FF2B5EF4-FFF2-40B4-BE49-F238E27FC236}">
                    <a16:creationId xmlns:a16="http://schemas.microsoft.com/office/drawing/2014/main" id="{8900438F-648B-DDA1-7DD2-2043BB06392E}"/>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17" name="Group 16">
              <a:extLst>
                <a:ext uri="{FF2B5EF4-FFF2-40B4-BE49-F238E27FC236}">
                  <a16:creationId xmlns:a16="http://schemas.microsoft.com/office/drawing/2014/main" id="{658589FC-F692-5FED-9513-1210E8C690C9}"/>
                </a:ext>
              </a:extLst>
            </p:cNvPr>
            <p:cNvGrpSpPr>
              <a:grpSpLocks/>
            </p:cNvGrpSpPr>
            <p:nvPr/>
          </p:nvGrpSpPr>
          <p:grpSpPr bwMode="auto">
            <a:xfrm>
              <a:off x="5741988" y="2771775"/>
              <a:ext cx="866775" cy="582613"/>
              <a:chOff x="596" y="1599"/>
              <a:chExt cx="546" cy="367"/>
            </a:xfrm>
          </p:grpSpPr>
          <p:sp>
            <p:nvSpPr>
              <p:cNvPr id="55" name="AutoShape 17">
                <a:extLst>
                  <a:ext uri="{FF2B5EF4-FFF2-40B4-BE49-F238E27FC236}">
                    <a16:creationId xmlns:a16="http://schemas.microsoft.com/office/drawing/2014/main" id="{9CC9AE66-6757-42AC-3B80-87DA9DBE2C4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6" name="Line 18">
                <a:extLst>
                  <a:ext uri="{FF2B5EF4-FFF2-40B4-BE49-F238E27FC236}">
                    <a16:creationId xmlns:a16="http://schemas.microsoft.com/office/drawing/2014/main" id="{D02CDB18-2371-63D0-6E4B-5F3254072ED7}"/>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Text Box 19">
                <a:extLst>
                  <a:ext uri="{FF2B5EF4-FFF2-40B4-BE49-F238E27FC236}">
                    <a16:creationId xmlns:a16="http://schemas.microsoft.com/office/drawing/2014/main" id="{FA1FFD17-7ED4-70DD-5770-8B44ADE3D42D}"/>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18" name="Line 20">
              <a:extLst>
                <a:ext uri="{FF2B5EF4-FFF2-40B4-BE49-F238E27FC236}">
                  <a16:creationId xmlns:a16="http://schemas.microsoft.com/office/drawing/2014/main" id="{3EF47F2D-6F86-E669-15DE-29F9F78DF842}"/>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9" name="Line 21">
              <a:extLst>
                <a:ext uri="{FF2B5EF4-FFF2-40B4-BE49-F238E27FC236}">
                  <a16:creationId xmlns:a16="http://schemas.microsoft.com/office/drawing/2014/main" id="{306F631D-9B33-7746-B502-4178660489A5}"/>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0" name="Group 41">
              <a:extLst>
                <a:ext uri="{FF2B5EF4-FFF2-40B4-BE49-F238E27FC236}">
                  <a16:creationId xmlns:a16="http://schemas.microsoft.com/office/drawing/2014/main" id="{1BF48AC4-2B80-2874-46D5-68366B82E7F1}"/>
                </a:ext>
              </a:extLst>
            </p:cNvPr>
            <p:cNvGrpSpPr>
              <a:grpSpLocks/>
            </p:cNvGrpSpPr>
            <p:nvPr/>
          </p:nvGrpSpPr>
          <p:grpSpPr bwMode="auto">
            <a:xfrm>
              <a:off x="7329488" y="2773363"/>
              <a:ext cx="879476" cy="582612"/>
              <a:chOff x="588" y="1599"/>
              <a:chExt cx="554" cy="367"/>
            </a:xfrm>
          </p:grpSpPr>
          <p:sp>
            <p:nvSpPr>
              <p:cNvPr id="24" name="AutoShape 42">
                <a:extLst>
                  <a:ext uri="{FF2B5EF4-FFF2-40B4-BE49-F238E27FC236}">
                    <a16:creationId xmlns:a16="http://schemas.microsoft.com/office/drawing/2014/main" id="{7FB5BC2B-87BD-430A-FDD3-EDEF3FA6F5FA}"/>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5" name="Line 43">
                <a:extLst>
                  <a:ext uri="{FF2B5EF4-FFF2-40B4-BE49-F238E27FC236}">
                    <a16:creationId xmlns:a16="http://schemas.microsoft.com/office/drawing/2014/main" id="{5C8118B6-EE6A-0DF1-CC2E-3FF227FC34A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Text Box 44">
                <a:extLst>
                  <a:ext uri="{FF2B5EF4-FFF2-40B4-BE49-F238E27FC236}">
                    <a16:creationId xmlns:a16="http://schemas.microsoft.com/office/drawing/2014/main" id="{6D100F4B-AD50-3350-CAB8-85B2F6031FF1}"/>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1" name="Line 45">
              <a:extLst>
                <a:ext uri="{FF2B5EF4-FFF2-40B4-BE49-F238E27FC236}">
                  <a16:creationId xmlns:a16="http://schemas.microsoft.com/office/drawing/2014/main" id="{C608C245-87DE-A472-2884-263278E38E12}"/>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2" name="Line 46">
              <a:extLst>
                <a:ext uri="{FF2B5EF4-FFF2-40B4-BE49-F238E27FC236}">
                  <a16:creationId xmlns:a16="http://schemas.microsoft.com/office/drawing/2014/main" id="{8D56CD7B-D5E8-ABFC-F58A-A16F6F37E24B}"/>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3" name="Line 16">
              <a:extLst>
                <a:ext uri="{FF2B5EF4-FFF2-40B4-BE49-F238E27FC236}">
                  <a16:creationId xmlns:a16="http://schemas.microsoft.com/office/drawing/2014/main" id="{B205F3DD-2F37-1218-F888-96B2856C4573}"/>
                </a:ext>
              </a:extLst>
            </p:cNvPr>
            <p:cNvSpPr>
              <a:spLocks noChangeShapeType="1"/>
            </p:cNvSpPr>
            <p:nvPr/>
          </p:nvSpPr>
          <p:spPr bwMode="auto">
            <a:xfrm>
              <a:off x="80375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79872" name="Group 23">
            <a:extLst>
              <a:ext uri="{FF2B5EF4-FFF2-40B4-BE49-F238E27FC236}">
                <a16:creationId xmlns:a16="http://schemas.microsoft.com/office/drawing/2014/main" id="{13F63CF2-86E1-35F6-FB88-CB5F665A189E}"/>
              </a:ext>
            </a:extLst>
          </p:cNvPr>
          <p:cNvGrpSpPr>
            <a:grpSpLocks/>
          </p:cNvGrpSpPr>
          <p:nvPr/>
        </p:nvGrpSpPr>
        <p:grpSpPr bwMode="auto">
          <a:xfrm>
            <a:off x="2832100" y="1981200"/>
            <a:ext cx="427038" cy="622300"/>
            <a:chOff x="2208" y="1920"/>
            <a:chExt cx="1152" cy="1680"/>
          </a:xfrm>
          <a:effectLst>
            <a:glow rad="228600">
              <a:schemeClr val="accent3">
                <a:satMod val="175000"/>
                <a:alpha val="40000"/>
              </a:schemeClr>
            </a:glow>
          </a:effectLst>
        </p:grpSpPr>
        <p:sp>
          <p:nvSpPr>
            <p:cNvPr id="79873" name="Oval 24">
              <a:extLst>
                <a:ext uri="{FF2B5EF4-FFF2-40B4-BE49-F238E27FC236}">
                  <a16:creationId xmlns:a16="http://schemas.microsoft.com/office/drawing/2014/main" id="{F38EE418-FA5B-49C6-A1FB-1C13047FA32C}"/>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79874" name="Oval 25">
              <a:extLst>
                <a:ext uri="{FF2B5EF4-FFF2-40B4-BE49-F238E27FC236}">
                  <a16:creationId xmlns:a16="http://schemas.microsoft.com/office/drawing/2014/main" id="{CFAB1BDD-C2A1-8FE9-8857-98BCE59607AD}"/>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9875" name="AutoShape 26">
              <a:extLst>
                <a:ext uri="{FF2B5EF4-FFF2-40B4-BE49-F238E27FC236}">
                  <a16:creationId xmlns:a16="http://schemas.microsoft.com/office/drawing/2014/main" id="{2E6A50C2-1B0B-A7BE-6543-8A9FE695914F}"/>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9877" name="AutoShape 27">
              <a:extLst>
                <a:ext uri="{FF2B5EF4-FFF2-40B4-BE49-F238E27FC236}">
                  <a16:creationId xmlns:a16="http://schemas.microsoft.com/office/drawing/2014/main" id="{C6AEB64E-12C5-1B04-600E-8455DFF80C08}"/>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79878" name="Group 23">
            <a:extLst>
              <a:ext uri="{FF2B5EF4-FFF2-40B4-BE49-F238E27FC236}">
                <a16:creationId xmlns:a16="http://schemas.microsoft.com/office/drawing/2014/main" id="{9248B495-5AC2-83CA-A7EB-CFC78D86B6AF}"/>
              </a:ext>
            </a:extLst>
          </p:cNvPr>
          <p:cNvGrpSpPr>
            <a:grpSpLocks/>
          </p:cNvGrpSpPr>
          <p:nvPr/>
        </p:nvGrpSpPr>
        <p:grpSpPr bwMode="auto">
          <a:xfrm>
            <a:off x="4498975" y="1964055"/>
            <a:ext cx="427038" cy="622300"/>
            <a:chOff x="2208" y="1920"/>
            <a:chExt cx="1152" cy="1680"/>
          </a:xfrm>
          <a:effectLst>
            <a:glow rad="228600">
              <a:schemeClr val="accent3">
                <a:satMod val="175000"/>
                <a:alpha val="40000"/>
              </a:schemeClr>
            </a:glow>
          </a:effectLst>
        </p:grpSpPr>
        <p:sp>
          <p:nvSpPr>
            <p:cNvPr id="79879" name="Oval 24">
              <a:extLst>
                <a:ext uri="{FF2B5EF4-FFF2-40B4-BE49-F238E27FC236}">
                  <a16:creationId xmlns:a16="http://schemas.microsoft.com/office/drawing/2014/main" id="{67A5675F-3222-7641-A8ED-9113449B99CF}"/>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79880" name="Oval 25">
              <a:extLst>
                <a:ext uri="{FF2B5EF4-FFF2-40B4-BE49-F238E27FC236}">
                  <a16:creationId xmlns:a16="http://schemas.microsoft.com/office/drawing/2014/main" id="{B4C99079-05EE-759D-53F3-E4345B9F7A1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9881" name="AutoShape 26">
              <a:extLst>
                <a:ext uri="{FF2B5EF4-FFF2-40B4-BE49-F238E27FC236}">
                  <a16:creationId xmlns:a16="http://schemas.microsoft.com/office/drawing/2014/main" id="{E056171E-FCD2-DFD5-C685-1D749F8B8822}"/>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9882" name="AutoShape 27">
              <a:extLst>
                <a:ext uri="{FF2B5EF4-FFF2-40B4-BE49-F238E27FC236}">
                  <a16:creationId xmlns:a16="http://schemas.microsoft.com/office/drawing/2014/main" id="{CADA8B96-A737-8A41-0593-B197B874ABA8}"/>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ooter Placeholder 3"/>
          <p:cNvSpPr>
            <a:spLocks noGrp="1"/>
          </p:cNvSpPr>
          <p:nvPr>
            <p:ph type="ftr" sz="quarter" idx="10"/>
          </p:nvPr>
        </p:nvSpPr>
        <p:spPr/>
        <p:txBody>
          <a:bodyPr/>
          <a:lstStyle/>
          <a:p>
            <a:pPr>
              <a:defRPr/>
            </a:pPr>
            <a:r>
              <a:rPr lang="en-US" dirty="0"/>
              <a:t>Art of Multiprocessor Programming</a:t>
            </a:r>
          </a:p>
        </p:txBody>
      </p:sp>
      <p:sp>
        <p:nvSpPr>
          <p:cNvPr id="52" name="Slide Number Placeholder 4"/>
          <p:cNvSpPr>
            <a:spLocks noGrp="1"/>
          </p:cNvSpPr>
          <p:nvPr>
            <p:ph type="sldNum" sz="quarter" idx="11"/>
          </p:nvPr>
        </p:nvSpPr>
        <p:spPr/>
        <p:txBody>
          <a:bodyPr/>
          <a:lstStyle/>
          <a:p>
            <a:pPr>
              <a:defRPr/>
            </a:pPr>
            <a:fld id="{961A7B9E-64AE-4C6C-9A45-9218E8C53821}" type="slidenum">
              <a:rPr lang="x-none"/>
              <a:pPr>
                <a:defRPr/>
              </a:pPr>
              <a:t>68</a:t>
            </a:fld>
            <a:endParaRPr lang="en-US" dirty="0"/>
          </a:p>
        </p:txBody>
      </p:sp>
      <p:sp>
        <p:nvSpPr>
          <p:cNvPr id="80900" name="Rectangle 2"/>
          <p:cNvSpPr>
            <a:spLocks noGrp="1" noChangeArrowheads="1"/>
          </p:cNvSpPr>
          <p:nvPr>
            <p:ph type="title"/>
          </p:nvPr>
        </p:nvSpPr>
        <p:spPr/>
        <p:txBody>
          <a:bodyPr/>
          <a:lstStyle/>
          <a:p>
            <a:r>
              <a:rPr lang="en-US" dirty="0"/>
              <a:t>Hand-Over-Hand Again</a:t>
            </a:r>
          </a:p>
        </p:txBody>
      </p:sp>
      <p:sp>
        <p:nvSpPr>
          <p:cNvPr id="80906" name="AutoShape 21"/>
          <p:cNvSpPr>
            <a:spLocks noChangeArrowheads="1"/>
          </p:cNvSpPr>
          <p:nvPr/>
        </p:nvSpPr>
        <p:spPr bwMode="auto">
          <a:xfrm>
            <a:off x="4060825" y="2851150"/>
            <a:ext cx="1293813" cy="814388"/>
          </a:xfrm>
          <a:prstGeom prst="wedgeRoundRectCallout">
            <a:avLst>
              <a:gd name="adj1" fmla="val -44477"/>
              <a:gd name="adj2" fmla="val 21705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80912" name="AutoShape 43"/>
          <p:cNvSpPr>
            <a:spLocks noChangeArrowheads="1"/>
          </p:cNvSpPr>
          <p:nvPr/>
        </p:nvSpPr>
        <p:spPr bwMode="auto">
          <a:xfrm>
            <a:off x="528638" y="4162425"/>
            <a:ext cx="2549525"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b="1" dirty="0">
                <a:solidFill>
                  <a:srgbClr val="FFFF00"/>
                </a:solidFill>
                <a:latin typeface="Arial" pitchFamily="34" charset="0"/>
              </a:rPr>
              <a:t>remove(b)</a:t>
            </a:r>
          </a:p>
        </p:txBody>
      </p:sp>
      <p:sp>
        <p:nvSpPr>
          <p:cNvPr id="80913" name="AutoShape 44"/>
          <p:cNvSpPr>
            <a:spLocks noChangeArrowheads="1"/>
          </p:cNvSpPr>
          <p:nvPr/>
        </p:nvSpPr>
        <p:spPr bwMode="auto">
          <a:xfrm>
            <a:off x="2500313" y="2851150"/>
            <a:ext cx="1293812" cy="814388"/>
          </a:xfrm>
          <a:prstGeom prst="wedgeRoundRectCallout">
            <a:avLst>
              <a:gd name="adj1" fmla="val 70125"/>
              <a:gd name="adj2" fmla="val 21238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80915" name="AutoShape 50"/>
          <p:cNvSpPr>
            <a:spLocks noChangeArrowheads="1"/>
          </p:cNvSpPr>
          <p:nvPr/>
        </p:nvSpPr>
        <p:spPr bwMode="auto">
          <a:xfrm>
            <a:off x="6419850" y="4125913"/>
            <a:ext cx="1812925" cy="1055687"/>
          </a:xfrm>
          <a:prstGeom prst="cloudCallout">
            <a:avLst>
              <a:gd name="adj1" fmla="val -106741"/>
              <a:gd name="adj2" fmla="val 49097"/>
            </a:avLst>
          </a:prstGeom>
          <a:noFill/>
          <a:ln w="38100">
            <a:solidFill>
              <a:schemeClr val="accent1"/>
            </a:solidFill>
            <a:round/>
            <a:headEnd/>
            <a:tailEnd/>
          </a:ln>
        </p:spPr>
        <p:txBody>
          <a:bodyPr anchor="ctr"/>
          <a:lstStyle/>
          <a:p>
            <a:pPr algn="ctr"/>
            <a:r>
              <a:rPr lang="en-US" b="1" dirty="0">
                <a:solidFill>
                  <a:srgbClr val="FFFF00"/>
                </a:solidFill>
                <a:latin typeface="Arial" pitchFamily="34" charset="0"/>
              </a:rPr>
              <a:t>Found it!</a:t>
            </a:r>
          </a:p>
        </p:txBody>
      </p:sp>
      <p:grpSp>
        <p:nvGrpSpPr>
          <p:cNvPr id="2" name="Group 40">
            <a:extLst>
              <a:ext uri="{FF2B5EF4-FFF2-40B4-BE49-F238E27FC236}">
                <a16:creationId xmlns:a16="http://schemas.microsoft.com/office/drawing/2014/main" id="{51D5F892-2BB9-B074-5BF3-0B91414EF456}"/>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41">
              <a:extLst>
                <a:ext uri="{FF2B5EF4-FFF2-40B4-BE49-F238E27FC236}">
                  <a16:creationId xmlns:a16="http://schemas.microsoft.com/office/drawing/2014/main" id="{942756AD-5E72-B3F3-4DF9-7E5AFFF4B0B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2">
              <a:extLst>
                <a:ext uri="{FF2B5EF4-FFF2-40B4-BE49-F238E27FC236}">
                  <a16:creationId xmlns:a16="http://schemas.microsoft.com/office/drawing/2014/main" id="{6228319B-E000-2B21-FFFA-A3451B58098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3">
              <a:extLst>
                <a:ext uri="{FF2B5EF4-FFF2-40B4-BE49-F238E27FC236}">
                  <a16:creationId xmlns:a16="http://schemas.microsoft.com/office/drawing/2014/main" id="{A8C78C17-488F-5881-7B46-BB0753BC711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44">
              <a:extLst>
                <a:ext uri="{FF2B5EF4-FFF2-40B4-BE49-F238E27FC236}">
                  <a16:creationId xmlns:a16="http://schemas.microsoft.com/office/drawing/2014/main" id="{2820AE68-55FD-67B7-243D-C09205663D8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45">
              <a:extLst>
                <a:ext uri="{FF2B5EF4-FFF2-40B4-BE49-F238E27FC236}">
                  <a16:creationId xmlns:a16="http://schemas.microsoft.com/office/drawing/2014/main" id="{CE53DCA8-9044-6A59-65D4-9C749BE4B9C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46">
              <a:extLst>
                <a:ext uri="{FF2B5EF4-FFF2-40B4-BE49-F238E27FC236}">
                  <a16:creationId xmlns:a16="http://schemas.microsoft.com/office/drawing/2014/main" id="{5F064722-80BD-8E2D-643C-18BE638B737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47">
              <a:extLst>
                <a:ext uri="{FF2B5EF4-FFF2-40B4-BE49-F238E27FC236}">
                  <a16:creationId xmlns:a16="http://schemas.microsoft.com/office/drawing/2014/main" id="{ED28CFFB-28BF-9E4D-AB7C-E4250D474B07}"/>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48">
              <a:extLst>
                <a:ext uri="{FF2B5EF4-FFF2-40B4-BE49-F238E27FC236}">
                  <a16:creationId xmlns:a16="http://schemas.microsoft.com/office/drawing/2014/main" id="{A510152F-16D2-6629-2B9B-9CBC8162A16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49">
              <a:extLst>
                <a:ext uri="{FF2B5EF4-FFF2-40B4-BE49-F238E27FC236}">
                  <a16:creationId xmlns:a16="http://schemas.microsoft.com/office/drawing/2014/main" id="{E139531E-EBC7-61D6-9B31-8475214DC9D5}"/>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3" name="AutoShape 5">
            <a:extLst>
              <a:ext uri="{FF2B5EF4-FFF2-40B4-BE49-F238E27FC236}">
                <a16:creationId xmlns:a16="http://schemas.microsoft.com/office/drawing/2014/main" id="{30DA1BC7-F630-98FD-9D53-C9A469000383}"/>
              </a:ext>
            </a:extLst>
          </p:cNvPr>
          <p:cNvSpPr>
            <a:spLocks noChangeArrowheads="1"/>
          </p:cNvSpPr>
          <p:nvPr/>
        </p:nvSpPr>
        <p:spPr bwMode="auto">
          <a:xfrm>
            <a:off x="1071564" y="2904808"/>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4" name="Group 8">
            <a:extLst>
              <a:ext uri="{FF2B5EF4-FFF2-40B4-BE49-F238E27FC236}">
                <a16:creationId xmlns:a16="http://schemas.microsoft.com/office/drawing/2014/main" id="{3547BDCD-6D88-AB15-7E31-BEB76A823A77}"/>
              </a:ext>
            </a:extLst>
          </p:cNvPr>
          <p:cNvGrpSpPr>
            <a:grpSpLocks/>
          </p:cNvGrpSpPr>
          <p:nvPr/>
        </p:nvGrpSpPr>
        <p:grpSpPr bwMode="auto">
          <a:xfrm>
            <a:off x="2668589" y="2896870"/>
            <a:ext cx="866775" cy="582613"/>
            <a:chOff x="596" y="1599"/>
            <a:chExt cx="546" cy="367"/>
          </a:xfrm>
        </p:grpSpPr>
        <p:sp>
          <p:nvSpPr>
            <p:cNvPr id="32" name="AutoShape 9">
              <a:extLst>
                <a:ext uri="{FF2B5EF4-FFF2-40B4-BE49-F238E27FC236}">
                  <a16:creationId xmlns:a16="http://schemas.microsoft.com/office/drawing/2014/main" id="{8FDA8E6D-D07F-7AC8-6CE7-DAA46854D60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3" name="Line 10">
              <a:extLst>
                <a:ext uri="{FF2B5EF4-FFF2-40B4-BE49-F238E27FC236}">
                  <a16:creationId xmlns:a16="http://schemas.microsoft.com/office/drawing/2014/main" id="{FEDFE55C-D186-96E8-026E-ED52898F2C0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Text Box 11">
              <a:extLst>
                <a:ext uri="{FF2B5EF4-FFF2-40B4-BE49-F238E27FC236}">
                  <a16:creationId xmlns:a16="http://schemas.microsoft.com/office/drawing/2014/main" id="{51F05865-625D-8BB0-6FAA-85FCAA332CC0}"/>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15" name="Group 12">
            <a:extLst>
              <a:ext uri="{FF2B5EF4-FFF2-40B4-BE49-F238E27FC236}">
                <a16:creationId xmlns:a16="http://schemas.microsoft.com/office/drawing/2014/main" id="{01A4FF67-B144-F151-F6EA-0F3409DCC990}"/>
              </a:ext>
            </a:extLst>
          </p:cNvPr>
          <p:cNvGrpSpPr>
            <a:grpSpLocks/>
          </p:cNvGrpSpPr>
          <p:nvPr/>
        </p:nvGrpSpPr>
        <p:grpSpPr bwMode="auto">
          <a:xfrm>
            <a:off x="4257677" y="2896870"/>
            <a:ext cx="879475" cy="582613"/>
            <a:chOff x="588" y="1599"/>
            <a:chExt cx="554" cy="367"/>
          </a:xfrm>
        </p:grpSpPr>
        <p:sp>
          <p:nvSpPr>
            <p:cNvPr id="29" name="AutoShape 13">
              <a:extLst>
                <a:ext uri="{FF2B5EF4-FFF2-40B4-BE49-F238E27FC236}">
                  <a16:creationId xmlns:a16="http://schemas.microsoft.com/office/drawing/2014/main" id="{8044C5D0-89D2-343D-02CC-330354518C2D}"/>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0" name="Line 14">
              <a:extLst>
                <a:ext uri="{FF2B5EF4-FFF2-40B4-BE49-F238E27FC236}">
                  <a16:creationId xmlns:a16="http://schemas.microsoft.com/office/drawing/2014/main" id="{FC64F7DE-3331-E24A-FC14-627965D379DC}"/>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15">
              <a:extLst>
                <a:ext uri="{FF2B5EF4-FFF2-40B4-BE49-F238E27FC236}">
                  <a16:creationId xmlns:a16="http://schemas.microsoft.com/office/drawing/2014/main" id="{ECB48C54-939A-4AE3-2BE4-9048DAA9982B}"/>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16" name="Group 15">
            <a:extLst>
              <a:ext uri="{FF2B5EF4-FFF2-40B4-BE49-F238E27FC236}">
                <a16:creationId xmlns:a16="http://schemas.microsoft.com/office/drawing/2014/main" id="{4C1309F1-B8F4-0AB8-622D-D65A9277A037}"/>
              </a:ext>
            </a:extLst>
          </p:cNvPr>
          <p:cNvGrpSpPr>
            <a:grpSpLocks/>
          </p:cNvGrpSpPr>
          <p:nvPr/>
        </p:nvGrpSpPr>
        <p:grpSpPr bwMode="auto">
          <a:xfrm>
            <a:off x="5867402" y="2896870"/>
            <a:ext cx="866775" cy="582613"/>
            <a:chOff x="596" y="1599"/>
            <a:chExt cx="546" cy="367"/>
          </a:xfrm>
        </p:grpSpPr>
        <p:sp>
          <p:nvSpPr>
            <p:cNvPr id="26" name="AutoShape 17">
              <a:extLst>
                <a:ext uri="{FF2B5EF4-FFF2-40B4-BE49-F238E27FC236}">
                  <a16:creationId xmlns:a16="http://schemas.microsoft.com/office/drawing/2014/main" id="{E1C8922F-3262-C65C-7FB2-7B18690135C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7" name="Line 18">
              <a:extLst>
                <a:ext uri="{FF2B5EF4-FFF2-40B4-BE49-F238E27FC236}">
                  <a16:creationId xmlns:a16="http://schemas.microsoft.com/office/drawing/2014/main" id="{1A933AF2-EC7F-5982-7698-83B93493465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Text Box 19">
              <a:extLst>
                <a:ext uri="{FF2B5EF4-FFF2-40B4-BE49-F238E27FC236}">
                  <a16:creationId xmlns:a16="http://schemas.microsoft.com/office/drawing/2014/main" id="{1B3CA36E-1B41-9393-22A4-E47524E7D97C}"/>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17" name="Line 20">
            <a:extLst>
              <a:ext uri="{FF2B5EF4-FFF2-40B4-BE49-F238E27FC236}">
                <a16:creationId xmlns:a16="http://schemas.microsoft.com/office/drawing/2014/main" id="{75744AD1-A7D9-D828-5CA8-2AB5A0C68537}"/>
              </a:ext>
            </a:extLst>
          </p:cNvPr>
          <p:cNvSpPr>
            <a:spLocks noChangeShapeType="1"/>
          </p:cNvSpPr>
          <p:nvPr/>
        </p:nvSpPr>
        <p:spPr bwMode="auto">
          <a:xfrm>
            <a:off x="1717677"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19" name="Group 41">
            <a:extLst>
              <a:ext uri="{FF2B5EF4-FFF2-40B4-BE49-F238E27FC236}">
                <a16:creationId xmlns:a16="http://schemas.microsoft.com/office/drawing/2014/main" id="{F372E456-4796-1B74-E1B8-B11794A5EACB}"/>
              </a:ext>
            </a:extLst>
          </p:cNvPr>
          <p:cNvGrpSpPr>
            <a:grpSpLocks/>
          </p:cNvGrpSpPr>
          <p:nvPr/>
        </p:nvGrpSpPr>
        <p:grpSpPr bwMode="auto">
          <a:xfrm>
            <a:off x="7454902" y="2898458"/>
            <a:ext cx="879476" cy="582612"/>
            <a:chOff x="588" y="1599"/>
            <a:chExt cx="554" cy="367"/>
          </a:xfrm>
        </p:grpSpPr>
        <p:sp>
          <p:nvSpPr>
            <p:cNvPr id="23" name="AutoShape 42">
              <a:extLst>
                <a:ext uri="{FF2B5EF4-FFF2-40B4-BE49-F238E27FC236}">
                  <a16:creationId xmlns:a16="http://schemas.microsoft.com/office/drawing/2014/main" id="{AB36DF0E-7B88-0BB6-08A9-02225C1B8D0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4" name="Line 43">
              <a:extLst>
                <a:ext uri="{FF2B5EF4-FFF2-40B4-BE49-F238E27FC236}">
                  <a16:creationId xmlns:a16="http://schemas.microsoft.com/office/drawing/2014/main" id="{DF579B0E-13FC-01EE-09F8-9108E2EC8A4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44">
              <a:extLst>
                <a:ext uri="{FF2B5EF4-FFF2-40B4-BE49-F238E27FC236}">
                  <a16:creationId xmlns:a16="http://schemas.microsoft.com/office/drawing/2014/main" id="{0A88DF3D-DDDD-35C8-696C-5ADE203C8B03}"/>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0" name="Line 45">
            <a:extLst>
              <a:ext uri="{FF2B5EF4-FFF2-40B4-BE49-F238E27FC236}">
                <a16:creationId xmlns:a16="http://schemas.microsoft.com/office/drawing/2014/main" id="{03D71600-DB56-26A5-1FA9-8AB385E6F1C6}"/>
              </a:ext>
            </a:extLst>
          </p:cNvPr>
          <p:cNvSpPr>
            <a:spLocks noChangeShapeType="1"/>
          </p:cNvSpPr>
          <p:nvPr/>
        </p:nvSpPr>
        <p:spPr bwMode="auto">
          <a:xfrm>
            <a:off x="4919664"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1" name="Line 46">
            <a:extLst>
              <a:ext uri="{FF2B5EF4-FFF2-40B4-BE49-F238E27FC236}">
                <a16:creationId xmlns:a16="http://schemas.microsoft.com/office/drawing/2014/main" id="{42621C83-121C-1F0B-25E1-449267E28339}"/>
              </a:ext>
            </a:extLst>
          </p:cNvPr>
          <p:cNvSpPr>
            <a:spLocks noChangeShapeType="1"/>
          </p:cNvSpPr>
          <p:nvPr/>
        </p:nvSpPr>
        <p:spPr bwMode="auto">
          <a:xfrm>
            <a:off x="6538914"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2" name="Line 16">
            <a:extLst>
              <a:ext uri="{FF2B5EF4-FFF2-40B4-BE49-F238E27FC236}">
                <a16:creationId xmlns:a16="http://schemas.microsoft.com/office/drawing/2014/main" id="{4CF51498-B2C3-EDA7-6CCA-8C92A17F56CF}"/>
              </a:ext>
            </a:extLst>
          </p:cNvPr>
          <p:cNvSpPr>
            <a:spLocks noChangeShapeType="1"/>
          </p:cNvSpPr>
          <p:nvPr/>
        </p:nvSpPr>
        <p:spPr bwMode="auto">
          <a:xfrm>
            <a:off x="8162925" y="3191491"/>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0916" name="Freeform 51"/>
          <p:cNvSpPr>
            <a:spLocks/>
          </p:cNvSpPr>
          <p:nvPr/>
        </p:nvSpPr>
        <p:spPr bwMode="auto">
          <a:xfrm>
            <a:off x="3413125" y="32115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35" name="Group 23">
            <a:extLst>
              <a:ext uri="{FF2B5EF4-FFF2-40B4-BE49-F238E27FC236}">
                <a16:creationId xmlns:a16="http://schemas.microsoft.com/office/drawing/2014/main" id="{474126DB-073B-FA62-7577-E242BF9684AC}"/>
              </a:ext>
            </a:extLst>
          </p:cNvPr>
          <p:cNvGrpSpPr>
            <a:grpSpLocks/>
          </p:cNvGrpSpPr>
          <p:nvPr/>
        </p:nvGrpSpPr>
        <p:grpSpPr bwMode="auto">
          <a:xfrm>
            <a:off x="2832100" y="1981200"/>
            <a:ext cx="427038" cy="622300"/>
            <a:chOff x="2208" y="1920"/>
            <a:chExt cx="1152" cy="1680"/>
          </a:xfrm>
          <a:effectLst>
            <a:glow rad="228600">
              <a:schemeClr val="accent3">
                <a:satMod val="175000"/>
                <a:alpha val="40000"/>
              </a:schemeClr>
            </a:glow>
          </a:effectLst>
        </p:grpSpPr>
        <p:sp>
          <p:nvSpPr>
            <p:cNvPr id="36" name="Oval 24">
              <a:extLst>
                <a:ext uri="{FF2B5EF4-FFF2-40B4-BE49-F238E27FC236}">
                  <a16:creationId xmlns:a16="http://schemas.microsoft.com/office/drawing/2014/main" id="{6202B5B2-DD5D-30F3-A8D3-33AFDCCF6482}"/>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37" name="Oval 25">
              <a:extLst>
                <a:ext uri="{FF2B5EF4-FFF2-40B4-BE49-F238E27FC236}">
                  <a16:creationId xmlns:a16="http://schemas.microsoft.com/office/drawing/2014/main" id="{72720427-4C39-7AC5-9154-2C22711CF203}"/>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38" name="AutoShape 26">
              <a:extLst>
                <a:ext uri="{FF2B5EF4-FFF2-40B4-BE49-F238E27FC236}">
                  <a16:creationId xmlns:a16="http://schemas.microsoft.com/office/drawing/2014/main" id="{9999B719-4F99-A1CC-4D2D-E795806D980E}"/>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39" name="AutoShape 27">
              <a:extLst>
                <a:ext uri="{FF2B5EF4-FFF2-40B4-BE49-F238E27FC236}">
                  <a16:creationId xmlns:a16="http://schemas.microsoft.com/office/drawing/2014/main" id="{DE8D9626-9C58-F2BE-7F7E-1FBFD3D17106}"/>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0" name="Group 23">
            <a:extLst>
              <a:ext uri="{FF2B5EF4-FFF2-40B4-BE49-F238E27FC236}">
                <a16:creationId xmlns:a16="http://schemas.microsoft.com/office/drawing/2014/main" id="{A94D49F9-5BFE-04FF-8A60-FC2C88338875}"/>
              </a:ext>
            </a:extLst>
          </p:cNvPr>
          <p:cNvGrpSpPr>
            <a:grpSpLocks/>
          </p:cNvGrpSpPr>
          <p:nvPr/>
        </p:nvGrpSpPr>
        <p:grpSpPr bwMode="auto">
          <a:xfrm>
            <a:off x="4498975" y="1964055"/>
            <a:ext cx="427038" cy="622300"/>
            <a:chOff x="2208" y="1920"/>
            <a:chExt cx="1152" cy="1680"/>
          </a:xfrm>
          <a:effectLst>
            <a:glow rad="228600">
              <a:schemeClr val="accent3">
                <a:satMod val="175000"/>
                <a:alpha val="40000"/>
              </a:schemeClr>
            </a:glow>
          </a:effectLst>
        </p:grpSpPr>
        <p:sp>
          <p:nvSpPr>
            <p:cNvPr id="41" name="Oval 24">
              <a:extLst>
                <a:ext uri="{FF2B5EF4-FFF2-40B4-BE49-F238E27FC236}">
                  <a16:creationId xmlns:a16="http://schemas.microsoft.com/office/drawing/2014/main" id="{3D274E57-3E06-BAE8-B06C-209AB6ACDC13}"/>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2" name="Oval 25">
              <a:extLst>
                <a:ext uri="{FF2B5EF4-FFF2-40B4-BE49-F238E27FC236}">
                  <a16:creationId xmlns:a16="http://schemas.microsoft.com/office/drawing/2014/main" id="{EE52F968-266F-EDBC-61FD-F4AF6846402B}"/>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3" name="AutoShape 26">
              <a:extLst>
                <a:ext uri="{FF2B5EF4-FFF2-40B4-BE49-F238E27FC236}">
                  <a16:creationId xmlns:a16="http://schemas.microsoft.com/office/drawing/2014/main" id="{A2716D6E-45BE-962B-DA9C-82B40452729D}"/>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4" name="AutoShape 27">
              <a:extLst>
                <a:ext uri="{FF2B5EF4-FFF2-40B4-BE49-F238E27FC236}">
                  <a16:creationId xmlns:a16="http://schemas.microsoft.com/office/drawing/2014/main" id="{D9F97D9A-F374-49B4-4B72-1C5E2474C48E}"/>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3"/>
          <p:cNvSpPr>
            <a:spLocks noGrp="1"/>
          </p:cNvSpPr>
          <p:nvPr>
            <p:ph type="ftr" sz="quarter" idx="10"/>
          </p:nvPr>
        </p:nvSpPr>
        <p:spPr/>
        <p:txBody>
          <a:bodyPr/>
          <a:lstStyle/>
          <a:p>
            <a:pPr>
              <a:defRPr/>
            </a:pPr>
            <a:r>
              <a:rPr lang="en-US" dirty="0"/>
              <a:t>Art of Multiprocessor Programming</a:t>
            </a:r>
          </a:p>
        </p:txBody>
      </p:sp>
      <p:sp>
        <p:nvSpPr>
          <p:cNvPr id="34" name="Slide Number Placeholder 4"/>
          <p:cNvSpPr>
            <a:spLocks noGrp="1"/>
          </p:cNvSpPr>
          <p:nvPr>
            <p:ph type="sldNum" sz="quarter" idx="11"/>
          </p:nvPr>
        </p:nvSpPr>
        <p:spPr/>
        <p:txBody>
          <a:bodyPr/>
          <a:lstStyle/>
          <a:p>
            <a:pPr>
              <a:defRPr/>
            </a:pPr>
            <a:fld id="{1979AFAE-E3A2-4923-B98A-2E039C739CA6}" type="slidenum">
              <a:rPr lang="x-none"/>
              <a:pPr>
                <a:defRPr/>
              </a:pPr>
              <a:t>69</a:t>
            </a:fld>
            <a:endParaRPr lang="en-US" dirty="0"/>
          </a:p>
        </p:txBody>
      </p:sp>
      <p:sp>
        <p:nvSpPr>
          <p:cNvPr id="81924" name="Rectangle 2"/>
          <p:cNvSpPr>
            <a:spLocks noGrp="1" noChangeArrowheads="1"/>
          </p:cNvSpPr>
          <p:nvPr>
            <p:ph type="title"/>
          </p:nvPr>
        </p:nvSpPr>
        <p:spPr/>
        <p:txBody>
          <a:bodyPr/>
          <a:lstStyle/>
          <a:p>
            <a:r>
              <a:rPr lang="en-US" dirty="0"/>
              <a:t>Hand-Over-Hand Again</a:t>
            </a:r>
          </a:p>
        </p:txBody>
      </p:sp>
      <p:grpSp>
        <p:nvGrpSpPr>
          <p:cNvPr id="81925" name="Group 3"/>
          <p:cNvGrpSpPr>
            <a:grpSpLocks/>
          </p:cNvGrpSpPr>
          <p:nvPr/>
        </p:nvGrpSpPr>
        <p:grpSpPr bwMode="auto">
          <a:xfrm>
            <a:off x="1098550" y="2924175"/>
            <a:ext cx="866775" cy="582613"/>
            <a:chOff x="596" y="1599"/>
            <a:chExt cx="546" cy="367"/>
          </a:xfrm>
          <a:effectLst>
            <a:glow rad="228600">
              <a:schemeClr val="accent3">
                <a:satMod val="175000"/>
                <a:alpha val="40000"/>
              </a:schemeClr>
            </a:glow>
          </a:effectLst>
        </p:grpSpPr>
        <p:sp>
          <p:nvSpPr>
            <p:cNvPr id="81952" name="AutoShape 4"/>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1953" name="Line 5"/>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81926" name="Group 7"/>
          <p:cNvGrpSpPr>
            <a:grpSpLocks/>
          </p:cNvGrpSpPr>
          <p:nvPr/>
        </p:nvGrpSpPr>
        <p:grpSpPr bwMode="auto">
          <a:xfrm>
            <a:off x="2695575" y="2924175"/>
            <a:ext cx="866775" cy="582613"/>
            <a:chOff x="596" y="1599"/>
            <a:chExt cx="546" cy="367"/>
          </a:xfrm>
          <a:effectLst>
            <a:glow rad="228600">
              <a:schemeClr val="accent3">
                <a:satMod val="175000"/>
                <a:alpha val="40000"/>
              </a:schemeClr>
            </a:glow>
          </a:effectLst>
        </p:grpSpPr>
        <p:sp>
          <p:nvSpPr>
            <p:cNvPr id="81949" name="AutoShape 8"/>
            <p:cNvSpPr>
              <a:spLocks noChangeArrowheads="1"/>
            </p:cNvSpPr>
            <p:nvPr/>
          </p:nvSpPr>
          <p:spPr bwMode="auto">
            <a:xfrm>
              <a:off x="596" y="1604"/>
              <a:ext cx="546" cy="357"/>
            </a:xfrm>
            <a:prstGeom prst="roundRect">
              <a:avLst>
                <a:gd name="adj" fmla="val 16667"/>
              </a:avLst>
            </a:prstGeom>
            <a:solidFill>
              <a:srgbClr val="FFCCCC"/>
            </a:solidFill>
            <a:ln w="38100">
              <a:noFill/>
              <a:round/>
              <a:headEnd/>
              <a:tailEnd/>
            </a:ln>
          </p:spPr>
          <p:txBody>
            <a:bodyPr wrap="none" anchor="ctr"/>
            <a:lstStyle/>
            <a:p>
              <a:endParaRPr lang="en-US" dirty="0">
                <a:latin typeface="Consolas" panose="020B0609020204030204" pitchFamily="49" charset="0"/>
              </a:endParaRPr>
            </a:p>
          </p:txBody>
        </p:sp>
        <p:sp>
          <p:nvSpPr>
            <p:cNvPr id="81950" name="Line 9"/>
            <p:cNvSpPr>
              <a:spLocks noChangeShapeType="1"/>
            </p:cNvSpPr>
            <p:nvPr/>
          </p:nvSpPr>
          <p:spPr bwMode="auto">
            <a:xfrm>
              <a:off x="874" y="1599"/>
              <a:ext cx="0" cy="367"/>
            </a:xfrm>
            <a:prstGeom prst="line">
              <a:avLst/>
            </a:prstGeom>
            <a:noFill/>
            <a:ln w="38100">
              <a:noFill/>
              <a:round/>
              <a:headEnd/>
              <a:tailEnd/>
            </a:ln>
          </p:spPr>
          <p:txBody>
            <a:bodyPr wrap="none" anchor="ctr"/>
            <a:lstStyle/>
            <a:p>
              <a:endParaRPr lang="en-US" dirty="0">
                <a:latin typeface="Consolas" panose="020B0609020204030204" pitchFamily="49" charset="0"/>
              </a:endParaRPr>
            </a:p>
          </p:txBody>
        </p:sp>
        <p:sp>
          <p:nvSpPr>
            <p:cNvPr id="81951" name="Text Box 10"/>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81927" name="Group 15"/>
          <p:cNvGrpSpPr>
            <a:grpSpLocks/>
          </p:cNvGrpSpPr>
          <p:nvPr/>
        </p:nvGrpSpPr>
        <p:grpSpPr bwMode="auto">
          <a:xfrm>
            <a:off x="5894388" y="2924175"/>
            <a:ext cx="866775" cy="582613"/>
            <a:chOff x="596" y="1599"/>
            <a:chExt cx="546" cy="367"/>
          </a:xfrm>
          <a:effectLst>
            <a:glow rad="228600">
              <a:schemeClr val="accent3">
                <a:satMod val="175000"/>
                <a:alpha val="40000"/>
              </a:schemeClr>
            </a:glow>
          </a:effectLst>
        </p:grpSpPr>
        <p:sp>
          <p:nvSpPr>
            <p:cNvPr id="81946" name="AutoShape 16"/>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1947" name="Line 17"/>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1948" name="Text Box 18"/>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81928" name="Line 19"/>
          <p:cNvSpPr>
            <a:spLocks noChangeShapeType="1"/>
          </p:cNvSpPr>
          <p:nvPr/>
        </p:nvSpPr>
        <p:spPr bwMode="auto">
          <a:xfrm>
            <a:off x="1744663" y="32162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81929" name="Group 21"/>
          <p:cNvGrpSpPr>
            <a:grpSpLocks/>
          </p:cNvGrpSpPr>
          <p:nvPr/>
        </p:nvGrpSpPr>
        <p:grpSpPr bwMode="auto">
          <a:xfrm>
            <a:off x="7481888" y="2925763"/>
            <a:ext cx="879476" cy="582612"/>
            <a:chOff x="588" y="1599"/>
            <a:chExt cx="554" cy="367"/>
          </a:xfrm>
          <a:effectLst>
            <a:glow rad="228600">
              <a:schemeClr val="accent3">
                <a:satMod val="175000"/>
                <a:alpha val="40000"/>
              </a:schemeClr>
            </a:glow>
          </a:effectLst>
        </p:grpSpPr>
        <p:sp>
          <p:nvSpPr>
            <p:cNvPr id="81943" name="AutoShape 22"/>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1944" name="Line 23"/>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1945" name="Text Box 24"/>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81930" name="Line 26"/>
          <p:cNvSpPr>
            <a:spLocks noChangeShapeType="1"/>
          </p:cNvSpPr>
          <p:nvPr/>
        </p:nvSpPr>
        <p:spPr bwMode="auto">
          <a:xfrm>
            <a:off x="6565900" y="32162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1932" name="Freeform 45"/>
          <p:cNvSpPr>
            <a:spLocks/>
          </p:cNvSpPr>
          <p:nvPr/>
        </p:nvSpPr>
        <p:spPr bwMode="auto">
          <a:xfrm>
            <a:off x="3413125" y="32115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5" name="Line 16"/>
          <p:cNvSpPr>
            <a:spLocks noChangeShapeType="1"/>
          </p:cNvSpPr>
          <p:nvPr/>
        </p:nvSpPr>
        <p:spPr bwMode="auto">
          <a:xfrm>
            <a:off x="8113711" y="32187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40">
            <a:extLst>
              <a:ext uri="{FF2B5EF4-FFF2-40B4-BE49-F238E27FC236}">
                <a16:creationId xmlns:a16="http://schemas.microsoft.com/office/drawing/2014/main" id="{0640D433-F7C6-CA06-D8CD-3907EE6C6F85}"/>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41">
              <a:extLst>
                <a:ext uri="{FF2B5EF4-FFF2-40B4-BE49-F238E27FC236}">
                  <a16:creationId xmlns:a16="http://schemas.microsoft.com/office/drawing/2014/main" id="{A3AC24DD-C51F-DF2D-413B-B3F1DD69659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2">
              <a:extLst>
                <a:ext uri="{FF2B5EF4-FFF2-40B4-BE49-F238E27FC236}">
                  <a16:creationId xmlns:a16="http://schemas.microsoft.com/office/drawing/2014/main" id="{C6871500-2943-EC1C-6355-9F0F188BCE2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3">
              <a:extLst>
                <a:ext uri="{FF2B5EF4-FFF2-40B4-BE49-F238E27FC236}">
                  <a16:creationId xmlns:a16="http://schemas.microsoft.com/office/drawing/2014/main" id="{E5ABBB27-74AF-E9A4-69E0-8A16A429EBD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44">
              <a:extLst>
                <a:ext uri="{FF2B5EF4-FFF2-40B4-BE49-F238E27FC236}">
                  <a16:creationId xmlns:a16="http://schemas.microsoft.com/office/drawing/2014/main" id="{A1FD555A-BCB7-4B1A-4B45-B034F25BC3D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45">
              <a:extLst>
                <a:ext uri="{FF2B5EF4-FFF2-40B4-BE49-F238E27FC236}">
                  <a16:creationId xmlns:a16="http://schemas.microsoft.com/office/drawing/2014/main" id="{E34ECF6F-E036-4CEC-5B6E-69D3D419249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46">
              <a:extLst>
                <a:ext uri="{FF2B5EF4-FFF2-40B4-BE49-F238E27FC236}">
                  <a16:creationId xmlns:a16="http://schemas.microsoft.com/office/drawing/2014/main" id="{FB6604FD-D0EB-8AE8-7A3E-9E61B2B26A8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47">
              <a:extLst>
                <a:ext uri="{FF2B5EF4-FFF2-40B4-BE49-F238E27FC236}">
                  <a16:creationId xmlns:a16="http://schemas.microsoft.com/office/drawing/2014/main" id="{9E9E1B8A-5BBC-9B61-4DFB-83D051B1025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48">
              <a:extLst>
                <a:ext uri="{FF2B5EF4-FFF2-40B4-BE49-F238E27FC236}">
                  <a16:creationId xmlns:a16="http://schemas.microsoft.com/office/drawing/2014/main" id="{E22139A5-F2BC-5273-6096-E221A3A6A36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49">
              <a:extLst>
                <a:ext uri="{FF2B5EF4-FFF2-40B4-BE49-F238E27FC236}">
                  <a16:creationId xmlns:a16="http://schemas.microsoft.com/office/drawing/2014/main" id="{899A13BC-7FB5-2471-77B7-AB5EACF72D89}"/>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66">
            <a:extLst>
              <a:ext uri="{FF2B5EF4-FFF2-40B4-BE49-F238E27FC236}">
                <a16:creationId xmlns:a16="http://schemas.microsoft.com/office/drawing/2014/main" id="{ECFEDAAF-188A-3CD5-E524-10089492C957}"/>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ooter Placeholder 3"/>
          <p:cNvSpPr>
            <a:spLocks noGrp="1"/>
          </p:cNvSpPr>
          <p:nvPr>
            <p:ph type="ftr" sz="quarter" idx="10"/>
          </p:nvPr>
        </p:nvSpPr>
        <p:spPr/>
        <p:txBody>
          <a:bodyPr/>
          <a:lstStyle/>
          <a:p>
            <a:pPr>
              <a:defRPr/>
            </a:pPr>
            <a:r>
              <a:rPr lang="en-US" dirty="0"/>
              <a:t>Art of Multiprocessor Programming</a:t>
            </a:r>
          </a:p>
        </p:txBody>
      </p:sp>
      <p:sp>
        <p:nvSpPr>
          <p:cNvPr id="51" name="Slide Number Placeholder 4"/>
          <p:cNvSpPr>
            <a:spLocks noGrp="1"/>
          </p:cNvSpPr>
          <p:nvPr>
            <p:ph type="sldNum" sz="quarter" idx="11"/>
          </p:nvPr>
        </p:nvSpPr>
        <p:spPr/>
        <p:txBody>
          <a:bodyPr/>
          <a:lstStyle/>
          <a:p>
            <a:pPr>
              <a:defRPr/>
            </a:pPr>
            <a:fld id="{FEB476D7-6B65-46E7-938C-4DFA1D8BE12D}" type="slidenum">
              <a:rPr lang="x-none"/>
              <a:pPr>
                <a:defRPr/>
              </a:pPr>
              <a:t>70</a:t>
            </a:fld>
            <a:endParaRPr lang="en-US" dirty="0"/>
          </a:p>
        </p:txBody>
      </p:sp>
      <p:sp>
        <p:nvSpPr>
          <p:cNvPr id="82948" name="Rectangle 2"/>
          <p:cNvSpPr>
            <a:spLocks noGrp="1" noChangeArrowheads="1"/>
          </p:cNvSpPr>
          <p:nvPr>
            <p:ph type="title"/>
          </p:nvPr>
        </p:nvSpPr>
        <p:spPr/>
        <p:txBody>
          <a:bodyPr/>
          <a:lstStyle/>
          <a:p>
            <a:r>
              <a:rPr lang="en-US" dirty="0"/>
              <a:t>Removing a Node</a:t>
            </a:r>
          </a:p>
        </p:txBody>
      </p:sp>
      <p:grpSp>
        <p:nvGrpSpPr>
          <p:cNvPr id="82956" name="Group 28"/>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82975" name="Freeform 2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76" name="Freeform 3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77" name="Freeform 3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78" name="Freeform 3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2979" name="Freeform 3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2980" name="Freeform 3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2981" name="Freeform 3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82" name="Freeform 3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83" name="Freeform 3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82960" name="Group 46"/>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82963" name="Freeform 4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64" name="Freeform 4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65" name="Freeform 4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66" name="Freeform 5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2967" name="Freeform 5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2968" name="Freeform 5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2969" name="Freeform 5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70" name="Freeform 5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2971" name="Freeform 5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2" name="AutoShape 66"/>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21" name="AutoShape 66">
            <a:extLst>
              <a:ext uri="{FF2B5EF4-FFF2-40B4-BE49-F238E27FC236}">
                <a16:creationId xmlns:a16="http://schemas.microsoft.com/office/drawing/2014/main" id="{1980D0BB-8461-E322-1A1A-48CED63BFE6F}"/>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45" name="Group 44">
            <a:extLst>
              <a:ext uri="{FF2B5EF4-FFF2-40B4-BE49-F238E27FC236}">
                <a16:creationId xmlns:a16="http://schemas.microsoft.com/office/drawing/2014/main" id="{5DD0D58F-67D7-F501-9103-8B07AE163E96}"/>
              </a:ext>
            </a:extLst>
          </p:cNvPr>
          <p:cNvGrpSpPr/>
          <p:nvPr/>
        </p:nvGrpSpPr>
        <p:grpSpPr>
          <a:xfrm>
            <a:off x="1228725" y="2794000"/>
            <a:ext cx="6334125" cy="582613"/>
            <a:chOff x="1084264" y="2097087"/>
            <a:chExt cx="6334125" cy="582613"/>
          </a:xfrm>
        </p:grpSpPr>
        <p:sp>
          <p:nvSpPr>
            <p:cNvPr id="23" name="AutoShape 5">
              <a:extLst>
                <a:ext uri="{FF2B5EF4-FFF2-40B4-BE49-F238E27FC236}">
                  <a16:creationId xmlns:a16="http://schemas.microsoft.com/office/drawing/2014/main" id="{10D2C293-176B-3005-3295-EA8B61B3E63A}"/>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24" name="Group 8">
              <a:extLst>
                <a:ext uri="{FF2B5EF4-FFF2-40B4-BE49-F238E27FC236}">
                  <a16:creationId xmlns:a16="http://schemas.microsoft.com/office/drawing/2014/main" id="{714A774D-3879-CD62-4AED-F638BD1D5179}"/>
                </a:ext>
              </a:extLst>
            </p:cNvPr>
            <p:cNvGrpSpPr>
              <a:grpSpLocks/>
            </p:cNvGrpSpPr>
            <p:nvPr/>
          </p:nvGrpSpPr>
          <p:grpSpPr bwMode="auto">
            <a:xfrm>
              <a:off x="2681289" y="2097087"/>
              <a:ext cx="866775" cy="582613"/>
              <a:chOff x="596" y="1599"/>
              <a:chExt cx="546" cy="367"/>
            </a:xfrm>
          </p:grpSpPr>
          <p:sp>
            <p:nvSpPr>
              <p:cNvPr id="42" name="AutoShape 9">
                <a:extLst>
                  <a:ext uri="{FF2B5EF4-FFF2-40B4-BE49-F238E27FC236}">
                    <a16:creationId xmlns:a16="http://schemas.microsoft.com/office/drawing/2014/main" id="{C85137AF-364B-B679-E59C-8FC2E45DD92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 name="Line 10">
                <a:extLst>
                  <a:ext uri="{FF2B5EF4-FFF2-40B4-BE49-F238E27FC236}">
                    <a16:creationId xmlns:a16="http://schemas.microsoft.com/office/drawing/2014/main" id="{EFACC54F-C227-37CC-8B00-5912FDEE19D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Text Box 11">
                <a:extLst>
                  <a:ext uri="{FF2B5EF4-FFF2-40B4-BE49-F238E27FC236}">
                    <a16:creationId xmlns:a16="http://schemas.microsoft.com/office/drawing/2014/main" id="{86151BC1-68E7-F66F-1BEE-E08BAE747D8D}"/>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25" name="Group 12">
              <a:extLst>
                <a:ext uri="{FF2B5EF4-FFF2-40B4-BE49-F238E27FC236}">
                  <a16:creationId xmlns:a16="http://schemas.microsoft.com/office/drawing/2014/main" id="{C0E5320D-0976-D4B9-E177-45A73A599A86}"/>
                </a:ext>
              </a:extLst>
            </p:cNvPr>
            <p:cNvGrpSpPr>
              <a:grpSpLocks/>
            </p:cNvGrpSpPr>
            <p:nvPr/>
          </p:nvGrpSpPr>
          <p:grpSpPr bwMode="auto">
            <a:xfrm>
              <a:off x="4270377" y="2097087"/>
              <a:ext cx="879475" cy="582613"/>
              <a:chOff x="588" y="1599"/>
              <a:chExt cx="554" cy="367"/>
            </a:xfrm>
          </p:grpSpPr>
          <p:sp>
            <p:nvSpPr>
              <p:cNvPr id="39" name="AutoShape 13">
                <a:extLst>
                  <a:ext uri="{FF2B5EF4-FFF2-40B4-BE49-F238E27FC236}">
                    <a16:creationId xmlns:a16="http://schemas.microsoft.com/office/drawing/2014/main" id="{2FEB612F-6149-962E-357B-FF4FE97E782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0" name="Line 14">
                <a:extLst>
                  <a:ext uri="{FF2B5EF4-FFF2-40B4-BE49-F238E27FC236}">
                    <a16:creationId xmlns:a16="http://schemas.microsoft.com/office/drawing/2014/main" id="{295EC12A-16D2-CD8E-0332-579D91646E6B}"/>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Text Box 15">
                <a:extLst>
                  <a:ext uri="{FF2B5EF4-FFF2-40B4-BE49-F238E27FC236}">
                    <a16:creationId xmlns:a16="http://schemas.microsoft.com/office/drawing/2014/main" id="{59C91413-513C-6D95-6F7F-E65E5892B535}"/>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26" name="Group 25">
              <a:extLst>
                <a:ext uri="{FF2B5EF4-FFF2-40B4-BE49-F238E27FC236}">
                  <a16:creationId xmlns:a16="http://schemas.microsoft.com/office/drawing/2014/main" id="{67D077BD-390D-B525-E466-72CD3A47778C}"/>
                </a:ext>
              </a:extLst>
            </p:cNvPr>
            <p:cNvGrpSpPr>
              <a:grpSpLocks/>
            </p:cNvGrpSpPr>
            <p:nvPr/>
          </p:nvGrpSpPr>
          <p:grpSpPr bwMode="auto">
            <a:xfrm>
              <a:off x="5880102" y="2097087"/>
              <a:ext cx="866775" cy="582613"/>
              <a:chOff x="596" y="1599"/>
              <a:chExt cx="546" cy="367"/>
            </a:xfrm>
          </p:grpSpPr>
          <p:sp>
            <p:nvSpPr>
              <p:cNvPr id="36" name="AutoShape 17">
                <a:extLst>
                  <a:ext uri="{FF2B5EF4-FFF2-40B4-BE49-F238E27FC236}">
                    <a16:creationId xmlns:a16="http://schemas.microsoft.com/office/drawing/2014/main" id="{B2AF749B-26D7-8BA2-DFD9-77CE9F01376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7" name="Line 18">
                <a:extLst>
                  <a:ext uri="{FF2B5EF4-FFF2-40B4-BE49-F238E27FC236}">
                    <a16:creationId xmlns:a16="http://schemas.microsoft.com/office/drawing/2014/main" id="{AA4B3950-D1FB-0B12-4BBB-6BE4C8DD049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Text Box 19">
                <a:extLst>
                  <a:ext uri="{FF2B5EF4-FFF2-40B4-BE49-F238E27FC236}">
                    <a16:creationId xmlns:a16="http://schemas.microsoft.com/office/drawing/2014/main" id="{96274FEC-28D2-88BC-7F03-63B2221E6297}"/>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27" name="Line 20">
              <a:extLst>
                <a:ext uri="{FF2B5EF4-FFF2-40B4-BE49-F238E27FC236}">
                  <a16:creationId xmlns:a16="http://schemas.microsoft.com/office/drawing/2014/main" id="{B9735878-D93C-9A3C-B534-B6B551763616}"/>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8" name="Line 21">
              <a:extLst>
                <a:ext uri="{FF2B5EF4-FFF2-40B4-BE49-F238E27FC236}">
                  <a16:creationId xmlns:a16="http://schemas.microsoft.com/office/drawing/2014/main" id="{3DB073A3-EB3E-5B22-F9D3-FF65D47CB029}"/>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0" name="Line 45">
              <a:extLst>
                <a:ext uri="{FF2B5EF4-FFF2-40B4-BE49-F238E27FC236}">
                  <a16:creationId xmlns:a16="http://schemas.microsoft.com/office/drawing/2014/main" id="{B55BF2FD-9CF9-EC18-6E78-277A12D0C8D5}"/>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1" name="Line 46">
              <a:extLst>
                <a:ext uri="{FF2B5EF4-FFF2-40B4-BE49-F238E27FC236}">
                  <a16:creationId xmlns:a16="http://schemas.microsoft.com/office/drawing/2014/main" id="{841BC1F0-A15A-DFD8-02DC-C2B325186D0B}"/>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987" name="Group 83986">
            <a:extLst>
              <a:ext uri="{FF2B5EF4-FFF2-40B4-BE49-F238E27FC236}">
                <a16:creationId xmlns:a16="http://schemas.microsoft.com/office/drawing/2014/main" id="{D1D9A5A6-578C-A0EE-6306-D74A303C39E6}"/>
              </a:ext>
            </a:extLst>
          </p:cNvPr>
          <p:cNvGrpSpPr/>
          <p:nvPr/>
        </p:nvGrpSpPr>
        <p:grpSpPr>
          <a:xfrm>
            <a:off x="1228725" y="2794000"/>
            <a:ext cx="6334125" cy="582613"/>
            <a:chOff x="1084264" y="2097087"/>
            <a:chExt cx="6334125" cy="582613"/>
          </a:xfrm>
        </p:grpSpPr>
        <p:sp>
          <p:nvSpPr>
            <p:cNvPr id="83988" name="AutoShape 5">
              <a:extLst>
                <a:ext uri="{FF2B5EF4-FFF2-40B4-BE49-F238E27FC236}">
                  <a16:creationId xmlns:a16="http://schemas.microsoft.com/office/drawing/2014/main" id="{71B5CC77-F2C5-28EA-C29A-9B4E2B46AEFB}"/>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83993" name="Group 8">
              <a:extLst>
                <a:ext uri="{FF2B5EF4-FFF2-40B4-BE49-F238E27FC236}">
                  <a16:creationId xmlns:a16="http://schemas.microsoft.com/office/drawing/2014/main" id="{BF284098-BAFC-33A4-001B-E164FB1217FC}"/>
                </a:ext>
              </a:extLst>
            </p:cNvPr>
            <p:cNvGrpSpPr>
              <a:grpSpLocks/>
            </p:cNvGrpSpPr>
            <p:nvPr/>
          </p:nvGrpSpPr>
          <p:grpSpPr bwMode="auto">
            <a:xfrm>
              <a:off x="2681289" y="2097087"/>
              <a:ext cx="866775" cy="582613"/>
              <a:chOff x="596" y="1599"/>
              <a:chExt cx="546" cy="367"/>
            </a:xfrm>
          </p:grpSpPr>
          <p:sp>
            <p:nvSpPr>
              <p:cNvPr id="84006" name="AutoShape 9">
                <a:extLst>
                  <a:ext uri="{FF2B5EF4-FFF2-40B4-BE49-F238E27FC236}">
                    <a16:creationId xmlns:a16="http://schemas.microsoft.com/office/drawing/2014/main" id="{ACC18896-6E49-EE7E-DA61-8CE0A2DC5C52}"/>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4007" name="Line 10">
                <a:extLst>
                  <a:ext uri="{FF2B5EF4-FFF2-40B4-BE49-F238E27FC236}">
                    <a16:creationId xmlns:a16="http://schemas.microsoft.com/office/drawing/2014/main" id="{CA288C27-94D3-9356-BC82-9097A5E9CBB1}"/>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4008" name="Text Box 11">
                <a:extLst>
                  <a:ext uri="{FF2B5EF4-FFF2-40B4-BE49-F238E27FC236}">
                    <a16:creationId xmlns:a16="http://schemas.microsoft.com/office/drawing/2014/main" id="{A0B45837-258D-6E29-596C-F7A085EC692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83994" name="Group 12">
              <a:extLst>
                <a:ext uri="{FF2B5EF4-FFF2-40B4-BE49-F238E27FC236}">
                  <a16:creationId xmlns:a16="http://schemas.microsoft.com/office/drawing/2014/main" id="{5BF2EB53-0FEF-DA39-6DE3-7D91362DB42B}"/>
                </a:ext>
              </a:extLst>
            </p:cNvPr>
            <p:cNvGrpSpPr>
              <a:grpSpLocks/>
            </p:cNvGrpSpPr>
            <p:nvPr/>
          </p:nvGrpSpPr>
          <p:grpSpPr bwMode="auto">
            <a:xfrm>
              <a:off x="4270377" y="2097087"/>
              <a:ext cx="879475" cy="582613"/>
              <a:chOff x="588" y="1599"/>
              <a:chExt cx="554" cy="367"/>
            </a:xfrm>
          </p:grpSpPr>
          <p:sp>
            <p:nvSpPr>
              <p:cNvPr id="84003" name="AutoShape 13">
                <a:extLst>
                  <a:ext uri="{FF2B5EF4-FFF2-40B4-BE49-F238E27FC236}">
                    <a16:creationId xmlns:a16="http://schemas.microsoft.com/office/drawing/2014/main" id="{44B820B3-FFE0-217D-4A17-EBB91492853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4004" name="Line 14">
                <a:extLst>
                  <a:ext uri="{FF2B5EF4-FFF2-40B4-BE49-F238E27FC236}">
                    <a16:creationId xmlns:a16="http://schemas.microsoft.com/office/drawing/2014/main" id="{8FA0ED07-FFD7-4672-7356-90CF341EEA8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4005" name="Text Box 15">
                <a:extLst>
                  <a:ext uri="{FF2B5EF4-FFF2-40B4-BE49-F238E27FC236}">
                    <a16:creationId xmlns:a16="http://schemas.microsoft.com/office/drawing/2014/main" id="{055B6F5C-7826-4F99-F687-76390DB323AE}"/>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83995" name="Group 83994">
              <a:extLst>
                <a:ext uri="{FF2B5EF4-FFF2-40B4-BE49-F238E27FC236}">
                  <a16:creationId xmlns:a16="http://schemas.microsoft.com/office/drawing/2014/main" id="{BC5D1B5A-9C59-F3A9-8D63-A364B4799ADF}"/>
                </a:ext>
              </a:extLst>
            </p:cNvPr>
            <p:cNvGrpSpPr>
              <a:grpSpLocks/>
            </p:cNvGrpSpPr>
            <p:nvPr/>
          </p:nvGrpSpPr>
          <p:grpSpPr bwMode="auto">
            <a:xfrm>
              <a:off x="5880102" y="2097087"/>
              <a:ext cx="866775" cy="582613"/>
              <a:chOff x="596" y="1599"/>
              <a:chExt cx="546" cy="367"/>
            </a:xfrm>
          </p:grpSpPr>
          <p:sp>
            <p:nvSpPr>
              <p:cNvPr id="84000" name="AutoShape 17">
                <a:extLst>
                  <a:ext uri="{FF2B5EF4-FFF2-40B4-BE49-F238E27FC236}">
                    <a16:creationId xmlns:a16="http://schemas.microsoft.com/office/drawing/2014/main" id="{2356E900-18B0-5C02-55D1-3F3E3C26426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4001" name="Line 18">
                <a:extLst>
                  <a:ext uri="{FF2B5EF4-FFF2-40B4-BE49-F238E27FC236}">
                    <a16:creationId xmlns:a16="http://schemas.microsoft.com/office/drawing/2014/main" id="{4F118046-4256-31B0-19EC-10E49AB44C7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4002" name="Text Box 19">
                <a:extLst>
                  <a:ext uri="{FF2B5EF4-FFF2-40B4-BE49-F238E27FC236}">
                    <a16:creationId xmlns:a16="http://schemas.microsoft.com/office/drawing/2014/main" id="{9C36E890-7DD0-892E-2A98-BCB08D5FC115}"/>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83996" name="Line 20">
              <a:extLst>
                <a:ext uri="{FF2B5EF4-FFF2-40B4-BE49-F238E27FC236}">
                  <a16:creationId xmlns:a16="http://schemas.microsoft.com/office/drawing/2014/main" id="{3961AD4A-0A55-C2AE-70DB-95DD6F85B84C}"/>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3997" name="Line 21">
              <a:extLst>
                <a:ext uri="{FF2B5EF4-FFF2-40B4-BE49-F238E27FC236}">
                  <a16:creationId xmlns:a16="http://schemas.microsoft.com/office/drawing/2014/main" id="{67EDA8F1-26E8-9D9A-37A0-385F507E59CD}"/>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3998" name="Line 45">
              <a:extLst>
                <a:ext uri="{FF2B5EF4-FFF2-40B4-BE49-F238E27FC236}">
                  <a16:creationId xmlns:a16="http://schemas.microsoft.com/office/drawing/2014/main" id="{9E8D4CCC-BF05-4D59-70EB-02F26E5412F5}"/>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3999" name="Line 46">
              <a:extLst>
                <a:ext uri="{FF2B5EF4-FFF2-40B4-BE49-F238E27FC236}">
                  <a16:creationId xmlns:a16="http://schemas.microsoft.com/office/drawing/2014/main" id="{295ECD32-A923-FCC7-BF53-9186571DDB5E}"/>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56" name="Footer Placeholder 3"/>
          <p:cNvSpPr>
            <a:spLocks noGrp="1"/>
          </p:cNvSpPr>
          <p:nvPr>
            <p:ph type="ftr" sz="quarter" idx="10"/>
          </p:nvPr>
        </p:nvSpPr>
        <p:spPr/>
        <p:txBody>
          <a:bodyPr/>
          <a:lstStyle/>
          <a:p>
            <a:pPr>
              <a:defRPr/>
            </a:pPr>
            <a:r>
              <a:rPr lang="en-US" dirty="0"/>
              <a:t>Art of Multiprocessor Programming</a:t>
            </a:r>
          </a:p>
        </p:txBody>
      </p:sp>
      <p:sp>
        <p:nvSpPr>
          <p:cNvPr id="57" name="Slide Number Placeholder 4"/>
          <p:cNvSpPr>
            <a:spLocks noGrp="1"/>
          </p:cNvSpPr>
          <p:nvPr>
            <p:ph type="sldNum" sz="quarter" idx="11"/>
          </p:nvPr>
        </p:nvSpPr>
        <p:spPr/>
        <p:txBody>
          <a:bodyPr/>
          <a:lstStyle/>
          <a:p>
            <a:pPr>
              <a:defRPr/>
            </a:pPr>
            <a:fld id="{C1B04DD0-4C3D-464C-9AF3-1C0C69E827E1}" type="slidenum">
              <a:rPr lang="x-none"/>
              <a:pPr>
                <a:defRPr/>
              </a:pPr>
              <a:t>71</a:t>
            </a:fld>
            <a:endParaRPr lang="en-US" dirty="0"/>
          </a:p>
        </p:txBody>
      </p:sp>
      <p:sp>
        <p:nvSpPr>
          <p:cNvPr id="83972" name="Rectangle 2"/>
          <p:cNvSpPr>
            <a:spLocks noGrp="1" noChangeArrowheads="1"/>
          </p:cNvSpPr>
          <p:nvPr>
            <p:ph type="title"/>
          </p:nvPr>
        </p:nvSpPr>
        <p:spPr/>
        <p:txBody>
          <a:bodyPr/>
          <a:lstStyle/>
          <a:p>
            <a:r>
              <a:rPr lang="en-US" dirty="0"/>
              <a:t>Removing a Node</a:t>
            </a:r>
          </a:p>
        </p:txBody>
      </p:sp>
      <p:sp>
        <p:nvSpPr>
          <p:cNvPr id="83986" name="AutoShape 61"/>
          <p:cNvSpPr>
            <a:spLocks noChangeArrowheads="1"/>
          </p:cNvSpPr>
          <p:nvPr/>
        </p:nvSpPr>
        <p:spPr bwMode="auto">
          <a:xfrm>
            <a:off x="904875" y="2707481"/>
            <a:ext cx="1293813" cy="814388"/>
          </a:xfrm>
          <a:prstGeom prst="wedgeRoundRectCallout">
            <a:avLst>
              <a:gd name="adj1" fmla="val 325338"/>
              <a:gd name="adj2" fmla="val 21842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grpSp>
        <p:nvGrpSpPr>
          <p:cNvPr id="21" name="Group 28">
            <a:extLst>
              <a:ext uri="{FF2B5EF4-FFF2-40B4-BE49-F238E27FC236}">
                <a16:creationId xmlns:a16="http://schemas.microsoft.com/office/drawing/2014/main" id="{9B05AD9E-BF1E-27F1-AFCE-D15BF0E6DE84}"/>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28005BE0-39DC-DBC3-5C19-BB2DD8C83E8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77F94FB6-F765-3EB0-B07C-E122857B850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80563D21-D5B0-231B-48D7-6EB80FB1F98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67419E7E-1C51-06AC-01D8-64072279C95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3FD73576-A6A4-B322-F9F4-8C1A51230F08}"/>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46919E7D-8BCB-6CBE-31C9-0C2C0761B2A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DEA7EF93-DE19-225A-3626-AF81B11665F6}"/>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5C0C68A0-D0C5-45F3-28F7-D28AA951B30A}"/>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63F13704-811F-A66A-5A72-F0325B99A5B5}"/>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40068A2B-1335-2E9B-9BC1-22D0DB88FD9F}"/>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600B5FA9-E5E5-B6F2-252F-117B0A11616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560AC7BF-196C-E8F2-9FEB-E820005D696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16BABCAC-27DA-2655-6197-70BE380A6F03}"/>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4875D847-13A1-A9DA-771D-BF115848AFF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255467E8-D3B8-90CF-18E7-F5FAAFB34E2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9A742478-BF1A-9761-5703-0F3C53B6A23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84A985A2-953A-F7FD-034A-45BDF61439B5}"/>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DC1A0BE4-3A0B-1417-E711-F01343AB47C0}"/>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26B70CEC-3DD8-0CF0-C0C9-3713A0EDDAC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1" name="AutoShape 66">
            <a:extLst>
              <a:ext uri="{FF2B5EF4-FFF2-40B4-BE49-F238E27FC236}">
                <a16:creationId xmlns:a16="http://schemas.microsoft.com/office/drawing/2014/main" id="{6282D70A-3C89-F407-2CC1-D1E12A8C3825}"/>
              </a:ext>
            </a:extLst>
          </p:cNvPr>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42" name="AutoShape 66">
            <a:extLst>
              <a:ext uri="{FF2B5EF4-FFF2-40B4-BE49-F238E27FC236}">
                <a16:creationId xmlns:a16="http://schemas.microsoft.com/office/drawing/2014/main" id="{01B1E696-5362-08FE-8732-6AD49CDF5431}"/>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84009" name="Group 55">
            <a:extLst>
              <a:ext uri="{FF2B5EF4-FFF2-40B4-BE49-F238E27FC236}">
                <a16:creationId xmlns:a16="http://schemas.microsoft.com/office/drawing/2014/main" id="{C59E942D-D17D-6787-88C7-D0F24151E99D}"/>
              </a:ext>
            </a:extLst>
          </p:cNvPr>
          <p:cNvGrpSpPr>
            <a:grpSpLocks/>
          </p:cNvGrpSpPr>
          <p:nvPr/>
        </p:nvGrpSpPr>
        <p:grpSpPr bwMode="auto">
          <a:xfrm>
            <a:off x="1419225" y="1962150"/>
            <a:ext cx="427037" cy="622300"/>
            <a:chOff x="2208" y="1920"/>
            <a:chExt cx="1152" cy="1680"/>
          </a:xfrm>
          <a:effectLst>
            <a:glow rad="228600">
              <a:schemeClr val="accent3">
                <a:satMod val="175000"/>
                <a:alpha val="40000"/>
              </a:schemeClr>
            </a:glow>
          </a:effectLst>
        </p:grpSpPr>
        <p:sp>
          <p:nvSpPr>
            <p:cNvPr id="84010" name="Oval 56">
              <a:extLst>
                <a:ext uri="{FF2B5EF4-FFF2-40B4-BE49-F238E27FC236}">
                  <a16:creationId xmlns:a16="http://schemas.microsoft.com/office/drawing/2014/main" id="{79AD8FE0-174E-643D-1C9A-23598116CDA2}"/>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84011" name="Oval 57">
              <a:extLst>
                <a:ext uri="{FF2B5EF4-FFF2-40B4-BE49-F238E27FC236}">
                  <a16:creationId xmlns:a16="http://schemas.microsoft.com/office/drawing/2014/main" id="{F61F9637-DD90-CE75-B0F9-5DE12B95B278}"/>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84012" name="AutoShape 58">
              <a:extLst>
                <a:ext uri="{FF2B5EF4-FFF2-40B4-BE49-F238E27FC236}">
                  <a16:creationId xmlns:a16="http://schemas.microsoft.com/office/drawing/2014/main" id="{7681E1B5-4B3D-FF57-94A6-2201B764CF63}"/>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84013" name="AutoShape 59">
              <a:extLst>
                <a:ext uri="{FF2B5EF4-FFF2-40B4-BE49-F238E27FC236}">
                  <a16:creationId xmlns:a16="http://schemas.microsoft.com/office/drawing/2014/main" id="{EB9EB12B-E2E3-83AC-AAD6-72CFBFD27F31}"/>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9" name="AutoShape 62"/>
          <p:cNvSpPr>
            <a:spLocks noChangeArrowheads="1"/>
          </p:cNvSpPr>
          <p:nvPr/>
        </p:nvSpPr>
        <p:spPr bwMode="auto">
          <a:xfrm>
            <a:off x="2535240" y="2692400"/>
            <a:ext cx="1293812" cy="814388"/>
          </a:xfrm>
          <a:prstGeom prst="wedgeRoundRectCallout">
            <a:avLst>
              <a:gd name="adj1" fmla="val 203986"/>
              <a:gd name="adj2" fmla="val 231676"/>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8A4ED1C0-582E-4C33-A661-0C5CF09C5099}" type="slidenum">
              <a:rPr lang="x-none"/>
              <a:pPr>
                <a:defRPr/>
              </a:pPr>
              <a:t>72</a:t>
            </a:fld>
            <a:endParaRPr lang="en-US" dirty="0"/>
          </a:p>
        </p:txBody>
      </p:sp>
      <p:sp>
        <p:nvSpPr>
          <p:cNvPr id="84996" name="Rectangle 2"/>
          <p:cNvSpPr>
            <a:spLocks noGrp="1" noChangeArrowheads="1"/>
          </p:cNvSpPr>
          <p:nvPr>
            <p:ph type="title"/>
          </p:nvPr>
        </p:nvSpPr>
        <p:spPr/>
        <p:txBody>
          <a:bodyPr/>
          <a:lstStyle/>
          <a:p>
            <a:r>
              <a:rPr lang="en-US" dirty="0"/>
              <a:t>Removing a Node</a:t>
            </a:r>
          </a:p>
        </p:txBody>
      </p:sp>
      <p:grpSp>
        <p:nvGrpSpPr>
          <p:cNvPr id="21" name="Group 28">
            <a:extLst>
              <a:ext uri="{FF2B5EF4-FFF2-40B4-BE49-F238E27FC236}">
                <a16:creationId xmlns:a16="http://schemas.microsoft.com/office/drawing/2014/main" id="{38EA070D-C2DA-88AD-2689-77F65ADC19A6}"/>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F2404D50-7472-3B9A-EF1A-292E5311328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606F7A91-06B2-9CD4-C9BF-B1C13747B88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22605F29-8379-F2B3-7789-B92FAC71C9CA}"/>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6AF13F28-417B-0E93-78E0-2525E9F81E2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17E13836-39BB-A924-85AD-E180B5947A7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32FD0BB7-5036-C4A0-3A69-A34AEE0E464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1ED35E00-387C-87D5-68B0-FA0742650387}"/>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2704D7D1-CD1C-B5AE-DC14-765B223D768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4BA0CDEB-134C-ED31-EA1D-295924504FBA}"/>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9DB91917-7EE3-F322-D678-FD1B0887534B}"/>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CC254C7C-E695-4BA0-AAA6-A132561582E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1D8FAD38-E9CB-47EC-E09B-58EF2257C1F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9E45548A-F3A7-E5F8-E145-DDE4B9369F9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85501DCD-99EC-7ED4-B19B-63B668C8B2E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0B053A5B-A56A-6FC9-14F8-414908D4F25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24402BF9-D201-8B53-8ED2-528564C28DA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6624ADD0-419C-F9EF-7016-665B1148BDB9}"/>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FFC1ABBB-26E4-D3F5-1B19-E507B1009875}"/>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D028C801-5991-BA69-0101-38157DBBAACD}"/>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1" name="AutoShape 66">
            <a:extLst>
              <a:ext uri="{FF2B5EF4-FFF2-40B4-BE49-F238E27FC236}">
                <a16:creationId xmlns:a16="http://schemas.microsoft.com/office/drawing/2014/main" id="{3EB7007F-38DE-6E97-1BA6-ADF39EC5CCBF}"/>
              </a:ext>
            </a:extLst>
          </p:cNvPr>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42" name="AutoShape 66">
            <a:extLst>
              <a:ext uri="{FF2B5EF4-FFF2-40B4-BE49-F238E27FC236}">
                <a16:creationId xmlns:a16="http://schemas.microsoft.com/office/drawing/2014/main" id="{9104D97A-BE5E-6E6B-BD2D-D18873FC664A}"/>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43" name="AutoShape 61">
            <a:extLst>
              <a:ext uri="{FF2B5EF4-FFF2-40B4-BE49-F238E27FC236}">
                <a16:creationId xmlns:a16="http://schemas.microsoft.com/office/drawing/2014/main" id="{7267CCB3-D6FF-721B-02D2-8535B8AB4086}"/>
              </a:ext>
            </a:extLst>
          </p:cNvPr>
          <p:cNvSpPr>
            <a:spLocks noChangeArrowheads="1"/>
          </p:cNvSpPr>
          <p:nvPr/>
        </p:nvSpPr>
        <p:spPr bwMode="auto">
          <a:xfrm>
            <a:off x="904875" y="2707481"/>
            <a:ext cx="1293813" cy="814388"/>
          </a:xfrm>
          <a:prstGeom prst="wedgeRoundRectCallout">
            <a:avLst>
              <a:gd name="adj1" fmla="val 325338"/>
              <a:gd name="adj2" fmla="val 21842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grpSp>
        <p:nvGrpSpPr>
          <p:cNvPr id="44" name="Group 43">
            <a:extLst>
              <a:ext uri="{FF2B5EF4-FFF2-40B4-BE49-F238E27FC236}">
                <a16:creationId xmlns:a16="http://schemas.microsoft.com/office/drawing/2014/main" id="{8F3B1E94-A80B-A6D4-1AD1-7A4BBBE4AD0C}"/>
              </a:ext>
            </a:extLst>
          </p:cNvPr>
          <p:cNvGrpSpPr/>
          <p:nvPr/>
        </p:nvGrpSpPr>
        <p:grpSpPr>
          <a:xfrm>
            <a:off x="1228725" y="2794000"/>
            <a:ext cx="6334125" cy="582613"/>
            <a:chOff x="1084264" y="2097087"/>
            <a:chExt cx="6334125" cy="582613"/>
          </a:xfrm>
        </p:grpSpPr>
        <p:sp>
          <p:nvSpPr>
            <p:cNvPr id="45" name="AutoShape 5">
              <a:extLst>
                <a:ext uri="{FF2B5EF4-FFF2-40B4-BE49-F238E27FC236}">
                  <a16:creationId xmlns:a16="http://schemas.microsoft.com/office/drawing/2014/main" id="{598B16F8-963F-6803-AE1A-2FC2B6F0BDA9}"/>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6" name="Group 8">
              <a:extLst>
                <a:ext uri="{FF2B5EF4-FFF2-40B4-BE49-F238E27FC236}">
                  <a16:creationId xmlns:a16="http://schemas.microsoft.com/office/drawing/2014/main" id="{CF697D14-F67A-2083-E844-A31C5471FDB3}"/>
                </a:ext>
              </a:extLst>
            </p:cNvPr>
            <p:cNvGrpSpPr>
              <a:grpSpLocks/>
            </p:cNvGrpSpPr>
            <p:nvPr/>
          </p:nvGrpSpPr>
          <p:grpSpPr bwMode="auto">
            <a:xfrm>
              <a:off x="2681289" y="2097087"/>
              <a:ext cx="866775" cy="582613"/>
              <a:chOff x="596" y="1599"/>
              <a:chExt cx="546" cy="367"/>
            </a:xfrm>
          </p:grpSpPr>
          <p:sp>
            <p:nvSpPr>
              <p:cNvPr id="59" name="AutoShape 9">
                <a:extLst>
                  <a:ext uri="{FF2B5EF4-FFF2-40B4-BE49-F238E27FC236}">
                    <a16:creationId xmlns:a16="http://schemas.microsoft.com/office/drawing/2014/main" id="{A3B3F441-D3F1-AF83-CEA8-55251B9D1942}"/>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0" name="Line 10">
                <a:extLst>
                  <a:ext uri="{FF2B5EF4-FFF2-40B4-BE49-F238E27FC236}">
                    <a16:creationId xmlns:a16="http://schemas.microsoft.com/office/drawing/2014/main" id="{06325DEB-D0B7-5636-1334-ABDF571909F5}"/>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Text Box 11">
                <a:extLst>
                  <a:ext uri="{FF2B5EF4-FFF2-40B4-BE49-F238E27FC236}">
                    <a16:creationId xmlns:a16="http://schemas.microsoft.com/office/drawing/2014/main" id="{105F453E-E4EA-24C4-E946-86D3E83323AD}"/>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47" name="Group 12">
              <a:extLst>
                <a:ext uri="{FF2B5EF4-FFF2-40B4-BE49-F238E27FC236}">
                  <a16:creationId xmlns:a16="http://schemas.microsoft.com/office/drawing/2014/main" id="{3E5475D4-6B33-329B-F6BD-70C4BE7007D6}"/>
                </a:ext>
              </a:extLst>
            </p:cNvPr>
            <p:cNvGrpSpPr>
              <a:grpSpLocks/>
            </p:cNvGrpSpPr>
            <p:nvPr/>
          </p:nvGrpSpPr>
          <p:grpSpPr bwMode="auto">
            <a:xfrm>
              <a:off x="4270377" y="2097087"/>
              <a:ext cx="879475" cy="582613"/>
              <a:chOff x="588" y="1599"/>
              <a:chExt cx="554" cy="367"/>
            </a:xfrm>
          </p:grpSpPr>
          <p:sp>
            <p:nvSpPr>
              <p:cNvPr id="56" name="AutoShape 13">
                <a:extLst>
                  <a:ext uri="{FF2B5EF4-FFF2-40B4-BE49-F238E27FC236}">
                    <a16:creationId xmlns:a16="http://schemas.microsoft.com/office/drawing/2014/main" id="{0CF04047-5054-9E03-D648-22959643045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7" name="Line 14">
                <a:extLst>
                  <a:ext uri="{FF2B5EF4-FFF2-40B4-BE49-F238E27FC236}">
                    <a16:creationId xmlns:a16="http://schemas.microsoft.com/office/drawing/2014/main" id="{D6365F06-73F5-8F7B-9B99-4E57551BE20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Text Box 15">
                <a:extLst>
                  <a:ext uri="{FF2B5EF4-FFF2-40B4-BE49-F238E27FC236}">
                    <a16:creationId xmlns:a16="http://schemas.microsoft.com/office/drawing/2014/main" id="{9F3A8D37-023C-561A-95BC-7D9F510400C9}"/>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48" name="Group 47">
              <a:extLst>
                <a:ext uri="{FF2B5EF4-FFF2-40B4-BE49-F238E27FC236}">
                  <a16:creationId xmlns:a16="http://schemas.microsoft.com/office/drawing/2014/main" id="{9FFD36BB-EF99-1AE4-426B-1960DB893867}"/>
                </a:ext>
              </a:extLst>
            </p:cNvPr>
            <p:cNvGrpSpPr>
              <a:grpSpLocks/>
            </p:cNvGrpSpPr>
            <p:nvPr/>
          </p:nvGrpSpPr>
          <p:grpSpPr bwMode="auto">
            <a:xfrm>
              <a:off x="5880102" y="2097087"/>
              <a:ext cx="866775" cy="582613"/>
              <a:chOff x="596" y="1599"/>
              <a:chExt cx="546" cy="367"/>
            </a:xfrm>
          </p:grpSpPr>
          <p:sp>
            <p:nvSpPr>
              <p:cNvPr id="53" name="AutoShape 17">
                <a:extLst>
                  <a:ext uri="{FF2B5EF4-FFF2-40B4-BE49-F238E27FC236}">
                    <a16:creationId xmlns:a16="http://schemas.microsoft.com/office/drawing/2014/main" id="{9898D0C0-8704-EDBB-18E1-5C0BA40E784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4" name="Line 18">
                <a:extLst>
                  <a:ext uri="{FF2B5EF4-FFF2-40B4-BE49-F238E27FC236}">
                    <a16:creationId xmlns:a16="http://schemas.microsoft.com/office/drawing/2014/main" id="{75DADEDB-FB6C-769D-523A-F650917078A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Text Box 19">
                <a:extLst>
                  <a:ext uri="{FF2B5EF4-FFF2-40B4-BE49-F238E27FC236}">
                    <a16:creationId xmlns:a16="http://schemas.microsoft.com/office/drawing/2014/main" id="{936ACD1A-314A-0A6A-7EB3-D87B596090D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49" name="Line 20">
              <a:extLst>
                <a:ext uri="{FF2B5EF4-FFF2-40B4-BE49-F238E27FC236}">
                  <a16:creationId xmlns:a16="http://schemas.microsoft.com/office/drawing/2014/main" id="{395150F2-57CC-97C7-7B25-89D64C596103}"/>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21">
              <a:extLst>
                <a:ext uri="{FF2B5EF4-FFF2-40B4-BE49-F238E27FC236}">
                  <a16:creationId xmlns:a16="http://schemas.microsoft.com/office/drawing/2014/main" id="{0B0CE614-3348-2A81-5560-0836A80228D0}"/>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45">
              <a:extLst>
                <a:ext uri="{FF2B5EF4-FFF2-40B4-BE49-F238E27FC236}">
                  <a16:creationId xmlns:a16="http://schemas.microsoft.com/office/drawing/2014/main" id="{35F7CC78-CC5F-D15F-2AC8-E5EA8586201C}"/>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2" name="Line 46">
              <a:extLst>
                <a:ext uri="{FF2B5EF4-FFF2-40B4-BE49-F238E27FC236}">
                  <a16:creationId xmlns:a16="http://schemas.microsoft.com/office/drawing/2014/main" id="{8A5080FB-D8AB-B57F-E2AE-D036ACF4EF94}"/>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84992" name="Group 55">
            <a:extLst>
              <a:ext uri="{FF2B5EF4-FFF2-40B4-BE49-F238E27FC236}">
                <a16:creationId xmlns:a16="http://schemas.microsoft.com/office/drawing/2014/main" id="{78B1DB18-2CDC-E258-4F80-31766ECC4672}"/>
              </a:ext>
            </a:extLst>
          </p:cNvPr>
          <p:cNvGrpSpPr>
            <a:grpSpLocks/>
          </p:cNvGrpSpPr>
          <p:nvPr/>
        </p:nvGrpSpPr>
        <p:grpSpPr bwMode="auto">
          <a:xfrm>
            <a:off x="1419225" y="1962150"/>
            <a:ext cx="427037" cy="622300"/>
            <a:chOff x="2208" y="1920"/>
            <a:chExt cx="1152" cy="1680"/>
          </a:xfrm>
          <a:effectLst>
            <a:glow rad="228600">
              <a:schemeClr val="accent3">
                <a:satMod val="175000"/>
                <a:alpha val="40000"/>
              </a:schemeClr>
            </a:glow>
          </a:effectLst>
        </p:grpSpPr>
        <p:sp>
          <p:nvSpPr>
            <p:cNvPr id="84993" name="Oval 56">
              <a:extLst>
                <a:ext uri="{FF2B5EF4-FFF2-40B4-BE49-F238E27FC236}">
                  <a16:creationId xmlns:a16="http://schemas.microsoft.com/office/drawing/2014/main" id="{9D231EE2-81FC-19F3-132E-97C7B4893720}"/>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84994" name="Oval 57">
              <a:extLst>
                <a:ext uri="{FF2B5EF4-FFF2-40B4-BE49-F238E27FC236}">
                  <a16:creationId xmlns:a16="http://schemas.microsoft.com/office/drawing/2014/main" id="{5A43412A-DF35-9812-9EB9-3AEBB60E7853}"/>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84995" name="AutoShape 58">
              <a:extLst>
                <a:ext uri="{FF2B5EF4-FFF2-40B4-BE49-F238E27FC236}">
                  <a16:creationId xmlns:a16="http://schemas.microsoft.com/office/drawing/2014/main" id="{6BD3ADB4-1178-9EDA-7859-E9A27D641379}"/>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84997" name="AutoShape 59">
              <a:extLst>
                <a:ext uri="{FF2B5EF4-FFF2-40B4-BE49-F238E27FC236}">
                  <a16:creationId xmlns:a16="http://schemas.microsoft.com/office/drawing/2014/main" id="{A4C5323B-E0AB-EFFB-B176-BC4749E88F13}"/>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84998" name="Group 55">
            <a:extLst>
              <a:ext uri="{FF2B5EF4-FFF2-40B4-BE49-F238E27FC236}">
                <a16:creationId xmlns:a16="http://schemas.microsoft.com/office/drawing/2014/main" id="{D41C0394-576D-EDCA-B72E-9860F04AEDC7}"/>
              </a:ext>
            </a:extLst>
          </p:cNvPr>
          <p:cNvGrpSpPr>
            <a:grpSpLocks/>
          </p:cNvGrpSpPr>
          <p:nvPr/>
        </p:nvGrpSpPr>
        <p:grpSpPr bwMode="auto">
          <a:xfrm>
            <a:off x="3004344" y="1949451"/>
            <a:ext cx="427037" cy="622300"/>
            <a:chOff x="2208" y="1920"/>
            <a:chExt cx="1152" cy="1680"/>
          </a:xfrm>
          <a:effectLst>
            <a:glow rad="228600">
              <a:schemeClr val="accent3">
                <a:satMod val="175000"/>
                <a:alpha val="40000"/>
              </a:schemeClr>
            </a:glow>
          </a:effectLst>
        </p:grpSpPr>
        <p:sp>
          <p:nvSpPr>
            <p:cNvPr id="84999" name="Oval 56">
              <a:extLst>
                <a:ext uri="{FF2B5EF4-FFF2-40B4-BE49-F238E27FC236}">
                  <a16:creationId xmlns:a16="http://schemas.microsoft.com/office/drawing/2014/main" id="{9EFEA533-6781-3396-9696-0E53DDF878C2}"/>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85000" name="Oval 57">
              <a:extLst>
                <a:ext uri="{FF2B5EF4-FFF2-40B4-BE49-F238E27FC236}">
                  <a16:creationId xmlns:a16="http://schemas.microsoft.com/office/drawing/2014/main" id="{1B6CA3F7-80D0-C725-837E-541800F8A811}"/>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85001" name="AutoShape 58">
              <a:extLst>
                <a:ext uri="{FF2B5EF4-FFF2-40B4-BE49-F238E27FC236}">
                  <a16:creationId xmlns:a16="http://schemas.microsoft.com/office/drawing/2014/main" id="{35E9B967-627B-B14E-330A-A97DBA0FEAF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85002" name="AutoShape 59">
              <a:extLst>
                <a:ext uri="{FF2B5EF4-FFF2-40B4-BE49-F238E27FC236}">
                  <a16:creationId xmlns:a16="http://schemas.microsoft.com/office/drawing/2014/main" id="{124009BD-5F16-B241-034D-ADE0303BC2D5}"/>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CE2CD182-DF68-F0C6-2497-818444FCA256}"/>
              </a:ext>
            </a:extLst>
          </p:cNvPr>
          <p:cNvGrpSpPr/>
          <p:nvPr/>
        </p:nvGrpSpPr>
        <p:grpSpPr>
          <a:xfrm>
            <a:off x="1228725" y="2794000"/>
            <a:ext cx="6334125" cy="582613"/>
            <a:chOff x="1084264" y="2097087"/>
            <a:chExt cx="6334125" cy="582613"/>
          </a:xfrm>
        </p:grpSpPr>
        <p:sp>
          <p:nvSpPr>
            <p:cNvPr id="86016" name="AutoShape 5">
              <a:extLst>
                <a:ext uri="{FF2B5EF4-FFF2-40B4-BE49-F238E27FC236}">
                  <a16:creationId xmlns:a16="http://schemas.microsoft.com/office/drawing/2014/main" id="{489DE0F2-764F-417B-1DFD-D35B3785BF26}"/>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86017" name="Group 8">
              <a:extLst>
                <a:ext uri="{FF2B5EF4-FFF2-40B4-BE49-F238E27FC236}">
                  <a16:creationId xmlns:a16="http://schemas.microsoft.com/office/drawing/2014/main" id="{EFB696E9-E5A9-CEB9-04A4-90DFED09C079}"/>
                </a:ext>
              </a:extLst>
            </p:cNvPr>
            <p:cNvGrpSpPr>
              <a:grpSpLocks/>
            </p:cNvGrpSpPr>
            <p:nvPr/>
          </p:nvGrpSpPr>
          <p:grpSpPr bwMode="auto">
            <a:xfrm>
              <a:off x="2681289" y="2097087"/>
              <a:ext cx="866775" cy="582613"/>
              <a:chOff x="596" y="1599"/>
              <a:chExt cx="546" cy="367"/>
            </a:xfrm>
          </p:grpSpPr>
          <p:sp>
            <p:nvSpPr>
              <p:cNvPr id="86031" name="AutoShape 9">
                <a:extLst>
                  <a:ext uri="{FF2B5EF4-FFF2-40B4-BE49-F238E27FC236}">
                    <a16:creationId xmlns:a16="http://schemas.microsoft.com/office/drawing/2014/main" id="{5967D382-65CA-2B7A-0331-3BC170F26A4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6032" name="Line 10">
                <a:extLst>
                  <a:ext uri="{FF2B5EF4-FFF2-40B4-BE49-F238E27FC236}">
                    <a16:creationId xmlns:a16="http://schemas.microsoft.com/office/drawing/2014/main" id="{AD003B64-0F36-CE85-3E9C-680669CFC2F8}"/>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6034" name="Text Box 11">
                <a:extLst>
                  <a:ext uri="{FF2B5EF4-FFF2-40B4-BE49-F238E27FC236}">
                    <a16:creationId xmlns:a16="http://schemas.microsoft.com/office/drawing/2014/main" id="{ACA0AF32-36C6-CF2E-D32A-958F8ED0C184}"/>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86018" name="Group 12">
              <a:extLst>
                <a:ext uri="{FF2B5EF4-FFF2-40B4-BE49-F238E27FC236}">
                  <a16:creationId xmlns:a16="http://schemas.microsoft.com/office/drawing/2014/main" id="{5A46EECE-2A51-EE29-ADA0-ED2DF5D8DD08}"/>
                </a:ext>
              </a:extLst>
            </p:cNvPr>
            <p:cNvGrpSpPr>
              <a:grpSpLocks/>
            </p:cNvGrpSpPr>
            <p:nvPr/>
          </p:nvGrpSpPr>
          <p:grpSpPr bwMode="auto">
            <a:xfrm>
              <a:off x="4270377" y="2097087"/>
              <a:ext cx="879475" cy="582613"/>
              <a:chOff x="588" y="1599"/>
              <a:chExt cx="554" cy="367"/>
            </a:xfrm>
          </p:grpSpPr>
          <p:sp>
            <p:nvSpPr>
              <p:cNvPr id="86028" name="AutoShape 13">
                <a:extLst>
                  <a:ext uri="{FF2B5EF4-FFF2-40B4-BE49-F238E27FC236}">
                    <a16:creationId xmlns:a16="http://schemas.microsoft.com/office/drawing/2014/main" id="{3821C654-8586-2CF9-261F-9D4563E5145A}"/>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6029" name="Line 14">
                <a:extLst>
                  <a:ext uri="{FF2B5EF4-FFF2-40B4-BE49-F238E27FC236}">
                    <a16:creationId xmlns:a16="http://schemas.microsoft.com/office/drawing/2014/main" id="{8A37D51F-502E-F148-2988-7C1A7577CFB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6030" name="Text Box 15">
                <a:extLst>
                  <a:ext uri="{FF2B5EF4-FFF2-40B4-BE49-F238E27FC236}">
                    <a16:creationId xmlns:a16="http://schemas.microsoft.com/office/drawing/2014/main" id="{12FAD560-552F-1A78-2F0E-5FF2087DD87E}"/>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86019" name="Group 86018">
              <a:extLst>
                <a:ext uri="{FF2B5EF4-FFF2-40B4-BE49-F238E27FC236}">
                  <a16:creationId xmlns:a16="http://schemas.microsoft.com/office/drawing/2014/main" id="{1DDEF657-21AA-7DD8-F1D0-351DE066CA74}"/>
                </a:ext>
              </a:extLst>
            </p:cNvPr>
            <p:cNvGrpSpPr>
              <a:grpSpLocks/>
            </p:cNvGrpSpPr>
            <p:nvPr/>
          </p:nvGrpSpPr>
          <p:grpSpPr bwMode="auto">
            <a:xfrm>
              <a:off x="5880102" y="2097087"/>
              <a:ext cx="866775" cy="582613"/>
              <a:chOff x="596" y="1599"/>
              <a:chExt cx="546" cy="367"/>
            </a:xfrm>
          </p:grpSpPr>
          <p:sp>
            <p:nvSpPr>
              <p:cNvPr id="86025" name="AutoShape 17">
                <a:extLst>
                  <a:ext uri="{FF2B5EF4-FFF2-40B4-BE49-F238E27FC236}">
                    <a16:creationId xmlns:a16="http://schemas.microsoft.com/office/drawing/2014/main" id="{C2BE7418-E6DD-F732-96FA-1B8656E0EB2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6026" name="Line 18">
                <a:extLst>
                  <a:ext uri="{FF2B5EF4-FFF2-40B4-BE49-F238E27FC236}">
                    <a16:creationId xmlns:a16="http://schemas.microsoft.com/office/drawing/2014/main" id="{AB27AB4D-84A1-7133-545B-278767ABD61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6027" name="Text Box 19">
                <a:extLst>
                  <a:ext uri="{FF2B5EF4-FFF2-40B4-BE49-F238E27FC236}">
                    <a16:creationId xmlns:a16="http://schemas.microsoft.com/office/drawing/2014/main" id="{BCE13EEB-59C8-B093-6C41-F45EE8BB0B4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86021" name="Line 20">
              <a:extLst>
                <a:ext uri="{FF2B5EF4-FFF2-40B4-BE49-F238E27FC236}">
                  <a16:creationId xmlns:a16="http://schemas.microsoft.com/office/drawing/2014/main" id="{DFC191AE-62DE-11B9-8221-1F320F93E69B}"/>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6022" name="Line 21">
              <a:extLst>
                <a:ext uri="{FF2B5EF4-FFF2-40B4-BE49-F238E27FC236}">
                  <a16:creationId xmlns:a16="http://schemas.microsoft.com/office/drawing/2014/main" id="{F00EBDAC-F313-E04B-D0C6-3B48E90A3A9C}"/>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6023" name="Line 45">
              <a:extLst>
                <a:ext uri="{FF2B5EF4-FFF2-40B4-BE49-F238E27FC236}">
                  <a16:creationId xmlns:a16="http://schemas.microsoft.com/office/drawing/2014/main" id="{D11064F8-13CC-95EB-17DF-514987A19FAF}"/>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6024" name="Line 46">
              <a:extLst>
                <a:ext uri="{FF2B5EF4-FFF2-40B4-BE49-F238E27FC236}">
                  <a16:creationId xmlns:a16="http://schemas.microsoft.com/office/drawing/2014/main" id="{B694425E-7CDB-28AF-A011-037824CCB57D}"/>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86033" name="AutoShape 48"/>
          <p:cNvSpPr>
            <a:spLocks noChangeArrowheads="1"/>
          </p:cNvSpPr>
          <p:nvPr/>
        </p:nvSpPr>
        <p:spPr bwMode="auto">
          <a:xfrm>
            <a:off x="2512219" y="2697956"/>
            <a:ext cx="1293812" cy="814388"/>
          </a:xfrm>
          <a:prstGeom prst="wedgeRoundRectCallout">
            <a:avLst>
              <a:gd name="adj1" fmla="val 203986"/>
              <a:gd name="adj2" fmla="val 231676"/>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56" name="Footer Placeholder 3"/>
          <p:cNvSpPr>
            <a:spLocks noGrp="1"/>
          </p:cNvSpPr>
          <p:nvPr>
            <p:ph type="ftr" sz="quarter" idx="10"/>
          </p:nvPr>
        </p:nvSpPr>
        <p:spPr/>
        <p:txBody>
          <a:bodyPr/>
          <a:lstStyle/>
          <a:p>
            <a:pPr>
              <a:defRPr/>
            </a:pPr>
            <a:r>
              <a:rPr lang="en-US" dirty="0"/>
              <a:t>Art of Multiprocessor Programming</a:t>
            </a:r>
          </a:p>
        </p:txBody>
      </p:sp>
      <p:sp>
        <p:nvSpPr>
          <p:cNvPr id="57" name="Slide Number Placeholder 4"/>
          <p:cNvSpPr>
            <a:spLocks noGrp="1"/>
          </p:cNvSpPr>
          <p:nvPr>
            <p:ph type="sldNum" sz="quarter" idx="11"/>
          </p:nvPr>
        </p:nvSpPr>
        <p:spPr/>
        <p:txBody>
          <a:bodyPr/>
          <a:lstStyle/>
          <a:p>
            <a:pPr>
              <a:defRPr/>
            </a:pPr>
            <a:fld id="{43BE6F7F-15C7-47DF-BEA0-12FE6EE69907}" type="slidenum">
              <a:rPr lang="x-none"/>
              <a:pPr>
                <a:defRPr/>
              </a:pPr>
              <a:t>73</a:t>
            </a:fld>
            <a:endParaRPr lang="en-US" dirty="0"/>
          </a:p>
        </p:txBody>
      </p:sp>
      <p:sp>
        <p:nvSpPr>
          <p:cNvPr id="86020" name="Rectangle 2"/>
          <p:cNvSpPr>
            <a:spLocks noGrp="1" noChangeArrowheads="1"/>
          </p:cNvSpPr>
          <p:nvPr>
            <p:ph type="title"/>
          </p:nvPr>
        </p:nvSpPr>
        <p:spPr/>
        <p:txBody>
          <a:bodyPr/>
          <a:lstStyle/>
          <a:p>
            <a:r>
              <a:rPr lang="en-US" dirty="0"/>
              <a:t>Removing a Node</a:t>
            </a:r>
          </a:p>
        </p:txBody>
      </p:sp>
      <p:grpSp>
        <p:nvGrpSpPr>
          <p:cNvPr id="21" name="Group 28">
            <a:extLst>
              <a:ext uri="{FF2B5EF4-FFF2-40B4-BE49-F238E27FC236}">
                <a16:creationId xmlns:a16="http://schemas.microsoft.com/office/drawing/2014/main" id="{CFA4A7CA-A198-C268-3B1B-5B3841FC2AEB}"/>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7A49BD97-7214-47E4-7136-D6160A1C138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6555793B-73EF-DAA4-E715-D3D56A9D112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BAD5E302-696C-2A83-0676-8D5B53EF3043}"/>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2811D8C6-3BD9-3529-DFEF-D12979076D2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FACD725D-B874-35D7-126E-5A9BB134C95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C800D6C2-60DB-2399-E605-8E8D23D4A3F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67978C6D-FF5B-976A-FF96-DC3EA11AA456}"/>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B9F85A3D-91C3-CED0-1202-823AA3EE96C8}"/>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B77E5EE7-9D3E-1B19-D02C-D377C4BC776C}"/>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4A4D77DF-FA3C-150C-9521-7BA25C1A99A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ABEB7087-F4E2-7DB8-5BC3-416C207791E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7B471FB8-9154-8993-B05C-E77A7DCC68C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FD28B8FD-BB85-12E5-5660-CF1F15FA994E}"/>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E59B83C5-EF54-D872-0897-7A7243351A5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C23A1555-2FEE-383F-2D5B-0844B3116BA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AFEB4704-1B86-162C-63A7-245DEB6992A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594A992D-8677-FB54-1919-CB8F214DC73D}"/>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90DC17C7-35CB-8083-9B09-4A64F3B84435}"/>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A0B71357-B182-F28A-F03C-CADFF0E4544F}"/>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1" name="AutoShape 66">
            <a:extLst>
              <a:ext uri="{FF2B5EF4-FFF2-40B4-BE49-F238E27FC236}">
                <a16:creationId xmlns:a16="http://schemas.microsoft.com/office/drawing/2014/main" id="{5779E5D9-B9D3-B817-5CA9-56C8CA7C2818}"/>
              </a:ext>
            </a:extLst>
          </p:cNvPr>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42" name="AutoShape 66">
            <a:extLst>
              <a:ext uri="{FF2B5EF4-FFF2-40B4-BE49-F238E27FC236}">
                <a16:creationId xmlns:a16="http://schemas.microsoft.com/office/drawing/2014/main" id="{89C10EF6-BC90-1288-D841-DF2C0EA0FE4F}"/>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86045" name="Group 55">
            <a:extLst>
              <a:ext uri="{FF2B5EF4-FFF2-40B4-BE49-F238E27FC236}">
                <a16:creationId xmlns:a16="http://schemas.microsoft.com/office/drawing/2014/main" id="{88AE32D6-96BC-6CBA-D37D-CE63637863A1}"/>
              </a:ext>
            </a:extLst>
          </p:cNvPr>
          <p:cNvGrpSpPr>
            <a:grpSpLocks/>
          </p:cNvGrpSpPr>
          <p:nvPr/>
        </p:nvGrpSpPr>
        <p:grpSpPr bwMode="auto">
          <a:xfrm>
            <a:off x="3004344" y="1949451"/>
            <a:ext cx="427037" cy="622300"/>
            <a:chOff x="2208" y="1920"/>
            <a:chExt cx="1152" cy="1680"/>
          </a:xfrm>
          <a:effectLst>
            <a:glow rad="228600">
              <a:schemeClr val="accent3">
                <a:satMod val="175000"/>
                <a:alpha val="40000"/>
              </a:schemeClr>
            </a:glow>
          </a:effectLst>
        </p:grpSpPr>
        <p:sp>
          <p:nvSpPr>
            <p:cNvPr id="86046" name="Oval 56">
              <a:extLst>
                <a:ext uri="{FF2B5EF4-FFF2-40B4-BE49-F238E27FC236}">
                  <a16:creationId xmlns:a16="http://schemas.microsoft.com/office/drawing/2014/main" id="{20BC9592-6A8D-F3C4-22B1-96DAA36BB414}"/>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86047" name="Oval 57">
              <a:extLst>
                <a:ext uri="{FF2B5EF4-FFF2-40B4-BE49-F238E27FC236}">
                  <a16:creationId xmlns:a16="http://schemas.microsoft.com/office/drawing/2014/main" id="{492B6C64-31E5-DC96-02CB-BD3173BB55CD}"/>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86048" name="AutoShape 58">
              <a:extLst>
                <a:ext uri="{FF2B5EF4-FFF2-40B4-BE49-F238E27FC236}">
                  <a16:creationId xmlns:a16="http://schemas.microsoft.com/office/drawing/2014/main" id="{97DB81AA-A5BC-7F0D-3601-C78997C72800}"/>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86049" name="AutoShape 59">
              <a:extLst>
                <a:ext uri="{FF2B5EF4-FFF2-40B4-BE49-F238E27FC236}">
                  <a16:creationId xmlns:a16="http://schemas.microsoft.com/office/drawing/2014/main" id="{DDB0A2AF-87D7-F3F6-5A2D-4A6A745496DB}"/>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7" name="AutoShape 48"/>
          <p:cNvSpPr>
            <a:spLocks noChangeArrowheads="1"/>
          </p:cNvSpPr>
          <p:nvPr/>
        </p:nvSpPr>
        <p:spPr bwMode="auto">
          <a:xfrm>
            <a:off x="2497652" y="2707957"/>
            <a:ext cx="1293812" cy="814388"/>
          </a:xfrm>
          <a:prstGeom prst="wedgeRoundRectCallout">
            <a:avLst>
              <a:gd name="adj1" fmla="val 203986"/>
              <a:gd name="adj2" fmla="val 231676"/>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BD75C7B8-2141-4140-A93C-A2DA37D1C6FE}" type="slidenum">
              <a:rPr lang="x-none"/>
              <a:pPr>
                <a:defRPr/>
              </a:pPr>
              <a:t>74</a:t>
            </a:fld>
            <a:endParaRPr lang="en-US" dirty="0"/>
          </a:p>
        </p:txBody>
      </p:sp>
      <p:sp>
        <p:nvSpPr>
          <p:cNvPr id="87044" name="Rectangle 2"/>
          <p:cNvSpPr>
            <a:spLocks noGrp="1" noChangeArrowheads="1"/>
          </p:cNvSpPr>
          <p:nvPr>
            <p:ph type="title"/>
          </p:nvPr>
        </p:nvSpPr>
        <p:spPr/>
        <p:txBody>
          <a:bodyPr/>
          <a:lstStyle/>
          <a:p>
            <a:r>
              <a:rPr lang="en-US" dirty="0"/>
              <a:t>Removing a Node</a:t>
            </a:r>
          </a:p>
        </p:txBody>
      </p:sp>
      <p:sp>
        <p:nvSpPr>
          <p:cNvPr id="87058" name="AutoShape 49"/>
          <p:cNvSpPr>
            <a:spLocks noChangeArrowheads="1"/>
          </p:cNvSpPr>
          <p:nvPr/>
        </p:nvSpPr>
        <p:spPr bwMode="auto">
          <a:xfrm>
            <a:off x="730250" y="2670175"/>
            <a:ext cx="1293813" cy="814388"/>
          </a:xfrm>
          <a:prstGeom prst="wedgeRoundRectCallout">
            <a:avLst>
              <a:gd name="adj1" fmla="val 212454"/>
              <a:gd name="adj2" fmla="val 23557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1" name="Group 28">
            <a:extLst>
              <a:ext uri="{FF2B5EF4-FFF2-40B4-BE49-F238E27FC236}">
                <a16:creationId xmlns:a16="http://schemas.microsoft.com/office/drawing/2014/main" id="{8F4729AA-1DFB-45A0-A5AC-F5405F7D4B4A}"/>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65706D54-5718-DDD5-A208-7E8B4700BB6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D99E0B37-49D4-BF7E-D4B1-3B74CF916C5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08B9C084-1798-6E38-39B6-C3143BF5DF8E}"/>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D6FA460D-AFA0-1384-3996-B0E0E0B64E9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13433C61-48DB-5738-FB8F-0E551EDB250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5C3F4BDD-7ED9-02ED-7AFA-E1E1D5C924F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C350CA94-E807-8D74-1000-419E9267DBF1}"/>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66470578-14CF-8EBC-4F7B-29B860468470}"/>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F8BB784A-86FC-E311-872B-3A8E75B60E70}"/>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80E1A019-A0FA-0661-6D52-4F7943855D12}"/>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F4351053-9CBB-B017-70FE-AB1F1EAF4FF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84D5978C-7A1B-9983-E012-5868451DCF3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3B52E2A2-1DFF-5C18-97EF-56C46301A9C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E9BEFCA2-B280-A6FC-10EB-78431FA0B21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D8643932-F316-2197-100E-E1997D7E72A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03248602-E773-385C-C8D9-37C46B283D8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C5DF54D6-353E-19D3-35F0-21A52AE4B01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93CAC306-120C-3C0E-823C-DEF2C5582760}"/>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94FB5C62-3A20-653A-FE4C-EB7DB17E73A0}"/>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1" name="AutoShape 66">
            <a:extLst>
              <a:ext uri="{FF2B5EF4-FFF2-40B4-BE49-F238E27FC236}">
                <a16:creationId xmlns:a16="http://schemas.microsoft.com/office/drawing/2014/main" id="{56746DB8-AFE4-4B19-8B8E-E572B056ED30}"/>
              </a:ext>
            </a:extLst>
          </p:cNvPr>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42" name="AutoShape 66">
            <a:extLst>
              <a:ext uri="{FF2B5EF4-FFF2-40B4-BE49-F238E27FC236}">
                <a16:creationId xmlns:a16="http://schemas.microsoft.com/office/drawing/2014/main" id="{61252135-7821-7645-8CD7-2022A726612E}"/>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48" name="Group 55">
            <a:extLst>
              <a:ext uri="{FF2B5EF4-FFF2-40B4-BE49-F238E27FC236}">
                <a16:creationId xmlns:a16="http://schemas.microsoft.com/office/drawing/2014/main" id="{9089B548-0AAC-8595-F53C-0C822EFEC57E}"/>
              </a:ext>
            </a:extLst>
          </p:cNvPr>
          <p:cNvGrpSpPr>
            <a:grpSpLocks/>
          </p:cNvGrpSpPr>
          <p:nvPr/>
        </p:nvGrpSpPr>
        <p:grpSpPr bwMode="auto">
          <a:xfrm>
            <a:off x="3004344" y="1906191"/>
            <a:ext cx="427037" cy="622300"/>
            <a:chOff x="2208" y="1920"/>
            <a:chExt cx="1152" cy="1680"/>
          </a:xfrm>
          <a:effectLst>
            <a:glow rad="228600">
              <a:schemeClr val="accent3">
                <a:satMod val="175000"/>
                <a:alpha val="40000"/>
              </a:schemeClr>
            </a:glow>
          </a:effectLst>
        </p:grpSpPr>
        <p:sp>
          <p:nvSpPr>
            <p:cNvPr id="49" name="Oval 56">
              <a:extLst>
                <a:ext uri="{FF2B5EF4-FFF2-40B4-BE49-F238E27FC236}">
                  <a16:creationId xmlns:a16="http://schemas.microsoft.com/office/drawing/2014/main" id="{6C000E2A-54A6-F666-5E5E-C569EF763E90}"/>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50" name="Oval 57">
              <a:extLst>
                <a:ext uri="{FF2B5EF4-FFF2-40B4-BE49-F238E27FC236}">
                  <a16:creationId xmlns:a16="http://schemas.microsoft.com/office/drawing/2014/main" id="{8450FE82-FA45-F57A-543C-F07C722A6780}"/>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1" name="AutoShape 58">
              <a:extLst>
                <a:ext uri="{FF2B5EF4-FFF2-40B4-BE49-F238E27FC236}">
                  <a16:creationId xmlns:a16="http://schemas.microsoft.com/office/drawing/2014/main" id="{FEF592D7-4C60-7FB4-B953-1EC98E790656}"/>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2" name="AutoShape 59">
              <a:extLst>
                <a:ext uri="{FF2B5EF4-FFF2-40B4-BE49-F238E27FC236}">
                  <a16:creationId xmlns:a16="http://schemas.microsoft.com/office/drawing/2014/main" id="{5D6226DD-1207-C76F-7476-2B3F15900DA2}"/>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53" name="Group 23">
            <a:extLst>
              <a:ext uri="{FF2B5EF4-FFF2-40B4-BE49-F238E27FC236}">
                <a16:creationId xmlns:a16="http://schemas.microsoft.com/office/drawing/2014/main" id="{A1BF71E3-3C4F-0FEA-24D1-7C0A7B78CC80}"/>
              </a:ext>
            </a:extLst>
          </p:cNvPr>
          <p:cNvGrpSpPr>
            <a:grpSpLocks/>
          </p:cNvGrpSpPr>
          <p:nvPr/>
        </p:nvGrpSpPr>
        <p:grpSpPr bwMode="auto">
          <a:xfrm>
            <a:off x="1173956" y="1906191"/>
            <a:ext cx="427038" cy="622300"/>
            <a:chOff x="2208" y="1920"/>
            <a:chExt cx="1152" cy="1680"/>
          </a:xfrm>
          <a:effectLst>
            <a:glow rad="228600">
              <a:schemeClr val="accent3">
                <a:satMod val="175000"/>
                <a:alpha val="40000"/>
              </a:schemeClr>
            </a:glow>
          </a:effectLst>
        </p:grpSpPr>
        <p:sp>
          <p:nvSpPr>
            <p:cNvPr id="54" name="Oval 24">
              <a:extLst>
                <a:ext uri="{FF2B5EF4-FFF2-40B4-BE49-F238E27FC236}">
                  <a16:creationId xmlns:a16="http://schemas.microsoft.com/office/drawing/2014/main" id="{2BFA645C-3D41-6881-D289-0853B64B7C89}"/>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55" name="Oval 25">
              <a:extLst>
                <a:ext uri="{FF2B5EF4-FFF2-40B4-BE49-F238E27FC236}">
                  <a16:creationId xmlns:a16="http://schemas.microsoft.com/office/drawing/2014/main" id="{56F59E2E-DECF-8AB5-6B22-F821BDC28B73}"/>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6" name="AutoShape 26">
              <a:extLst>
                <a:ext uri="{FF2B5EF4-FFF2-40B4-BE49-F238E27FC236}">
                  <a16:creationId xmlns:a16="http://schemas.microsoft.com/office/drawing/2014/main" id="{8D6DA2A8-25A0-C14C-107E-3C5B1FB4A528}"/>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7" name="AutoShape 27">
              <a:extLst>
                <a:ext uri="{FF2B5EF4-FFF2-40B4-BE49-F238E27FC236}">
                  <a16:creationId xmlns:a16="http://schemas.microsoft.com/office/drawing/2014/main" id="{9FDE671F-0F3D-612C-A041-0FED49ABBC6C}"/>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3" name="Group 42">
            <a:extLst>
              <a:ext uri="{FF2B5EF4-FFF2-40B4-BE49-F238E27FC236}">
                <a16:creationId xmlns:a16="http://schemas.microsoft.com/office/drawing/2014/main" id="{DD728EFF-B67C-8306-951B-39BF6AFB151F}"/>
              </a:ext>
            </a:extLst>
          </p:cNvPr>
          <p:cNvGrpSpPr/>
          <p:nvPr/>
        </p:nvGrpSpPr>
        <p:grpSpPr>
          <a:xfrm>
            <a:off x="1000125" y="2815432"/>
            <a:ext cx="6334125" cy="582613"/>
            <a:chOff x="1084264" y="2097087"/>
            <a:chExt cx="6334125" cy="582613"/>
          </a:xfrm>
        </p:grpSpPr>
        <p:sp>
          <p:nvSpPr>
            <p:cNvPr id="44" name="AutoShape 5">
              <a:extLst>
                <a:ext uri="{FF2B5EF4-FFF2-40B4-BE49-F238E27FC236}">
                  <a16:creationId xmlns:a16="http://schemas.microsoft.com/office/drawing/2014/main" id="{37A5C095-917C-7ABC-23CD-6021401DAEDA}"/>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5" name="Group 8">
              <a:extLst>
                <a:ext uri="{FF2B5EF4-FFF2-40B4-BE49-F238E27FC236}">
                  <a16:creationId xmlns:a16="http://schemas.microsoft.com/office/drawing/2014/main" id="{78D6968F-6618-022F-6B30-412B49000492}"/>
                </a:ext>
              </a:extLst>
            </p:cNvPr>
            <p:cNvGrpSpPr>
              <a:grpSpLocks/>
            </p:cNvGrpSpPr>
            <p:nvPr/>
          </p:nvGrpSpPr>
          <p:grpSpPr bwMode="auto">
            <a:xfrm>
              <a:off x="2681289" y="2097087"/>
              <a:ext cx="866775" cy="582613"/>
              <a:chOff x="596" y="1599"/>
              <a:chExt cx="546" cy="367"/>
            </a:xfrm>
          </p:grpSpPr>
          <p:sp>
            <p:nvSpPr>
              <p:cNvPr id="87047" name="AutoShape 9">
                <a:extLst>
                  <a:ext uri="{FF2B5EF4-FFF2-40B4-BE49-F238E27FC236}">
                    <a16:creationId xmlns:a16="http://schemas.microsoft.com/office/drawing/2014/main" id="{00E93B34-68A0-291D-8CAC-DE44AC6C945D}"/>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7048" name="Line 10">
                <a:extLst>
                  <a:ext uri="{FF2B5EF4-FFF2-40B4-BE49-F238E27FC236}">
                    <a16:creationId xmlns:a16="http://schemas.microsoft.com/office/drawing/2014/main" id="{E7451ACB-C31F-A0ED-7122-6D936F66181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7049" name="Text Box 11">
                <a:extLst>
                  <a:ext uri="{FF2B5EF4-FFF2-40B4-BE49-F238E27FC236}">
                    <a16:creationId xmlns:a16="http://schemas.microsoft.com/office/drawing/2014/main" id="{E24B0FE2-964E-ACDA-4504-5C8C8E48E3E3}"/>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46" name="Group 12">
              <a:extLst>
                <a:ext uri="{FF2B5EF4-FFF2-40B4-BE49-F238E27FC236}">
                  <a16:creationId xmlns:a16="http://schemas.microsoft.com/office/drawing/2014/main" id="{0D8F2BDA-021C-6746-D86A-2CBD8707477F}"/>
                </a:ext>
              </a:extLst>
            </p:cNvPr>
            <p:cNvGrpSpPr>
              <a:grpSpLocks/>
            </p:cNvGrpSpPr>
            <p:nvPr/>
          </p:nvGrpSpPr>
          <p:grpSpPr bwMode="auto">
            <a:xfrm>
              <a:off x="4270377" y="2097087"/>
              <a:ext cx="879475" cy="582613"/>
              <a:chOff x="588" y="1599"/>
              <a:chExt cx="554" cy="367"/>
            </a:xfrm>
          </p:grpSpPr>
          <p:sp>
            <p:nvSpPr>
              <p:cNvPr id="87043" name="AutoShape 13">
                <a:extLst>
                  <a:ext uri="{FF2B5EF4-FFF2-40B4-BE49-F238E27FC236}">
                    <a16:creationId xmlns:a16="http://schemas.microsoft.com/office/drawing/2014/main" id="{158D7EF9-88C7-A59C-D520-45C4F53BC8D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7045" name="Line 14">
                <a:extLst>
                  <a:ext uri="{FF2B5EF4-FFF2-40B4-BE49-F238E27FC236}">
                    <a16:creationId xmlns:a16="http://schemas.microsoft.com/office/drawing/2014/main" id="{3D8B6777-EE9E-C0A4-4ACA-04FA48E4FE8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7046" name="Text Box 15">
                <a:extLst>
                  <a:ext uri="{FF2B5EF4-FFF2-40B4-BE49-F238E27FC236}">
                    <a16:creationId xmlns:a16="http://schemas.microsoft.com/office/drawing/2014/main" id="{155EA39C-EE48-AFB8-DFF3-4AC57A58B785}"/>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47" name="Group 46">
              <a:extLst>
                <a:ext uri="{FF2B5EF4-FFF2-40B4-BE49-F238E27FC236}">
                  <a16:creationId xmlns:a16="http://schemas.microsoft.com/office/drawing/2014/main" id="{771C8DD7-7907-2F13-10FF-62E98DBBD5D0}"/>
                </a:ext>
              </a:extLst>
            </p:cNvPr>
            <p:cNvGrpSpPr>
              <a:grpSpLocks/>
            </p:cNvGrpSpPr>
            <p:nvPr/>
          </p:nvGrpSpPr>
          <p:grpSpPr bwMode="auto">
            <a:xfrm>
              <a:off x="5880102" y="2097087"/>
              <a:ext cx="866775" cy="582613"/>
              <a:chOff x="596" y="1599"/>
              <a:chExt cx="546" cy="367"/>
            </a:xfrm>
          </p:grpSpPr>
          <p:sp>
            <p:nvSpPr>
              <p:cNvPr id="87040" name="AutoShape 17">
                <a:extLst>
                  <a:ext uri="{FF2B5EF4-FFF2-40B4-BE49-F238E27FC236}">
                    <a16:creationId xmlns:a16="http://schemas.microsoft.com/office/drawing/2014/main" id="{42C259C5-96FF-A0BB-549C-6A75E16547A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87041" name="Line 18">
                <a:extLst>
                  <a:ext uri="{FF2B5EF4-FFF2-40B4-BE49-F238E27FC236}">
                    <a16:creationId xmlns:a16="http://schemas.microsoft.com/office/drawing/2014/main" id="{2C223D01-4357-F54B-1F9C-A20081B24211}"/>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7042" name="Text Box 19">
                <a:extLst>
                  <a:ext uri="{FF2B5EF4-FFF2-40B4-BE49-F238E27FC236}">
                    <a16:creationId xmlns:a16="http://schemas.microsoft.com/office/drawing/2014/main" id="{C1A80799-9C16-90E1-059B-4EAAF5514813}"/>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58" name="Line 20">
              <a:extLst>
                <a:ext uri="{FF2B5EF4-FFF2-40B4-BE49-F238E27FC236}">
                  <a16:creationId xmlns:a16="http://schemas.microsoft.com/office/drawing/2014/main" id="{7F8C4DC9-081D-E3CB-7D40-28A30C60495A}"/>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9" name="Line 21">
              <a:extLst>
                <a:ext uri="{FF2B5EF4-FFF2-40B4-BE49-F238E27FC236}">
                  <a16:creationId xmlns:a16="http://schemas.microsoft.com/office/drawing/2014/main" id="{F90A8A1D-6869-256F-CE0D-06BDEEB7AC42}"/>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0" name="Line 45">
              <a:extLst>
                <a:ext uri="{FF2B5EF4-FFF2-40B4-BE49-F238E27FC236}">
                  <a16:creationId xmlns:a16="http://schemas.microsoft.com/office/drawing/2014/main" id="{8F49070A-E24E-34B1-908F-871286819EF0}"/>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1" name="Line 46">
              <a:extLst>
                <a:ext uri="{FF2B5EF4-FFF2-40B4-BE49-F238E27FC236}">
                  <a16:creationId xmlns:a16="http://schemas.microsoft.com/office/drawing/2014/main" id="{15BD1365-D909-398D-1E71-860F1CEE7B17}"/>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8CF6712E-102A-1EE6-75DF-16818E0021EC}"/>
              </a:ext>
            </a:extLst>
          </p:cNvPr>
          <p:cNvGrpSpPr/>
          <p:nvPr/>
        </p:nvGrpSpPr>
        <p:grpSpPr>
          <a:xfrm>
            <a:off x="1228725" y="2794000"/>
            <a:ext cx="6334125" cy="582613"/>
            <a:chOff x="1084264" y="2097087"/>
            <a:chExt cx="6334125" cy="582613"/>
          </a:xfrm>
        </p:grpSpPr>
        <p:sp>
          <p:nvSpPr>
            <p:cNvPr id="44" name="AutoShape 5">
              <a:extLst>
                <a:ext uri="{FF2B5EF4-FFF2-40B4-BE49-F238E27FC236}">
                  <a16:creationId xmlns:a16="http://schemas.microsoft.com/office/drawing/2014/main" id="{9FC1877E-DDB7-B49B-010F-5CD3A7FCE41B}"/>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5" name="Group 8">
              <a:extLst>
                <a:ext uri="{FF2B5EF4-FFF2-40B4-BE49-F238E27FC236}">
                  <a16:creationId xmlns:a16="http://schemas.microsoft.com/office/drawing/2014/main" id="{A65A1D0C-9EA1-8B79-8FF3-54278CFE0B89}"/>
                </a:ext>
              </a:extLst>
            </p:cNvPr>
            <p:cNvGrpSpPr>
              <a:grpSpLocks/>
            </p:cNvGrpSpPr>
            <p:nvPr/>
          </p:nvGrpSpPr>
          <p:grpSpPr bwMode="auto">
            <a:xfrm>
              <a:off x="2681289" y="2097087"/>
              <a:ext cx="866775" cy="582613"/>
              <a:chOff x="596" y="1599"/>
              <a:chExt cx="546" cy="367"/>
            </a:xfrm>
          </p:grpSpPr>
          <p:sp>
            <p:nvSpPr>
              <p:cNvPr id="58" name="AutoShape 9">
                <a:extLst>
                  <a:ext uri="{FF2B5EF4-FFF2-40B4-BE49-F238E27FC236}">
                    <a16:creationId xmlns:a16="http://schemas.microsoft.com/office/drawing/2014/main" id="{EA5CF9D9-9A46-3691-B182-AE2EB3DB71A8}"/>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9" name="Line 10">
                <a:extLst>
                  <a:ext uri="{FF2B5EF4-FFF2-40B4-BE49-F238E27FC236}">
                    <a16:creationId xmlns:a16="http://schemas.microsoft.com/office/drawing/2014/main" id="{82B8CF09-7BC0-7AE5-B6EC-B79C1F31A96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Text Box 11">
                <a:extLst>
                  <a:ext uri="{FF2B5EF4-FFF2-40B4-BE49-F238E27FC236}">
                    <a16:creationId xmlns:a16="http://schemas.microsoft.com/office/drawing/2014/main" id="{76C1D7E4-987D-0A90-05B7-F35B50B20EC2}"/>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46" name="Group 12">
              <a:extLst>
                <a:ext uri="{FF2B5EF4-FFF2-40B4-BE49-F238E27FC236}">
                  <a16:creationId xmlns:a16="http://schemas.microsoft.com/office/drawing/2014/main" id="{750C67A4-0818-45B2-840C-FD8390867B8B}"/>
                </a:ext>
              </a:extLst>
            </p:cNvPr>
            <p:cNvGrpSpPr>
              <a:grpSpLocks/>
            </p:cNvGrpSpPr>
            <p:nvPr/>
          </p:nvGrpSpPr>
          <p:grpSpPr bwMode="auto">
            <a:xfrm>
              <a:off x="4270377" y="2097087"/>
              <a:ext cx="879475" cy="582613"/>
              <a:chOff x="588" y="1599"/>
              <a:chExt cx="554" cy="367"/>
            </a:xfrm>
          </p:grpSpPr>
          <p:sp>
            <p:nvSpPr>
              <p:cNvPr id="55" name="AutoShape 13">
                <a:extLst>
                  <a:ext uri="{FF2B5EF4-FFF2-40B4-BE49-F238E27FC236}">
                    <a16:creationId xmlns:a16="http://schemas.microsoft.com/office/drawing/2014/main" id="{F049FAB8-A236-A6AE-AAF4-1C57726A330A}"/>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6" name="Line 14">
                <a:extLst>
                  <a:ext uri="{FF2B5EF4-FFF2-40B4-BE49-F238E27FC236}">
                    <a16:creationId xmlns:a16="http://schemas.microsoft.com/office/drawing/2014/main" id="{8B4E6AA6-8C36-4B50-4B1A-91F38F1E12E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Text Box 15">
                <a:extLst>
                  <a:ext uri="{FF2B5EF4-FFF2-40B4-BE49-F238E27FC236}">
                    <a16:creationId xmlns:a16="http://schemas.microsoft.com/office/drawing/2014/main" id="{57C60164-0D84-EF8F-CDB5-2162BF45518A}"/>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47" name="Group 46">
              <a:extLst>
                <a:ext uri="{FF2B5EF4-FFF2-40B4-BE49-F238E27FC236}">
                  <a16:creationId xmlns:a16="http://schemas.microsoft.com/office/drawing/2014/main" id="{70E5ACF4-E7B7-14A8-7B91-720BD15C7DCF}"/>
                </a:ext>
              </a:extLst>
            </p:cNvPr>
            <p:cNvGrpSpPr>
              <a:grpSpLocks/>
            </p:cNvGrpSpPr>
            <p:nvPr/>
          </p:nvGrpSpPr>
          <p:grpSpPr bwMode="auto">
            <a:xfrm>
              <a:off x="5880102" y="2097087"/>
              <a:ext cx="866775" cy="582613"/>
              <a:chOff x="596" y="1599"/>
              <a:chExt cx="546" cy="367"/>
            </a:xfrm>
          </p:grpSpPr>
          <p:sp>
            <p:nvSpPr>
              <p:cNvPr id="52" name="AutoShape 17">
                <a:extLst>
                  <a:ext uri="{FF2B5EF4-FFF2-40B4-BE49-F238E27FC236}">
                    <a16:creationId xmlns:a16="http://schemas.microsoft.com/office/drawing/2014/main" id="{998BBFCB-48FF-B2A9-6585-C2A9C8C6F3AC}"/>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3" name="Line 18">
                <a:extLst>
                  <a:ext uri="{FF2B5EF4-FFF2-40B4-BE49-F238E27FC236}">
                    <a16:creationId xmlns:a16="http://schemas.microsoft.com/office/drawing/2014/main" id="{4340549F-83B7-DD02-A752-14743E4F5A6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Text Box 19">
                <a:extLst>
                  <a:ext uri="{FF2B5EF4-FFF2-40B4-BE49-F238E27FC236}">
                    <a16:creationId xmlns:a16="http://schemas.microsoft.com/office/drawing/2014/main" id="{CC7A36FE-632A-299A-AA99-1C7DD748EB6D}"/>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48" name="Line 20">
              <a:extLst>
                <a:ext uri="{FF2B5EF4-FFF2-40B4-BE49-F238E27FC236}">
                  <a16:creationId xmlns:a16="http://schemas.microsoft.com/office/drawing/2014/main" id="{50906DAA-07DD-48DF-F575-DEBF971377FA}"/>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9" name="Line 21">
              <a:extLst>
                <a:ext uri="{FF2B5EF4-FFF2-40B4-BE49-F238E27FC236}">
                  <a16:creationId xmlns:a16="http://schemas.microsoft.com/office/drawing/2014/main" id="{A6BF336C-F0AD-8E3A-1037-7D8225EFE96D}"/>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45">
              <a:extLst>
                <a:ext uri="{FF2B5EF4-FFF2-40B4-BE49-F238E27FC236}">
                  <a16:creationId xmlns:a16="http://schemas.microsoft.com/office/drawing/2014/main" id="{3552FB9B-961A-9FF1-2BA8-1EEDC2E6EBFF}"/>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46">
              <a:extLst>
                <a:ext uri="{FF2B5EF4-FFF2-40B4-BE49-F238E27FC236}">
                  <a16:creationId xmlns:a16="http://schemas.microsoft.com/office/drawing/2014/main" id="{60213876-C156-F3C2-84F8-17BC8E34A4E9}"/>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68" name="Footer Placeholder 3"/>
          <p:cNvSpPr>
            <a:spLocks noGrp="1"/>
          </p:cNvSpPr>
          <p:nvPr>
            <p:ph type="ftr" sz="quarter" idx="10"/>
          </p:nvPr>
        </p:nvSpPr>
        <p:spPr/>
        <p:txBody>
          <a:bodyPr/>
          <a:lstStyle/>
          <a:p>
            <a:pPr>
              <a:defRPr/>
            </a:pPr>
            <a:r>
              <a:rPr lang="en-US" dirty="0"/>
              <a:t>Art of Multiprocessor Programming</a:t>
            </a:r>
          </a:p>
        </p:txBody>
      </p:sp>
      <p:sp>
        <p:nvSpPr>
          <p:cNvPr id="69" name="Slide Number Placeholder 4"/>
          <p:cNvSpPr>
            <a:spLocks noGrp="1"/>
          </p:cNvSpPr>
          <p:nvPr>
            <p:ph type="sldNum" sz="quarter" idx="11"/>
          </p:nvPr>
        </p:nvSpPr>
        <p:spPr/>
        <p:txBody>
          <a:bodyPr/>
          <a:lstStyle/>
          <a:p>
            <a:pPr>
              <a:defRPr/>
            </a:pPr>
            <a:fld id="{49218A48-51A0-4420-BF15-2A97DD3DC254}" type="slidenum">
              <a:rPr lang="x-none"/>
              <a:pPr>
                <a:defRPr/>
              </a:pPr>
              <a:t>75</a:t>
            </a:fld>
            <a:endParaRPr lang="en-US" dirty="0"/>
          </a:p>
        </p:txBody>
      </p:sp>
      <p:sp>
        <p:nvSpPr>
          <p:cNvPr id="88068" name="Rectangle 2"/>
          <p:cNvSpPr>
            <a:spLocks noGrp="1" noChangeArrowheads="1"/>
          </p:cNvSpPr>
          <p:nvPr>
            <p:ph type="title"/>
          </p:nvPr>
        </p:nvSpPr>
        <p:spPr/>
        <p:txBody>
          <a:bodyPr/>
          <a:lstStyle/>
          <a:p>
            <a:r>
              <a:rPr lang="en-US" dirty="0"/>
              <a:t>Removing a Node</a:t>
            </a:r>
          </a:p>
        </p:txBody>
      </p:sp>
      <p:sp>
        <p:nvSpPr>
          <p:cNvPr id="88082" name="AutoShape 49"/>
          <p:cNvSpPr>
            <a:spLocks noChangeArrowheads="1"/>
          </p:cNvSpPr>
          <p:nvPr/>
        </p:nvSpPr>
        <p:spPr bwMode="auto">
          <a:xfrm>
            <a:off x="944773" y="2714626"/>
            <a:ext cx="1293813" cy="814388"/>
          </a:xfrm>
          <a:prstGeom prst="wedgeRoundRectCallout">
            <a:avLst>
              <a:gd name="adj1" fmla="val 189264"/>
              <a:gd name="adj2" fmla="val 23206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88081" name="AutoShape 48"/>
          <p:cNvSpPr>
            <a:spLocks noChangeArrowheads="1"/>
          </p:cNvSpPr>
          <p:nvPr/>
        </p:nvSpPr>
        <p:spPr bwMode="auto">
          <a:xfrm>
            <a:off x="2480379" y="2699553"/>
            <a:ext cx="1293812" cy="814388"/>
          </a:xfrm>
          <a:prstGeom prst="wedgeRoundRectCallout">
            <a:avLst>
              <a:gd name="adj1" fmla="val 202600"/>
              <a:gd name="adj2" fmla="val 236079"/>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88087" name="AutoShape 62"/>
          <p:cNvSpPr>
            <a:spLocks noChangeArrowheads="1"/>
          </p:cNvSpPr>
          <p:nvPr/>
        </p:nvSpPr>
        <p:spPr bwMode="auto">
          <a:xfrm>
            <a:off x="4340508" y="2698749"/>
            <a:ext cx="1293812" cy="814388"/>
          </a:xfrm>
          <a:prstGeom prst="wedgeRoundRectCallout">
            <a:avLst>
              <a:gd name="adj1" fmla="val 64137"/>
              <a:gd name="adj2" fmla="val 227732"/>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grpSp>
        <p:nvGrpSpPr>
          <p:cNvPr id="21" name="Group 28">
            <a:extLst>
              <a:ext uri="{FF2B5EF4-FFF2-40B4-BE49-F238E27FC236}">
                <a16:creationId xmlns:a16="http://schemas.microsoft.com/office/drawing/2014/main" id="{D80D36DA-C583-D695-F23B-0C985BB71CD1}"/>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D548D50A-4B21-B59C-9B20-7EB9403701E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D806AA2A-7413-38CA-F074-8FD7E00C211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D87DC0DD-A0F4-F0B5-A686-8372BD39B2E2}"/>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B22A6742-84F0-D764-38BF-4BA427F6799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10CBDACB-4745-37C3-6126-ABC1C7F28CAB}"/>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D7491CC0-D889-3323-A37C-899401F339D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9070DD58-160A-5192-BBB1-CE2D22550658}"/>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7C3E6761-EEC0-4E30-EE58-9520174BBB26}"/>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C3184867-D777-FB05-580B-17E6F739B8F7}"/>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58914770-8B06-E690-0F5B-0B4E99204324}"/>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427214C1-255A-AE33-605B-E9F47EFFF05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805642FF-08B3-F499-0790-1B183663E32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AACB5A46-BC07-4C61-57AE-5EB873A525A8}"/>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4B5CDE16-5A7A-380B-5F4C-7A3B693C690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D0B9328D-6885-36CF-F1E0-AB9B93DAE88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E8345E31-DE02-90B6-AD5A-88C0DA858E3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0BF48E04-723E-060B-0B80-78CE877B2157}"/>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C5F04A93-B0C0-C4C6-E996-1511845B5911}"/>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84C9EA9D-00FF-D432-7689-8D4F4EF6442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1" name="AutoShape 66">
            <a:extLst>
              <a:ext uri="{FF2B5EF4-FFF2-40B4-BE49-F238E27FC236}">
                <a16:creationId xmlns:a16="http://schemas.microsoft.com/office/drawing/2014/main" id="{889E62FF-A1E8-31B0-6BDC-4FD6F1B4A77F}"/>
              </a:ext>
            </a:extLst>
          </p:cNvPr>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42" name="AutoShape 66">
            <a:extLst>
              <a:ext uri="{FF2B5EF4-FFF2-40B4-BE49-F238E27FC236}">
                <a16:creationId xmlns:a16="http://schemas.microsoft.com/office/drawing/2014/main" id="{73CFFB78-3954-1EC1-26AF-74166F1A2F94}"/>
              </a:ext>
            </a:extLst>
          </p:cNvPr>
          <p:cNvSpPr>
            <a:spLocks noChangeArrowheads="1"/>
          </p:cNvSpPr>
          <p:nvPr/>
        </p:nvSpPr>
        <p:spPr bwMode="auto">
          <a:xfrm>
            <a:off x="528638" y="4162425"/>
            <a:ext cx="26781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61" name="Group 55">
            <a:extLst>
              <a:ext uri="{FF2B5EF4-FFF2-40B4-BE49-F238E27FC236}">
                <a16:creationId xmlns:a16="http://schemas.microsoft.com/office/drawing/2014/main" id="{43491F50-5D07-0588-F09C-6A73CA9B5220}"/>
              </a:ext>
            </a:extLst>
          </p:cNvPr>
          <p:cNvGrpSpPr>
            <a:grpSpLocks/>
          </p:cNvGrpSpPr>
          <p:nvPr/>
        </p:nvGrpSpPr>
        <p:grpSpPr bwMode="auto">
          <a:xfrm>
            <a:off x="3004344" y="1906191"/>
            <a:ext cx="427037" cy="622300"/>
            <a:chOff x="2208" y="1920"/>
            <a:chExt cx="1152" cy="1680"/>
          </a:xfrm>
          <a:effectLst>
            <a:glow rad="228600">
              <a:schemeClr val="accent3">
                <a:satMod val="175000"/>
                <a:alpha val="40000"/>
              </a:schemeClr>
            </a:glow>
          </a:effectLst>
        </p:grpSpPr>
        <p:sp>
          <p:nvSpPr>
            <p:cNvPr id="62" name="Oval 56">
              <a:extLst>
                <a:ext uri="{FF2B5EF4-FFF2-40B4-BE49-F238E27FC236}">
                  <a16:creationId xmlns:a16="http://schemas.microsoft.com/office/drawing/2014/main" id="{D73AD213-E232-E40E-EAA6-B979F4FC7E50}"/>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63" name="Oval 57">
              <a:extLst>
                <a:ext uri="{FF2B5EF4-FFF2-40B4-BE49-F238E27FC236}">
                  <a16:creationId xmlns:a16="http://schemas.microsoft.com/office/drawing/2014/main" id="{792F2C0A-4B08-BDDF-6FC5-E7452E85D8EA}"/>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4" name="AutoShape 58">
              <a:extLst>
                <a:ext uri="{FF2B5EF4-FFF2-40B4-BE49-F238E27FC236}">
                  <a16:creationId xmlns:a16="http://schemas.microsoft.com/office/drawing/2014/main" id="{90680976-D781-DD9F-3FC9-DFD896E3C947}"/>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5" name="AutoShape 59">
              <a:extLst>
                <a:ext uri="{FF2B5EF4-FFF2-40B4-BE49-F238E27FC236}">
                  <a16:creationId xmlns:a16="http://schemas.microsoft.com/office/drawing/2014/main" id="{895BF3C7-80F2-7C8B-E6DD-2A95CD08D39B}"/>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66" name="Group 23">
            <a:extLst>
              <a:ext uri="{FF2B5EF4-FFF2-40B4-BE49-F238E27FC236}">
                <a16:creationId xmlns:a16="http://schemas.microsoft.com/office/drawing/2014/main" id="{FE19BB7A-07B4-D183-5098-C1D47D7E72D0}"/>
              </a:ext>
            </a:extLst>
          </p:cNvPr>
          <p:cNvGrpSpPr>
            <a:grpSpLocks/>
          </p:cNvGrpSpPr>
          <p:nvPr/>
        </p:nvGrpSpPr>
        <p:grpSpPr bwMode="auto">
          <a:xfrm>
            <a:off x="1173956" y="1906191"/>
            <a:ext cx="427038" cy="622300"/>
            <a:chOff x="2208" y="1920"/>
            <a:chExt cx="1152" cy="1680"/>
          </a:xfrm>
          <a:effectLst>
            <a:glow rad="228600">
              <a:schemeClr val="accent3">
                <a:satMod val="175000"/>
                <a:alpha val="40000"/>
              </a:schemeClr>
            </a:glow>
          </a:effectLst>
        </p:grpSpPr>
        <p:sp>
          <p:nvSpPr>
            <p:cNvPr id="67" name="Oval 24">
              <a:extLst>
                <a:ext uri="{FF2B5EF4-FFF2-40B4-BE49-F238E27FC236}">
                  <a16:creationId xmlns:a16="http://schemas.microsoft.com/office/drawing/2014/main" id="{E28D78D1-8A53-D13C-21FA-7603F18F9885}"/>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70" name="Oval 25">
              <a:extLst>
                <a:ext uri="{FF2B5EF4-FFF2-40B4-BE49-F238E27FC236}">
                  <a16:creationId xmlns:a16="http://schemas.microsoft.com/office/drawing/2014/main" id="{6D25826D-2B20-06DD-19E6-55D15D4E8607}"/>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1" name="AutoShape 26">
              <a:extLst>
                <a:ext uri="{FF2B5EF4-FFF2-40B4-BE49-F238E27FC236}">
                  <a16:creationId xmlns:a16="http://schemas.microsoft.com/office/drawing/2014/main" id="{F43BC206-7A0A-0B8A-D3B9-DE06F20AAA9E}"/>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2" name="AutoShape 27">
              <a:extLst>
                <a:ext uri="{FF2B5EF4-FFF2-40B4-BE49-F238E27FC236}">
                  <a16:creationId xmlns:a16="http://schemas.microsoft.com/office/drawing/2014/main" id="{E426DD32-1BC3-99DF-27CD-C35A0664BEE5}"/>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73" name="Group 55">
            <a:extLst>
              <a:ext uri="{FF2B5EF4-FFF2-40B4-BE49-F238E27FC236}">
                <a16:creationId xmlns:a16="http://schemas.microsoft.com/office/drawing/2014/main" id="{6CDAFA85-4765-28F2-D0BC-B0151CB567A6}"/>
              </a:ext>
            </a:extLst>
          </p:cNvPr>
          <p:cNvGrpSpPr>
            <a:grpSpLocks/>
          </p:cNvGrpSpPr>
          <p:nvPr/>
        </p:nvGrpSpPr>
        <p:grpSpPr bwMode="auto">
          <a:xfrm>
            <a:off x="4647406" y="1880394"/>
            <a:ext cx="427037" cy="622300"/>
            <a:chOff x="2208" y="1920"/>
            <a:chExt cx="1152" cy="1680"/>
          </a:xfrm>
          <a:effectLst>
            <a:glow rad="228600">
              <a:schemeClr val="accent3">
                <a:satMod val="175000"/>
                <a:alpha val="40000"/>
              </a:schemeClr>
            </a:glow>
          </a:effectLst>
        </p:grpSpPr>
        <p:sp>
          <p:nvSpPr>
            <p:cNvPr id="74" name="Oval 56">
              <a:extLst>
                <a:ext uri="{FF2B5EF4-FFF2-40B4-BE49-F238E27FC236}">
                  <a16:creationId xmlns:a16="http://schemas.microsoft.com/office/drawing/2014/main" id="{D9C37B49-73C8-F6D9-5774-9D884465B940}"/>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75" name="Oval 57">
              <a:extLst>
                <a:ext uri="{FF2B5EF4-FFF2-40B4-BE49-F238E27FC236}">
                  <a16:creationId xmlns:a16="http://schemas.microsoft.com/office/drawing/2014/main" id="{372DA9B4-AEC1-2C15-6073-2541662D7C40}"/>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6" name="AutoShape 58">
              <a:extLst>
                <a:ext uri="{FF2B5EF4-FFF2-40B4-BE49-F238E27FC236}">
                  <a16:creationId xmlns:a16="http://schemas.microsoft.com/office/drawing/2014/main" id="{C946375B-9852-439A-04AB-B54348AF612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7" name="AutoShape 59">
              <a:extLst>
                <a:ext uri="{FF2B5EF4-FFF2-40B4-BE49-F238E27FC236}">
                  <a16:creationId xmlns:a16="http://schemas.microsoft.com/office/drawing/2014/main" id="{DDBD7DD7-497B-F4A5-CE6B-7350F7309362}"/>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EBE0B8EE-6954-9AD1-B37B-80ECFA26328F}"/>
              </a:ext>
            </a:extLst>
          </p:cNvPr>
          <p:cNvGrpSpPr/>
          <p:nvPr/>
        </p:nvGrpSpPr>
        <p:grpSpPr>
          <a:xfrm>
            <a:off x="1228725" y="2794000"/>
            <a:ext cx="6334125" cy="582613"/>
            <a:chOff x="1084264" y="2097087"/>
            <a:chExt cx="6334125" cy="582613"/>
          </a:xfrm>
        </p:grpSpPr>
        <p:sp>
          <p:nvSpPr>
            <p:cNvPr id="42" name="AutoShape 5">
              <a:extLst>
                <a:ext uri="{FF2B5EF4-FFF2-40B4-BE49-F238E27FC236}">
                  <a16:creationId xmlns:a16="http://schemas.microsoft.com/office/drawing/2014/main" id="{D91FB116-AA52-E3F8-3665-88CC6B707323}"/>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3" name="Group 8">
              <a:extLst>
                <a:ext uri="{FF2B5EF4-FFF2-40B4-BE49-F238E27FC236}">
                  <a16:creationId xmlns:a16="http://schemas.microsoft.com/office/drawing/2014/main" id="{C24CF00B-2BF2-CDC6-56AF-4E799C6DF381}"/>
                </a:ext>
              </a:extLst>
            </p:cNvPr>
            <p:cNvGrpSpPr>
              <a:grpSpLocks/>
            </p:cNvGrpSpPr>
            <p:nvPr/>
          </p:nvGrpSpPr>
          <p:grpSpPr bwMode="auto">
            <a:xfrm>
              <a:off x="2681289" y="2097087"/>
              <a:ext cx="866775" cy="582613"/>
              <a:chOff x="596" y="1599"/>
              <a:chExt cx="546" cy="367"/>
            </a:xfrm>
          </p:grpSpPr>
          <p:sp>
            <p:nvSpPr>
              <p:cNvPr id="56" name="AutoShape 9">
                <a:extLst>
                  <a:ext uri="{FF2B5EF4-FFF2-40B4-BE49-F238E27FC236}">
                    <a16:creationId xmlns:a16="http://schemas.microsoft.com/office/drawing/2014/main" id="{9AA01831-9D1D-0C5B-1BF3-58F8F6BE1DFC}"/>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7" name="Line 10">
                <a:extLst>
                  <a:ext uri="{FF2B5EF4-FFF2-40B4-BE49-F238E27FC236}">
                    <a16:creationId xmlns:a16="http://schemas.microsoft.com/office/drawing/2014/main" id="{0E28BACC-E62C-29B7-96C0-024B53AA19E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Text Box 11">
                <a:extLst>
                  <a:ext uri="{FF2B5EF4-FFF2-40B4-BE49-F238E27FC236}">
                    <a16:creationId xmlns:a16="http://schemas.microsoft.com/office/drawing/2014/main" id="{2EC0AD83-165D-053A-7901-FF7063E11A48}"/>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44" name="Group 12">
              <a:extLst>
                <a:ext uri="{FF2B5EF4-FFF2-40B4-BE49-F238E27FC236}">
                  <a16:creationId xmlns:a16="http://schemas.microsoft.com/office/drawing/2014/main" id="{71D4F9FB-E82F-CE16-CBA6-7693B57716C5}"/>
                </a:ext>
              </a:extLst>
            </p:cNvPr>
            <p:cNvGrpSpPr>
              <a:grpSpLocks/>
            </p:cNvGrpSpPr>
            <p:nvPr/>
          </p:nvGrpSpPr>
          <p:grpSpPr bwMode="auto">
            <a:xfrm>
              <a:off x="4270377" y="2097087"/>
              <a:ext cx="879475" cy="582613"/>
              <a:chOff x="588" y="1599"/>
              <a:chExt cx="554" cy="367"/>
            </a:xfrm>
          </p:grpSpPr>
          <p:sp>
            <p:nvSpPr>
              <p:cNvPr id="53" name="AutoShape 13">
                <a:extLst>
                  <a:ext uri="{FF2B5EF4-FFF2-40B4-BE49-F238E27FC236}">
                    <a16:creationId xmlns:a16="http://schemas.microsoft.com/office/drawing/2014/main" id="{2D61117E-DD2C-CABE-A784-BF4A36F0C4E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4" name="Line 14">
                <a:extLst>
                  <a:ext uri="{FF2B5EF4-FFF2-40B4-BE49-F238E27FC236}">
                    <a16:creationId xmlns:a16="http://schemas.microsoft.com/office/drawing/2014/main" id="{E1CEECCB-4F4F-0685-295D-8E104DABD2C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Text Box 15">
                <a:extLst>
                  <a:ext uri="{FF2B5EF4-FFF2-40B4-BE49-F238E27FC236}">
                    <a16:creationId xmlns:a16="http://schemas.microsoft.com/office/drawing/2014/main" id="{49848D6F-EA32-74EC-1296-CA7246FBFB7C}"/>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45" name="Group 44">
              <a:extLst>
                <a:ext uri="{FF2B5EF4-FFF2-40B4-BE49-F238E27FC236}">
                  <a16:creationId xmlns:a16="http://schemas.microsoft.com/office/drawing/2014/main" id="{CB4258A2-D844-A552-0462-9D0612F994FB}"/>
                </a:ext>
              </a:extLst>
            </p:cNvPr>
            <p:cNvGrpSpPr>
              <a:grpSpLocks/>
            </p:cNvGrpSpPr>
            <p:nvPr/>
          </p:nvGrpSpPr>
          <p:grpSpPr bwMode="auto">
            <a:xfrm>
              <a:off x="5880102" y="2097087"/>
              <a:ext cx="866775" cy="582613"/>
              <a:chOff x="596" y="1599"/>
              <a:chExt cx="546" cy="367"/>
            </a:xfrm>
          </p:grpSpPr>
          <p:sp>
            <p:nvSpPr>
              <p:cNvPr id="50" name="AutoShape 17">
                <a:extLst>
                  <a:ext uri="{FF2B5EF4-FFF2-40B4-BE49-F238E27FC236}">
                    <a16:creationId xmlns:a16="http://schemas.microsoft.com/office/drawing/2014/main" id="{1396EC92-6F59-C499-2C1C-6AC0A8F1C60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1" name="Line 18">
                <a:extLst>
                  <a:ext uri="{FF2B5EF4-FFF2-40B4-BE49-F238E27FC236}">
                    <a16:creationId xmlns:a16="http://schemas.microsoft.com/office/drawing/2014/main" id="{85639404-116C-720E-F7A8-DC4A9D36956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Text Box 19">
                <a:extLst>
                  <a:ext uri="{FF2B5EF4-FFF2-40B4-BE49-F238E27FC236}">
                    <a16:creationId xmlns:a16="http://schemas.microsoft.com/office/drawing/2014/main" id="{3473BA34-B609-A30C-A06B-5A1EFBEC2F17}"/>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46" name="Line 20">
              <a:extLst>
                <a:ext uri="{FF2B5EF4-FFF2-40B4-BE49-F238E27FC236}">
                  <a16:creationId xmlns:a16="http://schemas.microsoft.com/office/drawing/2014/main" id="{1F950F39-ACA2-82D0-9DD0-F7EE141E953C}"/>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21">
              <a:extLst>
                <a:ext uri="{FF2B5EF4-FFF2-40B4-BE49-F238E27FC236}">
                  <a16:creationId xmlns:a16="http://schemas.microsoft.com/office/drawing/2014/main" id="{50B2538D-419F-C78B-B409-F77F81526160}"/>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Line 45">
              <a:extLst>
                <a:ext uri="{FF2B5EF4-FFF2-40B4-BE49-F238E27FC236}">
                  <a16:creationId xmlns:a16="http://schemas.microsoft.com/office/drawing/2014/main" id="{F0B389FD-16BE-CE0D-F3A7-9DBE73FFD08B}"/>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9" name="Line 46">
              <a:extLst>
                <a:ext uri="{FF2B5EF4-FFF2-40B4-BE49-F238E27FC236}">
                  <a16:creationId xmlns:a16="http://schemas.microsoft.com/office/drawing/2014/main" id="{C4475B0F-3BA8-CC64-32A8-AF633210434D}"/>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D2BCB8C5-0309-437D-9BD5-96FAC2576487}" type="slidenum">
              <a:rPr lang="x-none"/>
              <a:pPr>
                <a:defRPr/>
              </a:pPr>
              <a:t>76</a:t>
            </a:fld>
            <a:endParaRPr lang="en-US" dirty="0"/>
          </a:p>
        </p:txBody>
      </p:sp>
      <p:sp>
        <p:nvSpPr>
          <p:cNvPr id="89092" name="Rectangle 2"/>
          <p:cNvSpPr>
            <a:spLocks noGrp="1" noChangeArrowheads="1"/>
          </p:cNvSpPr>
          <p:nvPr>
            <p:ph type="title"/>
          </p:nvPr>
        </p:nvSpPr>
        <p:spPr/>
        <p:txBody>
          <a:bodyPr/>
          <a:lstStyle/>
          <a:p>
            <a:r>
              <a:rPr lang="en-US" dirty="0"/>
              <a:t>Removing a Node</a:t>
            </a:r>
          </a:p>
        </p:txBody>
      </p:sp>
      <p:sp>
        <p:nvSpPr>
          <p:cNvPr id="89106" name="AutoShape 50"/>
          <p:cNvSpPr>
            <a:spLocks noChangeArrowheads="1"/>
          </p:cNvSpPr>
          <p:nvPr/>
        </p:nvSpPr>
        <p:spPr bwMode="auto">
          <a:xfrm>
            <a:off x="528638" y="4162425"/>
            <a:ext cx="2549525"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b="1" dirty="0">
                <a:solidFill>
                  <a:srgbClr val="FFFF00"/>
                </a:solidFill>
                <a:latin typeface="Arial" pitchFamily="34" charset="0"/>
              </a:rPr>
              <a:t>remove(b)</a:t>
            </a:r>
          </a:p>
        </p:txBody>
      </p:sp>
      <p:sp>
        <p:nvSpPr>
          <p:cNvPr id="89109" name="AutoShape 62"/>
          <p:cNvSpPr>
            <a:spLocks noChangeArrowheads="1"/>
          </p:cNvSpPr>
          <p:nvPr/>
        </p:nvSpPr>
        <p:spPr bwMode="auto">
          <a:xfrm>
            <a:off x="4352926" y="2677795"/>
            <a:ext cx="1293812" cy="814388"/>
          </a:xfrm>
          <a:prstGeom prst="wedgeRoundRectCallout">
            <a:avLst>
              <a:gd name="adj1" fmla="val 59287"/>
              <a:gd name="adj2" fmla="val 22663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4" name="AutoShape 66"/>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b="1" dirty="0">
                <a:solidFill>
                  <a:srgbClr val="FFFF00"/>
                </a:solidFill>
                <a:latin typeface="Arial" pitchFamily="34" charset="0"/>
              </a:rPr>
              <a:t>remove(c)</a:t>
            </a:r>
          </a:p>
        </p:txBody>
      </p:sp>
      <p:grpSp>
        <p:nvGrpSpPr>
          <p:cNvPr id="21" name="Group 28">
            <a:extLst>
              <a:ext uri="{FF2B5EF4-FFF2-40B4-BE49-F238E27FC236}">
                <a16:creationId xmlns:a16="http://schemas.microsoft.com/office/drawing/2014/main" id="{1C07E486-7A7B-2BA3-CBEE-1F5805C58A69}"/>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1893CA70-E59C-6337-C355-65224621F76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FD2F748E-D512-2C06-CFB3-9A66D6D2D29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F618D02D-754E-CF90-6BE9-E1A3E86B0608}"/>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E027B812-4879-852F-225D-C041EE74E7A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C1E5E02F-C0CC-7C5B-5F11-F0CC728E53A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EF23F356-852C-7160-B9E5-5F3FC212732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EE7B904E-421A-EB88-C308-B626CACCDC71}"/>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690069FD-134A-EDDB-76DE-CFB76F67A3B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84978F6F-4D46-AABA-357E-86B23831A37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A56E2087-274B-74B7-39CD-17CEDDC341F8}"/>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1F848662-B2E1-4515-9F23-B7E616E2B6A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B0AC6062-EE3A-1768-3B5B-23CEEE66FD6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0D955F8C-0079-C491-DC1C-A9621D20799A}"/>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2CE0FCFB-4B04-5BBF-8979-0E8FCE3DD7A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8713FDCA-C420-4626-3138-A23BCE42090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809C8D0A-3128-6360-E978-9DA819E618DF}"/>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8AEFF349-1004-C965-0A99-8FD6B5AA4A0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BFAEB9F6-0473-E1A8-723D-945B0274EA7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5EAE730B-D0B0-E480-8BAC-25FBA0C7470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9" name="AutoShape 49">
            <a:extLst>
              <a:ext uri="{FF2B5EF4-FFF2-40B4-BE49-F238E27FC236}">
                <a16:creationId xmlns:a16="http://schemas.microsoft.com/office/drawing/2014/main" id="{215A0689-8D77-DFB8-9789-793EA07BC20A}"/>
              </a:ext>
            </a:extLst>
          </p:cNvPr>
          <p:cNvSpPr>
            <a:spLocks noChangeArrowheads="1"/>
          </p:cNvSpPr>
          <p:nvPr/>
        </p:nvSpPr>
        <p:spPr bwMode="auto">
          <a:xfrm>
            <a:off x="944773" y="2714626"/>
            <a:ext cx="1293813" cy="814388"/>
          </a:xfrm>
          <a:prstGeom prst="wedgeRoundRectCallout">
            <a:avLst>
              <a:gd name="adj1" fmla="val 189264"/>
              <a:gd name="adj2" fmla="val 23206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60" name="Group 23">
            <a:extLst>
              <a:ext uri="{FF2B5EF4-FFF2-40B4-BE49-F238E27FC236}">
                <a16:creationId xmlns:a16="http://schemas.microsoft.com/office/drawing/2014/main" id="{34FF7838-BD3B-0A16-EFC9-746DEA4234AA}"/>
              </a:ext>
            </a:extLst>
          </p:cNvPr>
          <p:cNvGrpSpPr>
            <a:grpSpLocks/>
          </p:cNvGrpSpPr>
          <p:nvPr/>
        </p:nvGrpSpPr>
        <p:grpSpPr bwMode="auto">
          <a:xfrm>
            <a:off x="1173956" y="1906191"/>
            <a:ext cx="427038" cy="622300"/>
            <a:chOff x="2208" y="1920"/>
            <a:chExt cx="1152" cy="1680"/>
          </a:xfrm>
          <a:effectLst>
            <a:glow rad="228600">
              <a:schemeClr val="accent3">
                <a:satMod val="175000"/>
                <a:alpha val="40000"/>
              </a:schemeClr>
            </a:glow>
          </a:effectLst>
        </p:grpSpPr>
        <p:sp>
          <p:nvSpPr>
            <p:cNvPr id="61" name="Oval 24">
              <a:extLst>
                <a:ext uri="{FF2B5EF4-FFF2-40B4-BE49-F238E27FC236}">
                  <a16:creationId xmlns:a16="http://schemas.microsoft.com/office/drawing/2014/main" id="{FD31AAAE-F956-FD03-3205-E09E59C24AF6}"/>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65" name="Oval 25">
              <a:extLst>
                <a:ext uri="{FF2B5EF4-FFF2-40B4-BE49-F238E27FC236}">
                  <a16:creationId xmlns:a16="http://schemas.microsoft.com/office/drawing/2014/main" id="{98505399-6CFB-0CDD-7E01-21C3F608319C}"/>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6" name="AutoShape 26">
              <a:extLst>
                <a:ext uri="{FF2B5EF4-FFF2-40B4-BE49-F238E27FC236}">
                  <a16:creationId xmlns:a16="http://schemas.microsoft.com/office/drawing/2014/main" id="{166AC0B9-B79B-C462-0D21-C275AD71841F}"/>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7" name="AutoShape 27">
              <a:extLst>
                <a:ext uri="{FF2B5EF4-FFF2-40B4-BE49-F238E27FC236}">
                  <a16:creationId xmlns:a16="http://schemas.microsoft.com/office/drawing/2014/main" id="{C0F8F08F-0D58-E68B-4715-582540F84C48}"/>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68" name="Group 55">
            <a:extLst>
              <a:ext uri="{FF2B5EF4-FFF2-40B4-BE49-F238E27FC236}">
                <a16:creationId xmlns:a16="http://schemas.microsoft.com/office/drawing/2014/main" id="{1EA139A1-7518-9FE0-2561-40176A435F80}"/>
              </a:ext>
            </a:extLst>
          </p:cNvPr>
          <p:cNvGrpSpPr>
            <a:grpSpLocks/>
          </p:cNvGrpSpPr>
          <p:nvPr/>
        </p:nvGrpSpPr>
        <p:grpSpPr bwMode="auto">
          <a:xfrm>
            <a:off x="4647406" y="1880394"/>
            <a:ext cx="427037" cy="622300"/>
            <a:chOff x="2208" y="1920"/>
            <a:chExt cx="1152" cy="1680"/>
          </a:xfrm>
          <a:effectLst>
            <a:glow rad="228600">
              <a:schemeClr val="accent3">
                <a:satMod val="175000"/>
                <a:alpha val="40000"/>
              </a:schemeClr>
            </a:glow>
          </a:effectLst>
        </p:grpSpPr>
        <p:sp>
          <p:nvSpPr>
            <p:cNvPr id="69" name="Oval 56">
              <a:extLst>
                <a:ext uri="{FF2B5EF4-FFF2-40B4-BE49-F238E27FC236}">
                  <a16:creationId xmlns:a16="http://schemas.microsoft.com/office/drawing/2014/main" id="{FBA1AEB1-D19C-1529-4DBE-D6F573FB5286}"/>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70" name="Oval 57">
              <a:extLst>
                <a:ext uri="{FF2B5EF4-FFF2-40B4-BE49-F238E27FC236}">
                  <a16:creationId xmlns:a16="http://schemas.microsoft.com/office/drawing/2014/main" id="{6B642B11-5C31-4B38-EE49-B83C52F08CC7}"/>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1" name="AutoShape 58">
              <a:extLst>
                <a:ext uri="{FF2B5EF4-FFF2-40B4-BE49-F238E27FC236}">
                  <a16:creationId xmlns:a16="http://schemas.microsoft.com/office/drawing/2014/main" id="{9620CDFA-0BEB-40C4-92E2-B4F52EDEEEC7}"/>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2" name="AutoShape 59">
              <a:extLst>
                <a:ext uri="{FF2B5EF4-FFF2-40B4-BE49-F238E27FC236}">
                  <a16:creationId xmlns:a16="http://schemas.microsoft.com/office/drawing/2014/main" id="{DFA154B8-2EFB-2B3E-10EA-BC3F506CBCB8}"/>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5873B24D-E7CC-66D0-A115-517903D2DFDF}"/>
              </a:ext>
            </a:extLst>
          </p:cNvPr>
          <p:cNvGrpSpPr/>
          <p:nvPr/>
        </p:nvGrpSpPr>
        <p:grpSpPr>
          <a:xfrm>
            <a:off x="1228725" y="2794000"/>
            <a:ext cx="6334125" cy="582613"/>
            <a:chOff x="1084264" y="2097087"/>
            <a:chExt cx="6334125" cy="582613"/>
          </a:xfrm>
        </p:grpSpPr>
        <p:sp>
          <p:nvSpPr>
            <p:cNvPr id="43" name="AutoShape 5">
              <a:extLst>
                <a:ext uri="{FF2B5EF4-FFF2-40B4-BE49-F238E27FC236}">
                  <a16:creationId xmlns:a16="http://schemas.microsoft.com/office/drawing/2014/main" id="{04DAA46F-3DBD-346D-BCC6-586293961B56}"/>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4" name="Group 8">
              <a:extLst>
                <a:ext uri="{FF2B5EF4-FFF2-40B4-BE49-F238E27FC236}">
                  <a16:creationId xmlns:a16="http://schemas.microsoft.com/office/drawing/2014/main" id="{EF060457-6B71-D518-CDCC-D700D803894C}"/>
                </a:ext>
              </a:extLst>
            </p:cNvPr>
            <p:cNvGrpSpPr>
              <a:grpSpLocks/>
            </p:cNvGrpSpPr>
            <p:nvPr/>
          </p:nvGrpSpPr>
          <p:grpSpPr bwMode="auto">
            <a:xfrm>
              <a:off x="2681289" y="2097087"/>
              <a:ext cx="866775" cy="582613"/>
              <a:chOff x="596" y="1599"/>
              <a:chExt cx="546" cy="367"/>
            </a:xfrm>
          </p:grpSpPr>
          <p:sp>
            <p:nvSpPr>
              <p:cNvPr id="57" name="AutoShape 9">
                <a:extLst>
                  <a:ext uri="{FF2B5EF4-FFF2-40B4-BE49-F238E27FC236}">
                    <a16:creationId xmlns:a16="http://schemas.microsoft.com/office/drawing/2014/main" id="{9678B16B-AC2C-840D-F4CB-AE567D9E162C}"/>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8" name="Line 10">
                <a:extLst>
                  <a:ext uri="{FF2B5EF4-FFF2-40B4-BE49-F238E27FC236}">
                    <a16:creationId xmlns:a16="http://schemas.microsoft.com/office/drawing/2014/main" id="{B3FA24DA-C821-6CD7-F3F2-EF058EBEB91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Text Box 11">
                <a:extLst>
                  <a:ext uri="{FF2B5EF4-FFF2-40B4-BE49-F238E27FC236}">
                    <a16:creationId xmlns:a16="http://schemas.microsoft.com/office/drawing/2014/main" id="{1B7AAC59-76C4-3DF0-48E3-47D30E063B7E}"/>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45" name="Group 12">
              <a:extLst>
                <a:ext uri="{FF2B5EF4-FFF2-40B4-BE49-F238E27FC236}">
                  <a16:creationId xmlns:a16="http://schemas.microsoft.com/office/drawing/2014/main" id="{7FBA87F4-1F08-CB70-184E-64A2782519D1}"/>
                </a:ext>
              </a:extLst>
            </p:cNvPr>
            <p:cNvGrpSpPr>
              <a:grpSpLocks/>
            </p:cNvGrpSpPr>
            <p:nvPr/>
          </p:nvGrpSpPr>
          <p:grpSpPr bwMode="auto">
            <a:xfrm>
              <a:off x="4270377" y="2097087"/>
              <a:ext cx="879475" cy="582613"/>
              <a:chOff x="588" y="1599"/>
              <a:chExt cx="554" cy="367"/>
            </a:xfrm>
          </p:grpSpPr>
          <p:sp>
            <p:nvSpPr>
              <p:cNvPr id="54" name="AutoShape 13">
                <a:extLst>
                  <a:ext uri="{FF2B5EF4-FFF2-40B4-BE49-F238E27FC236}">
                    <a16:creationId xmlns:a16="http://schemas.microsoft.com/office/drawing/2014/main" id="{C91AF2A0-23F8-5CCE-E2B1-47F0BC6AFC1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5" name="Line 14">
                <a:extLst>
                  <a:ext uri="{FF2B5EF4-FFF2-40B4-BE49-F238E27FC236}">
                    <a16:creationId xmlns:a16="http://schemas.microsoft.com/office/drawing/2014/main" id="{4D4C214A-2923-2443-F0FD-0A469A689F9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Text Box 15">
                <a:extLst>
                  <a:ext uri="{FF2B5EF4-FFF2-40B4-BE49-F238E27FC236}">
                    <a16:creationId xmlns:a16="http://schemas.microsoft.com/office/drawing/2014/main" id="{E4858B0B-A9D3-F2EC-524B-BFC69ECD94ED}"/>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46" name="Group 45">
              <a:extLst>
                <a:ext uri="{FF2B5EF4-FFF2-40B4-BE49-F238E27FC236}">
                  <a16:creationId xmlns:a16="http://schemas.microsoft.com/office/drawing/2014/main" id="{7368431E-50D9-2A88-0E52-2219E4A997B6}"/>
                </a:ext>
              </a:extLst>
            </p:cNvPr>
            <p:cNvGrpSpPr>
              <a:grpSpLocks/>
            </p:cNvGrpSpPr>
            <p:nvPr/>
          </p:nvGrpSpPr>
          <p:grpSpPr bwMode="auto">
            <a:xfrm>
              <a:off x="5880102" y="2097087"/>
              <a:ext cx="866775" cy="582613"/>
              <a:chOff x="596" y="1599"/>
              <a:chExt cx="546" cy="367"/>
            </a:xfrm>
          </p:grpSpPr>
          <p:sp>
            <p:nvSpPr>
              <p:cNvPr id="51" name="AutoShape 17">
                <a:extLst>
                  <a:ext uri="{FF2B5EF4-FFF2-40B4-BE49-F238E27FC236}">
                    <a16:creationId xmlns:a16="http://schemas.microsoft.com/office/drawing/2014/main" id="{9F76D2C7-9E67-18A9-1B81-DB20D90B301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2" name="Line 18">
                <a:extLst>
                  <a:ext uri="{FF2B5EF4-FFF2-40B4-BE49-F238E27FC236}">
                    <a16:creationId xmlns:a16="http://schemas.microsoft.com/office/drawing/2014/main" id="{D9C02720-4697-5DE0-3CBF-75D57094FEE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Text Box 19">
                <a:extLst>
                  <a:ext uri="{FF2B5EF4-FFF2-40B4-BE49-F238E27FC236}">
                    <a16:creationId xmlns:a16="http://schemas.microsoft.com/office/drawing/2014/main" id="{BE8D21E1-3185-C01E-59F1-19BF2A8ED3F4}"/>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47" name="Line 20">
              <a:extLst>
                <a:ext uri="{FF2B5EF4-FFF2-40B4-BE49-F238E27FC236}">
                  <a16:creationId xmlns:a16="http://schemas.microsoft.com/office/drawing/2014/main" id="{A485F88C-0858-0109-68EF-004CC01CF47E}"/>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Line 21">
              <a:extLst>
                <a:ext uri="{FF2B5EF4-FFF2-40B4-BE49-F238E27FC236}">
                  <a16:creationId xmlns:a16="http://schemas.microsoft.com/office/drawing/2014/main" id="{2F4CE790-5BAB-429F-9907-64C207FD1EC9}"/>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9" name="Line 45">
              <a:extLst>
                <a:ext uri="{FF2B5EF4-FFF2-40B4-BE49-F238E27FC236}">
                  <a16:creationId xmlns:a16="http://schemas.microsoft.com/office/drawing/2014/main" id="{11F99747-B02C-5F18-2A88-8B0F1E4031F4}"/>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46">
              <a:extLst>
                <a:ext uri="{FF2B5EF4-FFF2-40B4-BE49-F238E27FC236}">
                  <a16:creationId xmlns:a16="http://schemas.microsoft.com/office/drawing/2014/main" id="{D98942D3-7C58-C7C6-DC69-D99FE3B65C58}"/>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68" name="Footer Placeholder 3"/>
          <p:cNvSpPr>
            <a:spLocks noGrp="1"/>
          </p:cNvSpPr>
          <p:nvPr>
            <p:ph type="ftr" sz="quarter" idx="10"/>
          </p:nvPr>
        </p:nvSpPr>
        <p:spPr/>
        <p:txBody>
          <a:bodyPr/>
          <a:lstStyle/>
          <a:p>
            <a:pPr>
              <a:defRPr/>
            </a:pPr>
            <a:r>
              <a:rPr lang="en-US" dirty="0"/>
              <a:t>Art of Multiprocessor Programming</a:t>
            </a:r>
          </a:p>
        </p:txBody>
      </p:sp>
      <p:sp>
        <p:nvSpPr>
          <p:cNvPr id="69" name="Slide Number Placeholder 4"/>
          <p:cNvSpPr>
            <a:spLocks noGrp="1"/>
          </p:cNvSpPr>
          <p:nvPr>
            <p:ph type="sldNum" sz="quarter" idx="11"/>
          </p:nvPr>
        </p:nvSpPr>
        <p:spPr/>
        <p:txBody>
          <a:bodyPr/>
          <a:lstStyle/>
          <a:p>
            <a:pPr>
              <a:defRPr/>
            </a:pPr>
            <a:fld id="{3E349323-5D28-4345-A944-9ACC9691A241}" type="slidenum">
              <a:rPr lang="x-none"/>
              <a:pPr>
                <a:defRPr/>
              </a:pPr>
              <a:t>77</a:t>
            </a:fld>
            <a:endParaRPr lang="en-US" dirty="0"/>
          </a:p>
        </p:txBody>
      </p:sp>
      <p:sp>
        <p:nvSpPr>
          <p:cNvPr id="90116" name="Rectangle 2"/>
          <p:cNvSpPr>
            <a:spLocks noGrp="1" noChangeArrowheads="1"/>
          </p:cNvSpPr>
          <p:nvPr>
            <p:ph type="title"/>
          </p:nvPr>
        </p:nvSpPr>
        <p:spPr/>
        <p:txBody>
          <a:bodyPr/>
          <a:lstStyle/>
          <a:p>
            <a:r>
              <a:rPr lang="en-US" dirty="0"/>
              <a:t>Removing a Node</a:t>
            </a:r>
          </a:p>
        </p:txBody>
      </p:sp>
      <p:sp>
        <p:nvSpPr>
          <p:cNvPr id="90129" name="AutoShape 48"/>
          <p:cNvSpPr>
            <a:spLocks noChangeArrowheads="1"/>
          </p:cNvSpPr>
          <p:nvPr/>
        </p:nvSpPr>
        <p:spPr bwMode="auto">
          <a:xfrm>
            <a:off x="2463801" y="2710656"/>
            <a:ext cx="1293812" cy="814388"/>
          </a:xfrm>
          <a:prstGeom prst="wedgeRoundRectCallout">
            <a:avLst>
              <a:gd name="adj1" fmla="val 83484"/>
              <a:gd name="adj2" fmla="val 227273"/>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0131" name="AutoShape 50"/>
          <p:cNvSpPr>
            <a:spLocks noChangeArrowheads="1"/>
          </p:cNvSpPr>
          <p:nvPr/>
        </p:nvSpPr>
        <p:spPr bwMode="auto">
          <a:xfrm>
            <a:off x="528638" y="4162425"/>
            <a:ext cx="2549525"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b="1" dirty="0">
                <a:solidFill>
                  <a:srgbClr val="FFFF00"/>
                </a:solidFill>
                <a:latin typeface="Arial" pitchFamily="34" charset="0"/>
              </a:rPr>
              <a:t>remove(b)</a:t>
            </a:r>
          </a:p>
        </p:txBody>
      </p:sp>
      <p:sp>
        <p:nvSpPr>
          <p:cNvPr id="90135" name="AutoShape 62"/>
          <p:cNvSpPr>
            <a:spLocks noChangeArrowheads="1"/>
          </p:cNvSpPr>
          <p:nvPr/>
        </p:nvSpPr>
        <p:spPr bwMode="auto">
          <a:xfrm>
            <a:off x="4339432" y="2676432"/>
            <a:ext cx="1293812" cy="814388"/>
          </a:xfrm>
          <a:prstGeom prst="wedgeRoundRectCallout">
            <a:avLst>
              <a:gd name="adj1" fmla="val 60673"/>
              <a:gd name="adj2" fmla="val 236538"/>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70" name="AutoShape 66"/>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b="1" dirty="0">
                <a:solidFill>
                  <a:srgbClr val="FFFF00"/>
                </a:solidFill>
                <a:latin typeface="Arial" pitchFamily="34" charset="0"/>
              </a:rPr>
              <a:t>remove(c)</a:t>
            </a:r>
          </a:p>
        </p:txBody>
      </p:sp>
      <p:grpSp>
        <p:nvGrpSpPr>
          <p:cNvPr id="21" name="Group 28">
            <a:extLst>
              <a:ext uri="{FF2B5EF4-FFF2-40B4-BE49-F238E27FC236}">
                <a16:creationId xmlns:a16="http://schemas.microsoft.com/office/drawing/2014/main" id="{C00A2C9B-A5FD-3467-31BA-945A2791983D}"/>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9E9F6F7C-9288-3719-09ED-42C8A424EE5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1686A956-1664-5F15-7F22-DBE24466F0F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4BD099B6-9EA5-F11F-6551-7913E2BE9D5D}"/>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843878FC-68D5-FA05-8DD1-83B58930D74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63908CFE-04AC-ABA3-9E1F-E5A8F3239AD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C7CF0ECC-51E4-201D-1FE0-6C4B9581F830}"/>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6EAEAE74-58A8-D2B9-1AC0-4A6C2E057A65}"/>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35EC3A97-7B3B-62C9-BC86-1B738245693E}"/>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8C8E2790-EDC6-C431-2DA2-DAB21C94D69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F31FB10C-9E48-6562-2C86-E5F520E39DA5}"/>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881A016D-6369-53BA-08FB-13DCCFD8512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7E666709-3E8C-F2C2-0B1D-A0D54388F8E6}"/>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4D2843CE-E945-C850-E153-0560E16E3051}"/>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253265BC-E236-3218-4F85-EED2A47E9CB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9FC1BABB-3A49-4508-5533-2A64C512C82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55449B26-F3F8-D476-787C-914069C05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253680FB-1729-C393-1C6E-A33A5F638536}"/>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6E68C87F-2864-73E9-39F9-559206F65D40}"/>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B1790ABA-1089-24ED-A7CA-3AB62580E7CA}"/>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0" name="AutoShape 49">
            <a:extLst>
              <a:ext uri="{FF2B5EF4-FFF2-40B4-BE49-F238E27FC236}">
                <a16:creationId xmlns:a16="http://schemas.microsoft.com/office/drawing/2014/main" id="{C25CD500-012A-31A0-FB22-2B10730FBE29}"/>
              </a:ext>
            </a:extLst>
          </p:cNvPr>
          <p:cNvSpPr>
            <a:spLocks noChangeArrowheads="1"/>
          </p:cNvSpPr>
          <p:nvPr/>
        </p:nvSpPr>
        <p:spPr bwMode="auto">
          <a:xfrm>
            <a:off x="944773" y="2714626"/>
            <a:ext cx="1293813" cy="814388"/>
          </a:xfrm>
          <a:prstGeom prst="wedgeRoundRectCallout">
            <a:avLst>
              <a:gd name="adj1" fmla="val 189264"/>
              <a:gd name="adj2" fmla="val 23206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61" name="Group 23">
            <a:extLst>
              <a:ext uri="{FF2B5EF4-FFF2-40B4-BE49-F238E27FC236}">
                <a16:creationId xmlns:a16="http://schemas.microsoft.com/office/drawing/2014/main" id="{548CEF7F-E5D8-7782-F51D-A03A4A6BB7A9}"/>
              </a:ext>
            </a:extLst>
          </p:cNvPr>
          <p:cNvGrpSpPr>
            <a:grpSpLocks/>
          </p:cNvGrpSpPr>
          <p:nvPr/>
        </p:nvGrpSpPr>
        <p:grpSpPr bwMode="auto">
          <a:xfrm>
            <a:off x="1173956" y="1906191"/>
            <a:ext cx="427038" cy="622300"/>
            <a:chOff x="2208" y="1920"/>
            <a:chExt cx="1152" cy="1680"/>
          </a:xfrm>
          <a:effectLst>
            <a:glow rad="228600">
              <a:schemeClr val="accent3">
                <a:satMod val="175000"/>
                <a:alpha val="40000"/>
              </a:schemeClr>
            </a:glow>
          </a:effectLst>
        </p:grpSpPr>
        <p:sp>
          <p:nvSpPr>
            <p:cNvPr id="62" name="Oval 24">
              <a:extLst>
                <a:ext uri="{FF2B5EF4-FFF2-40B4-BE49-F238E27FC236}">
                  <a16:creationId xmlns:a16="http://schemas.microsoft.com/office/drawing/2014/main" id="{238D47C2-4560-0B06-426B-90F13ADAB284}"/>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63" name="Oval 25">
              <a:extLst>
                <a:ext uri="{FF2B5EF4-FFF2-40B4-BE49-F238E27FC236}">
                  <a16:creationId xmlns:a16="http://schemas.microsoft.com/office/drawing/2014/main" id="{22792464-64D5-AC71-FF8D-ED21D7F19590}"/>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4" name="AutoShape 26">
              <a:extLst>
                <a:ext uri="{FF2B5EF4-FFF2-40B4-BE49-F238E27FC236}">
                  <a16:creationId xmlns:a16="http://schemas.microsoft.com/office/drawing/2014/main" id="{C66C0237-206A-67DF-82F3-7A3B1758E01B}"/>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5" name="AutoShape 27">
              <a:extLst>
                <a:ext uri="{FF2B5EF4-FFF2-40B4-BE49-F238E27FC236}">
                  <a16:creationId xmlns:a16="http://schemas.microsoft.com/office/drawing/2014/main" id="{40F714DB-CD6F-2F4C-066E-9DC2F10BFC37}"/>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66" name="Group 55">
            <a:extLst>
              <a:ext uri="{FF2B5EF4-FFF2-40B4-BE49-F238E27FC236}">
                <a16:creationId xmlns:a16="http://schemas.microsoft.com/office/drawing/2014/main" id="{4E20C3A6-29A0-138D-4543-757791B29589}"/>
              </a:ext>
            </a:extLst>
          </p:cNvPr>
          <p:cNvGrpSpPr>
            <a:grpSpLocks/>
          </p:cNvGrpSpPr>
          <p:nvPr/>
        </p:nvGrpSpPr>
        <p:grpSpPr bwMode="auto">
          <a:xfrm>
            <a:off x="4647406" y="1880394"/>
            <a:ext cx="427037" cy="622300"/>
            <a:chOff x="2208" y="1920"/>
            <a:chExt cx="1152" cy="1680"/>
          </a:xfrm>
          <a:effectLst>
            <a:glow rad="228600">
              <a:schemeClr val="accent3">
                <a:satMod val="175000"/>
                <a:alpha val="40000"/>
              </a:schemeClr>
            </a:glow>
          </a:effectLst>
        </p:grpSpPr>
        <p:sp>
          <p:nvSpPr>
            <p:cNvPr id="67" name="Oval 56">
              <a:extLst>
                <a:ext uri="{FF2B5EF4-FFF2-40B4-BE49-F238E27FC236}">
                  <a16:creationId xmlns:a16="http://schemas.microsoft.com/office/drawing/2014/main" id="{924501A0-498E-82AF-4D77-DE6D5ABECED0}"/>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71" name="Oval 57">
              <a:extLst>
                <a:ext uri="{FF2B5EF4-FFF2-40B4-BE49-F238E27FC236}">
                  <a16:creationId xmlns:a16="http://schemas.microsoft.com/office/drawing/2014/main" id="{6DD67AE2-5231-0B4C-8017-274EF653D963}"/>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2" name="AutoShape 58">
              <a:extLst>
                <a:ext uri="{FF2B5EF4-FFF2-40B4-BE49-F238E27FC236}">
                  <a16:creationId xmlns:a16="http://schemas.microsoft.com/office/drawing/2014/main" id="{BFD58738-A111-E1CE-381F-CE28AFA7D897}"/>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3" name="AutoShape 59">
              <a:extLst>
                <a:ext uri="{FF2B5EF4-FFF2-40B4-BE49-F238E27FC236}">
                  <a16:creationId xmlns:a16="http://schemas.microsoft.com/office/drawing/2014/main" id="{7F6D3CBE-D8FE-2093-14DC-34AFBBE8A6D7}"/>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74" name="Group 23">
            <a:extLst>
              <a:ext uri="{FF2B5EF4-FFF2-40B4-BE49-F238E27FC236}">
                <a16:creationId xmlns:a16="http://schemas.microsoft.com/office/drawing/2014/main" id="{E73F200D-60B7-3B2F-8CEC-4D06F77AD969}"/>
              </a:ext>
            </a:extLst>
          </p:cNvPr>
          <p:cNvGrpSpPr>
            <a:grpSpLocks/>
          </p:cNvGrpSpPr>
          <p:nvPr/>
        </p:nvGrpSpPr>
        <p:grpSpPr bwMode="auto">
          <a:xfrm>
            <a:off x="3037283" y="1886745"/>
            <a:ext cx="427038" cy="622300"/>
            <a:chOff x="2208" y="1920"/>
            <a:chExt cx="1152" cy="1680"/>
          </a:xfrm>
          <a:effectLst>
            <a:glow rad="228600">
              <a:schemeClr val="accent3">
                <a:satMod val="175000"/>
                <a:alpha val="40000"/>
              </a:schemeClr>
            </a:glow>
          </a:effectLst>
        </p:grpSpPr>
        <p:sp>
          <p:nvSpPr>
            <p:cNvPr id="75" name="Oval 24">
              <a:extLst>
                <a:ext uri="{FF2B5EF4-FFF2-40B4-BE49-F238E27FC236}">
                  <a16:creationId xmlns:a16="http://schemas.microsoft.com/office/drawing/2014/main" id="{5817EE04-8CB6-C7FC-2E3D-52A447260C6D}"/>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76" name="Oval 25">
              <a:extLst>
                <a:ext uri="{FF2B5EF4-FFF2-40B4-BE49-F238E27FC236}">
                  <a16:creationId xmlns:a16="http://schemas.microsoft.com/office/drawing/2014/main" id="{3396131A-6A2C-533D-0768-A00CE9DC5C8F}"/>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7" name="AutoShape 26">
              <a:extLst>
                <a:ext uri="{FF2B5EF4-FFF2-40B4-BE49-F238E27FC236}">
                  <a16:creationId xmlns:a16="http://schemas.microsoft.com/office/drawing/2014/main" id="{96E08737-AB53-E32F-7938-CF55D6A4FFC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8" name="AutoShape 27">
              <a:extLst>
                <a:ext uri="{FF2B5EF4-FFF2-40B4-BE49-F238E27FC236}">
                  <a16:creationId xmlns:a16="http://schemas.microsoft.com/office/drawing/2014/main" id="{7F2B76D4-413E-5986-560E-88D463CFF396}"/>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D6F753BE-ADA1-03BF-3F4B-C9663BEC7EC3}"/>
              </a:ext>
            </a:extLst>
          </p:cNvPr>
          <p:cNvGrpSpPr/>
          <p:nvPr/>
        </p:nvGrpSpPr>
        <p:grpSpPr>
          <a:xfrm>
            <a:off x="1228725" y="2794000"/>
            <a:ext cx="6334125" cy="582613"/>
            <a:chOff x="1084264" y="2097087"/>
            <a:chExt cx="6334125" cy="582613"/>
          </a:xfrm>
        </p:grpSpPr>
        <p:sp>
          <p:nvSpPr>
            <p:cNvPr id="43" name="AutoShape 5">
              <a:extLst>
                <a:ext uri="{FF2B5EF4-FFF2-40B4-BE49-F238E27FC236}">
                  <a16:creationId xmlns:a16="http://schemas.microsoft.com/office/drawing/2014/main" id="{5DB29083-D58F-40D3-E8F5-CE27790A26FE}"/>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4" name="Group 8">
              <a:extLst>
                <a:ext uri="{FF2B5EF4-FFF2-40B4-BE49-F238E27FC236}">
                  <a16:creationId xmlns:a16="http://schemas.microsoft.com/office/drawing/2014/main" id="{BA3F691C-73F8-B9E7-9959-531A3DB6C714}"/>
                </a:ext>
              </a:extLst>
            </p:cNvPr>
            <p:cNvGrpSpPr>
              <a:grpSpLocks/>
            </p:cNvGrpSpPr>
            <p:nvPr/>
          </p:nvGrpSpPr>
          <p:grpSpPr bwMode="auto">
            <a:xfrm>
              <a:off x="2681289" y="2097087"/>
              <a:ext cx="866775" cy="582613"/>
              <a:chOff x="596" y="1599"/>
              <a:chExt cx="546" cy="367"/>
            </a:xfrm>
          </p:grpSpPr>
          <p:sp>
            <p:nvSpPr>
              <p:cNvPr id="57" name="AutoShape 9">
                <a:extLst>
                  <a:ext uri="{FF2B5EF4-FFF2-40B4-BE49-F238E27FC236}">
                    <a16:creationId xmlns:a16="http://schemas.microsoft.com/office/drawing/2014/main" id="{AF060BB2-8AC9-9165-5DBA-B8314D2EFF5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8" name="Line 10">
                <a:extLst>
                  <a:ext uri="{FF2B5EF4-FFF2-40B4-BE49-F238E27FC236}">
                    <a16:creationId xmlns:a16="http://schemas.microsoft.com/office/drawing/2014/main" id="{0A27B755-61EB-4A54-8390-612DBF82BBB5}"/>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Text Box 11">
                <a:extLst>
                  <a:ext uri="{FF2B5EF4-FFF2-40B4-BE49-F238E27FC236}">
                    <a16:creationId xmlns:a16="http://schemas.microsoft.com/office/drawing/2014/main" id="{B48CA7E4-E45B-5A35-F176-4D54AEA9E8BB}"/>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45" name="Group 12">
              <a:extLst>
                <a:ext uri="{FF2B5EF4-FFF2-40B4-BE49-F238E27FC236}">
                  <a16:creationId xmlns:a16="http://schemas.microsoft.com/office/drawing/2014/main" id="{5E3D1BC5-DF09-A8CD-26C2-73E2A0738275}"/>
                </a:ext>
              </a:extLst>
            </p:cNvPr>
            <p:cNvGrpSpPr>
              <a:grpSpLocks/>
            </p:cNvGrpSpPr>
            <p:nvPr/>
          </p:nvGrpSpPr>
          <p:grpSpPr bwMode="auto">
            <a:xfrm>
              <a:off x="4270377" y="2097087"/>
              <a:ext cx="879475" cy="582613"/>
              <a:chOff x="588" y="1599"/>
              <a:chExt cx="554" cy="367"/>
            </a:xfrm>
          </p:grpSpPr>
          <p:sp>
            <p:nvSpPr>
              <p:cNvPr id="54" name="AutoShape 13">
                <a:extLst>
                  <a:ext uri="{FF2B5EF4-FFF2-40B4-BE49-F238E27FC236}">
                    <a16:creationId xmlns:a16="http://schemas.microsoft.com/office/drawing/2014/main" id="{87B17487-FFBD-20A4-4EA1-C90ED2D0C8E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5" name="Line 14">
                <a:extLst>
                  <a:ext uri="{FF2B5EF4-FFF2-40B4-BE49-F238E27FC236}">
                    <a16:creationId xmlns:a16="http://schemas.microsoft.com/office/drawing/2014/main" id="{0895C4A0-1C61-9A00-0B42-FC544B17BA7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Text Box 15">
                <a:extLst>
                  <a:ext uri="{FF2B5EF4-FFF2-40B4-BE49-F238E27FC236}">
                    <a16:creationId xmlns:a16="http://schemas.microsoft.com/office/drawing/2014/main" id="{B258D8F3-3256-E9CF-1842-59BEBAAAA6BD}"/>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46" name="Group 45">
              <a:extLst>
                <a:ext uri="{FF2B5EF4-FFF2-40B4-BE49-F238E27FC236}">
                  <a16:creationId xmlns:a16="http://schemas.microsoft.com/office/drawing/2014/main" id="{387240C0-BA19-E18D-488D-11D2C3EDF1D7}"/>
                </a:ext>
              </a:extLst>
            </p:cNvPr>
            <p:cNvGrpSpPr>
              <a:grpSpLocks/>
            </p:cNvGrpSpPr>
            <p:nvPr/>
          </p:nvGrpSpPr>
          <p:grpSpPr bwMode="auto">
            <a:xfrm>
              <a:off x="5880102" y="2097087"/>
              <a:ext cx="866775" cy="582613"/>
              <a:chOff x="596" y="1599"/>
              <a:chExt cx="546" cy="367"/>
            </a:xfrm>
          </p:grpSpPr>
          <p:sp>
            <p:nvSpPr>
              <p:cNvPr id="51" name="AutoShape 17">
                <a:extLst>
                  <a:ext uri="{FF2B5EF4-FFF2-40B4-BE49-F238E27FC236}">
                    <a16:creationId xmlns:a16="http://schemas.microsoft.com/office/drawing/2014/main" id="{64BE7223-65FB-03C9-6561-AC3159A2702A}"/>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2" name="Line 18">
                <a:extLst>
                  <a:ext uri="{FF2B5EF4-FFF2-40B4-BE49-F238E27FC236}">
                    <a16:creationId xmlns:a16="http://schemas.microsoft.com/office/drawing/2014/main" id="{04250706-AE0D-F873-049C-A85EA8AB13E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Text Box 19">
                <a:extLst>
                  <a:ext uri="{FF2B5EF4-FFF2-40B4-BE49-F238E27FC236}">
                    <a16:creationId xmlns:a16="http://schemas.microsoft.com/office/drawing/2014/main" id="{3C179096-55B3-1903-0AFB-A49C3727664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47" name="Line 20">
              <a:extLst>
                <a:ext uri="{FF2B5EF4-FFF2-40B4-BE49-F238E27FC236}">
                  <a16:creationId xmlns:a16="http://schemas.microsoft.com/office/drawing/2014/main" id="{1266F1BA-9FEC-893F-B41D-0F86920D9D62}"/>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Line 21">
              <a:extLst>
                <a:ext uri="{FF2B5EF4-FFF2-40B4-BE49-F238E27FC236}">
                  <a16:creationId xmlns:a16="http://schemas.microsoft.com/office/drawing/2014/main" id="{CE2FBFE1-61FB-BCD8-6694-58609D25C6EB}"/>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9" name="Line 45">
              <a:extLst>
                <a:ext uri="{FF2B5EF4-FFF2-40B4-BE49-F238E27FC236}">
                  <a16:creationId xmlns:a16="http://schemas.microsoft.com/office/drawing/2014/main" id="{71AC7E39-DBCA-3D7D-585A-AFC8EA1D981B}"/>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46">
              <a:extLst>
                <a:ext uri="{FF2B5EF4-FFF2-40B4-BE49-F238E27FC236}">
                  <a16:creationId xmlns:a16="http://schemas.microsoft.com/office/drawing/2014/main" id="{385EF617-B21A-27C2-D952-58536CD935B1}"/>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74" name="Footer Placeholder 3"/>
          <p:cNvSpPr>
            <a:spLocks noGrp="1"/>
          </p:cNvSpPr>
          <p:nvPr>
            <p:ph type="ftr" sz="quarter" idx="10"/>
          </p:nvPr>
        </p:nvSpPr>
        <p:spPr/>
        <p:txBody>
          <a:bodyPr/>
          <a:lstStyle/>
          <a:p>
            <a:pPr>
              <a:defRPr/>
            </a:pPr>
            <a:r>
              <a:rPr lang="en-US" dirty="0"/>
              <a:t>Art of Multiprocessor Programming</a:t>
            </a:r>
          </a:p>
        </p:txBody>
      </p:sp>
      <p:sp>
        <p:nvSpPr>
          <p:cNvPr id="75" name="Slide Number Placeholder 4"/>
          <p:cNvSpPr>
            <a:spLocks noGrp="1"/>
          </p:cNvSpPr>
          <p:nvPr>
            <p:ph type="sldNum" sz="quarter" idx="11"/>
          </p:nvPr>
        </p:nvSpPr>
        <p:spPr/>
        <p:txBody>
          <a:bodyPr/>
          <a:lstStyle/>
          <a:p>
            <a:pPr>
              <a:defRPr/>
            </a:pPr>
            <a:fld id="{BA131D08-A415-4F6F-BD5B-67550667D56D}" type="slidenum">
              <a:rPr lang="x-none"/>
              <a:pPr>
                <a:defRPr/>
              </a:pPr>
              <a:t>78</a:t>
            </a:fld>
            <a:endParaRPr lang="en-US" dirty="0"/>
          </a:p>
        </p:txBody>
      </p:sp>
      <p:sp>
        <p:nvSpPr>
          <p:cNvPr id="91140" name="Rectangle 2"/>
          <p:cNvSpPr>
            <a:spLocks noGrp="1" noChangeArrowheads="1"/>
          </p:cNvSpPr>
          <p:nvPr>
            <p:ph type="title"/>
          </p:nvPr>
        </p:nvSpPr>
        <p:spPr/>
        <p:txBody>
          <a:bodyPr/>
          <a:lstStyle/>
          <a:p>
            <a:r>
              <a:rPr lang="en-US" dirty="0"/>
              <a:t>Removing a Node</a:t>
            </a:r>
          </a:p>
        </p:txBody>
      </p:sp>
      <p:sp>
        <p:nvSpPr>
          <p:cNvPr id="91153" name="AutoShape 48"/>
          <p:cNvSpPr>
            <a:spLocks noChangeArrowheads="1"/>
          </p:cNvSpPr>
          <p:nvPr/>
        </p:nvSpPr>
        <p:spPr bwMode="auto">
          <a:xfrm>
            <a:off x="2488291" y="2718593"/>
            <a:ext cx="1293812" cy="814388"/>
          </a:xfrm>
          <a:prstGeom prst="wedgeRoundRectCallout">
            <a:avLst>
              <a:gd name="adj1" fmla="val 84177"/>
              <a:gd name="adj2" fmla="val 226172"/>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1155" name="AutoShape 50"/>
          <p:cNvSpPr>
            <a:spLocks noChangeArrowheads="1"/>
          </p:cNvSpPr>
          <p:nvPr/>
        </p:nvSpPr>
        <p:spPr bwMode="auto">
          <a:xfrm>
            <a:off x="711200" y="4000500"/>
            <a:ext cx="2366963" cy="1866900"/>
          </a:xfrm>
          <a:prstGeom prst="cloudCallout">
            <a:avLst>
              <a:gd name="adj1" fmla="val 78700"/>
              <a:gd name="adj2" fmla="val 14928"/>
            </a:avLst>
          </a:prstGeom>
          <a:solidFill>
            <a:schemeClr val="tx1"/>
          </a:solidFill>
          <a:ln w="38100">
            <a:solidFill>
              <a:schemeClr val="accent1"/>
            </a:solidFill>
            <a:round/>
            <a:headEnd/>
            <a:tailEnd/>
          </a:ln>
        </p:spPr>
        <p:txBody>
          <a:bodyPr anchor="ctr"/>
          <a:lstStyle/>
          <a:p>
            <a:pPr algn="ctr"/>
            <a:r>
              <a:rPr lang="en-US" dirty="0">
                <a:solidFill>
                  <a:srgbClr val="FFFF00"/>
                </a:solidFill>
                <a:latin typeface="Arial" pitchFamily="34" charset="0"/>
              </a:rPr>
              <a:t>Must acquire </a:t>
            </a:r>
          </a:p>
          <a:p>
            <a:pPr algn="ctr"/>
            <a:r>
              <a:rPr lang="en-US" dirty="0">
                <a:solidFill>
                  <a:srgbClr val="FFFF00"/>
                </a:solidFill>
                <a:latin typeface="Arial" pitchFamily="34" charset="0"/>
              </a:rPr>
              <a:t>Lock for b</a:t>
            </a:r>
          </a:p>
        </p:txBody>
      </p:sp>
      <p:sp>
        <p:nvSpPr>
          <p:cNvPr id="91159" name="AutoShape 62"/>
          <p:cNvSpPr>
            <a:spLocks noChangeArrowheads="1"/>
          </p:cNvSpPr>
          <p:nvPr/>
        </p:nvSpPr>
        <p:spPr bwMode="auto">
          <a:xfrm>
            <a:off x="4263793" y="2710890"/>
            <a:ext cx="1293812" cy="814388"/>
          </a:xfrm>
          <a:prstGeom prst="wedgeRoundRectCallout">
            <a:avLst>
              <a:gd name="adj1" fmla="val 68987"/>
              <a:gd name="adj2" fmla="val 225530"/>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76" name="AutoShape 66"/>
          <p:cNvSpPr>
            <a:spLocks noChangeArrowheads="1"/>
          </p:cNvSpPr>
          <p:nvPr/>
        </p:nvSpPr>
        <p:spPr bwMode="auto">
          <a:xfrm>
            <a:off x="6156960" y="3840163"/>
            <a:ext cx="2787015" cy="1055687"/>
          </a:xfrm>
          <a:prstGeom prst="cloudCallout">
            <a:avLst>
              <a:gd name="adj1" fmla="val -53532"/>
              <a:gd name="adj2" fmla="val 59625"/>
            </a:avLst>
          </a:prstGeom>
          <a:solidFill>
            <a:schemeClr val="tx1"/>
          </a:solid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21" name="Group 28">
            <a:extLst>
              <a:ext uri="{FF2B5EF4-FFF2-40B4-BE49-F238E27FC236}">
                <a16:creationId xmlns:a16="http://schemas.microsoft.com/office/drawing/2014/main" id="{B7DA3952-B782-F16F-17EA-BD79CDE6042C}"/>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F2524190-3F64-900D-351C-8B8A1DE0CCA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E93956EE-6ABD-5C43-3C9E-E7D47841691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267C1F71-3964-6511-8399-935DEF5BBFA1}"/>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18F024CF-CCA8-90DD-C174-D1E0F2D1976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BE31E9C3-A432-8F27-697C-66F63FA9512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000781A0-5DE9-9EB9-2ACD-1134C2EE930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52641CEF-5501-F9EC-BC7B-F0E284DEFEFD}"/>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47891E09-B7B4-F52B-76AC-2570114B95A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EF1AF938-FBE2-EDD1-EA80-857EBEBD995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E9DC508D-FCB6-B981-3B25-A39B3025D476}"/>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86D42F0B-2FC5-D14C-5126-4AC476218C0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2592492F-CB5A-9215-347A-C879132A4D62}"/>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8F4E54EC-69CF-6EC5-EDC8-3F55E255A0F3}"/>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5611E4C8-C361-7FB7-8019-3695DCB8E0E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E519E273-5248-DECD-30BF-A5305049466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60AB5AB3-8009-FE04-AB60-6CF3C941B4D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1434DEA8-D34E-58B6-547F-F87B91C3940D}"/>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9C9412B1-1B6C-6778-B192-0C4A81A41EF7}"/>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5555D05D-9D30-8013-2160-6E7B0B8E316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1" name="AutoShape 49">
            <a:extLst>
              <a:ext uri="{FF2B5EF4-FFF2-40B4-BE49-F238E27FC236}">
                <a16:creationId xmlns:a16="http://schemas.microsoft.com/office/drawing/2014/main" id="{36E59364-813C-D675-2CA9-A55496FBEBC3}"/>
              </a:ext>
            </a:extLst>
          </p:cNvPr>
          <p:cNvSpPr>
            <a:spLocks noChangeArrowheads="1"/>
          </p:cNvSpPr>
          <p:nvPr/>
        </p:nvSpPr>
        <p:spPr bwMode="auto">
          <a:xfrm>
            <a:off x="944773" y="2714626"/>
            <a:ext cx="1293813" cy="814388"/>
          </a:xfrm>
          <a:prstGeom prst="wedgeRoundRectCallout">
            <a:avLst>
              <a:gd name="adj1" fmla="val 189264"/>
              <a:gd name="adj2" fmla="val 23206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60" name="AutoShape 73">
            <a:extLst>
              <a:ext uri="{FF2B5EF4-FFF2-40B4-BE49-F238E27FC236}">
                <a16:creationId xmlns:a16="http://schemas.microsoft.com/office/drawing/2014/main" id="{4ABAB8FE-3B31-2F94-36AB-53D1B6382230}"/>
              </a:ext>
            </a:extLst>
          </p:cNvPr>
          <p:cNvSpPr>
            <a:spLocks noChangeArrowheads="1"/>
          </p:cNvSpPr>
          <p:nvPr/>
        </p:nvSpPr>
        <p:spPr bwMode="auto">
          <a:xfrm>
            <a:off x="5906294" y="2681288"/>
            <a:ext cx="1293812" cy="814388"/>
          </a:xfrm>
          <a:prstGeom prst="wedgeRoundRectCallout">
            <a:avLst>
              <a:gd name="adj1" fmla="val -55559"/>
              <a:gd name="adj2" fmla="val 232627"/>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grpSp>
        <p:nvGrpSpPr>
          <p:cNvPr id="61" name="Group 23">
            <a:extLst>
              <a:ext uri="{FF2B5EF4-FFF2-40B4-BE49-F238E27FC236}">
                <a16:creationId xmlns:a16="http://schemas.microsoft.com/office/drawing/2014/main" id="{83F05071-C929-FDD3-422A-10CA2BF23FA0}"/>
              </a:ext>
            </a:extLst>
          </p:cNvPr>
          <p:cNvGrpSpPr>
            <a:grpSpLocks/>
          </p:cNvGrpSpPr>
          <p:nvPr/>
        </p:nvGrpSpPr>
        <p:grpSpPr bwMode="auto">
          <a:xfrm>
            <a:off x="1173956" y="1890515"/>
            <a:ext cx="427038" cy="622300"/>
            <a:chOff x="2208" y="1920"/>
            <a:chExt cx="1152" cy="1680"/>
          </a:xfrm>
          <a:effectLst>
            <a:glow rad="228600">
              <a:schemeClr val="accent3">
                <a:satMod val="175000"/>
                <a:alpha val="40000"/>
              </a:schemeClr>
            </a:glow>
          </a:effectLst>
        </p:grpSpPr>
        <p:sp>
          <p:nvSpPr>
            <p:cNvPr id="62" name="Oval 24">
              <a:extLst>
                <a:ext uri="{FF2B5EF4-FFF2-40B4-BE49-F238E27FC236}">
                  <a16:creationId xmlns:a16="http://schemas.microsoft.com/office/drawing/2014/main" id="{15ACDEA9-1737-7866-964F-62A089699BFC}"/>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63" name="Oval 25">
              <a:extLst>
                <a:ext uri="{FF2B5EF4-FFF2-40B4-BE49-F238E27FC236}">
                  <a16:creationId xmlns:a16="http://schemas.microsoft.com/office/drawing/2014/main" id="{3ED2B072-6056-9D18-5FFC-F7F499C9D6FC}"/>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4" name="AutoShape 26">
              <a:extLst>
                <a:ext uri="{FF2B5EF4-FFF2-40B4-BE49-F238E27FC236}">
                  <a16:creationId xmlns:a16="http://schemas.microsoft.com/office/drawing/2014/main" id="{C416193C-003E-1F57-4DE4-205B2E01D2EE}"/>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5" name="AutoShape 27">
              <a:extLst>
                <a:ext uri="{FF2B5EF4-FFF2-40B4-BE49-F238E27FC236}">
                  <a16:creationId xmlns:a16="http://schemas.microsoft.com/office/drawing/2014/main" id="{7E86FDF5-ABBA-200D-A2A7-54FDB1B32861}"/>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66" name="Group 55">
            <a:extLst>
              <a:ext uri="{FF2B5EF4-FFF2-40B4-BE49-F238E27FC236}">
                <a16:creationId xmlns:a16="http://schemas.microsoft.com/office/drawing/2014/main" id="{3C6460F4-8E58-0248-0073-C394F9EF7C99}"/>
              </a:ext>
            </a:extLst>
          </p:cNvPr>
          <p:cNvGrpSpPr>
            <a:grpSpLocks/>
          </p:cNvGrpSpPr>
          <p:nvPr/>
        </p:nvGrpSpPr>
        <p:grpSpPr bwMode="auto">
          <a:xfrm>
            <a:off x="4647406" y="1890515"/>
            <a:ext cx="427037" cy="622300"/>
            <a:chOff x="2208" y="1920"/>
            <a:chExt cx="1152" cy="1680"/>
          </a:xfrm>
          <a:effectLst>
            <a:glow rad="228600">
              <a:schemeClr val="accent3">
                <a:satMod val="175000"/>
                <a:alpha val="40000"/>
              </a:schemeClr>
            </a:glow>
          </a:effectLst>
        </p:grpSpPr>
        <p:sp>
          <p:nvSpPr>
            <p:cNvPr id="67" name="Oval 56">
              <a:extLst>
                <a:ext uri="{FF2B5EF4-FFF2-40B4-BE49-F238E27FC236}">
                  <a16:creationId xmlns:a16="http://schemas.microsoft.com/office/drawing/2014/main" id="{5F84ECDE-A7D5-E92C-5DE3-9A235D81CEBE}"/>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68" name="Oval 57">
              <a:extLst>
                <a:ext uri="{FF2B5EF4-FFF2-40B4-BE49-F238E27FC236}">
                  <a16:creationId xmlns:a16="http://schemas.microsoft.com/office/drawing/2014/main" id="{401893E5-CFBA-2547-8E16-0D4FC8383B52}"/>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9" name="AutoShape 58">
              <a:extLst>
                <a:ext uri="{FF2B5EF4-FFF2-40B4-BE49-F238E27FC236}">
                  <a16:creationId xmlns:a16="http://schemas.microsoft.com/office/drawing/2014/main" id="{610AA05D-1377-35A7-3674-0BB8D8D3125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0" name="AutoShape 59">
              <a:extLst>
                <a:ext uri="{FF2B5EF4-FFF2-40B4-BE49-F238E27FC236}">
                  <a16:creationId xmlns:a16="http://schemas.microsoft.com/office/drawing/2014/main" id="{678782D2-3740-25E8-F77C-8B050E636CED}"/>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71" name="Group 23">
            <a:extLst>
              <a:ext uri="{FF2B5EF4-FFF2-40B4-BE49-F238E27FC236}">
                <a16:creationId xmlns:a16="http://schemas.microsoft.com/office/drawing/2014/main" id="{9EFC606C-9783-DDEC-111D-3430F417372F}"/>
              </a:ext>
            </a:extLst>
          </p:cNvPr>
          <p:cNvGrpSpPr>
            <a:grpSpLocks/>
          </p:cNvGrpSpPr>
          <p:nvPr/>
        </p:nvGrpSpPr>
        <p:grpSpPr bwMode="auto">
          <a:xfrm>
            <a:off x="3037283" y="1890515"/>
            <a:ext cx="427038" cy="622300"/>
            <a:chOff x="2208" y="1920"/>
            <a:chExt cx="1152" cy="1680"/>
          </a:xfrm>
          <a:effectLst>
            <a:glow rad="228600">
              <a:schemeClr val="accent3">
                <a:satMod val="175000"/>
                <a:alpha val="40000"/>
              </a:schemeClr>
            </a:glow>
          </a:effectLst>
        </p:grpSpPr>
        <p:sp>
          <p:nvSpPr>
            <p:cNvPr id="72" name="Oval 24">
              <a:extLst>
                <a:ext uri="{FF2B5EF4-FFF2-40B4-BE49-F238E27FC236}">
                  <a16:creationId xmlns:a16="http://schemas.microsoft.com/office/drawing/2014/main" id="{E42C4647-13A5-3C5B-78EB-8B1A9D1BF770}"/>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73" name="Oval 25">
              <a:extLst>
                <a:ext uri="{FF2B5EF4-FFF2-40B4-BE49-F238E27FC236}">
                  <a16:creationId xmlns:a16="http://schemas.microsoft.com/office/drawing/2014/main" id="{20F9081C-CD67-A590-C29C-65EAF0EDDFC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7" name="AutoShape 26">
              <a:extLst>
                <a:ext uri="{FF2B5EF4-FFF2-40B4-BE49-F238E27FC236}">
                  <a16:creationId xmlns:a16="http://schemas.microsoft.com/office/drawing/2014/main" id="{3F6181B2-0117-C8F1-E072-7B3581EC94F7}"/>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8" name="AutoShape 27">
              <a:extLst>
                <a:ext uri="{FF2B5EF4-FFF2-40B4-BE49-F238E27FC236}">
                  <a16:creationId xmlns:a16="http://schemas.microsoft.com/office/drawing/2014/main" id="{23B30B2C-EA58-F096-7734-0D3E3D6529B3}"/>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79" name="Group 55">
            <a:extLst>
              <a:ext uri="{FF2B5EF4-FFF2-40B4-BE49-F238E27FC236}">
                <a16:creationId xmlns:a16="http://schemas.microsoft.com/office/drawing/2014/main" id="{6B920174-F225-4E58-8816-D6D561402CE0}"/>
              </a:ext>
            </a:extLst>
          </p:cNvPr>
          <p:cNvGrpSpPr>
            <a:grpSpLocks/>
          </p:cNvGrpSpPr>
          <p:nvPr/>
        </p:nvGrpSpPr>
        <p:grpSpPr bwMode="auto">
          <a:xfrm>
            <a:off x="6199982" y="1890515"/>
            <a:ext cx="427037" cy="622300"/>
            <a:chOff x="2208" y="1920"/>
            <a:chExt cx="1152" cy="1680"/>
          </a:xfrm>
          <a:effectLst>
            <a:glow rad="228600">
              <a:schemeClr val="accent3">
                <a:satMod val="175000"/>
                <a:alpha val="40000"/>
              </a:schemeClr>
            </a:glow>
          </a:effectLst>
        </p:grpSpPr>
        <p:sp>
          <p:nvSpPr>
            <p:cNvPr id="80" name="Oval 56">
              <a:extLst>
                <a:ext uri="{FF2B5EF4-FFF2-40B4-BE49-F238E27FC236}">
                  <a16:creationId xmlns:a16="http://schemas.microsoft.com/office/drawing/2014/main" id="{3C6B5E05-2AD6-2C2E-5F5C-5AFEBAC45775}"/>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81" name="Oval 57">
              <a:extLst>
                <a:ext uri="{FF2B5EF4-FFF2-40B4-BE49-F238E27FC236}">
                  <a16:creationId xmlns:a16="http://schemas.microsoft.com/office/drawing/2014/main" id="{B6D630CB-F0FF-46A3-B663-C4652A7A8237}"/>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82" name="AutoShape 58">
              <a:extLst>
                <a:ext uri="{FF2B5EF4-FFF2-40B4-BE49-F238E27FC236}">
                  <a16:creationId xmlns:a16="http://schemas.microsoft.com/office/drawing/2014/main" id="{F4A62447-0964-AC5E-0B32-8376D229E427}"/>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83" name="AutoShape 59">
              <a:extLst>
                <a:ext uri="{FF2B5EF4-FFF2-40B4-BE49-F238E27FC236}">
                  <a16:creationId xmlns:a16="http://schemas.microsoft.com/office/drawing/2014/main" id="{2BF21437-083A-2C3F-A4FA-42A0FFD50191}"/>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092B659C-06B0-654F-7A02-DE42533BBE2C}"/>
              </a:ext>
            </a:extLst>
          </p:cNvPr>
          <p:cNvGrpSpPr/>
          <p:nvPr/>
        </p:nvGrpSpPr>
        <p:grpSpPr>
          <a:xfrm>
            <a:off x="1228725" y="2794000"/>
            <a:ext cx="6334125" cy="582613"/>
            <a:chOff x="1084264" y="2097087"/>
            <a:chExt cx="6334125" cy="582613"/>
          </a:xfrm>
        </p:grpSpPr>
        <p:sp>
          <p:nvSpPr>
            <p:cNvPr id="43" name="AutoShape 5">
              <a:extLst>
                <a:ext uri="{FF2B5EF4-FFF2-40B4-BE49-F238E27FC236}">
                  <a16:creationId xmlns:a16="http://schemas.microsoft.com/office/drawing/2014/main" id="{C7C2EF2C-5792-45CD-2016-684E38E278DF}"/>
                </a:ext>
              </a:extLst>
            </p:cNvPr>
            <p:cNvSpPr>
              <a:spLocks noChangeArrowheads="1"/>
            </p:cNvSpPr>
            <p:nvPr/>
          </p:nvSpPr>
          <p:spPr bwMode="auto">
            <a:xfrm>
              <a:off x="1084264" y="2105025"/>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44" name="Group 8">
              <a:extLst>
                <a:ext uri="{FF2B5EF4-FFF2-40B4-BE49-F238E27FC236}">
                  <a16:creationId xmlns:a16="http://schemas.microsoft.com/office/drawing/2014/main" id="{97EA9B5B-2F1E-B814-6642-85DDD2C0C834}"/>
                </a:ext>
              </a:extLst>
            </p:cNvPr>
            <p:cNvGrpSpPr>
              <a:grpSpLocks/>
            </p:cNvGrpSpPr>
            <p:nvPr/>
          </p:nvGrpSpPr>
          <p:grpSpPr bwMode="auto">
            <a:xfrm>
              <a:off x="2681289" y="2097087"/>
              <a:ext cx="866775" cy="582613"/>
              <a:chOff x="596" y="1599"/>
              <a:chExt cx="546" cy="367"/>
            </a:xfrm>
          </p:grpSpPr>
          <p:sp>
            <p:nvSpPr>
              <p:cNvPr id="57" name="AutoShape 9">
                <a:extLst>
                  <a:ext uri="{FF2B5EF4-FFF2-40B4-BE49-F238E27FC236}">
                    <a16:creationId xmlns:a16="http://schemas.microsoft.com/office/drawing/2014/main" id="{F3555BDC-B27B-B20D-593F-71B111455D70}"/>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8" name="Line 10">
                <a:extLst>
                  <a:ext uri="{FF2B5EF4-FFF2-40B4-BE49-F238E27FC236}">
                    <a16:creationId xmlns:a16="http://schemas.microsoft.com/office/drawing/2014/main" id="{D29A07C2-BFBE-B702-1B9E-F0B18DB375B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Text Box 11">
                <a:extLst>
                  <a:ext uri="{FF2B5EF4-FFF2-40B4-BE49-F238E27FC236}">
                    <a16:creationId xmlns:a16="http://schemas.microsoft.com/office/drawing/2014/main" id="{2785D835-7855-A635-1D38-960C3E5BEAA5}"/>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45" name="Group 12">
              <a:extLst>
                <a:ext uri="{FF2B5EF4-FFF2-40B4-BE49-F238E27FC236}">
                  <a16:creationId xmlns:a16="http://schemas.microsoft.com/office/drawing/2014/main" id="{26CFCFB3-39C0-6B14-5AF7-08D2BEFF7F7B}"/>
                </a:ext>
              </a:extLst>
            </p:cNvPr>
            <p:cNvGrpSpPr>
              <a:grpSpLocks/>
            </p:cNvGrpSpPr>
            <p:nvPr/>
          </p:nvGrpSpPr>
          <p:grpSpPr bwMode="auto">
            <a:xfrm>
              <a:off x="4270377" y="2097087"/>
              <a:ext cx="879475" cy="582613"/>
              <a:chOff x="588" y="1599"/>
              <a:chExt cx="554" cy="367"/>
            </a:xfrm>
          </p:grpSpPr>
          <p:sp>
            <p:nvSpPr>
              <p:cNvPr id="54" name="AutoShape 13">
                <a:extLst>
                  <a:ext uri="{FF2B5EF4-FFF2-40B4-BE49-F238E27FC236}">
                    <a16:creationId xmlns:a16="http://schemas.microsoft.com/office/drawing/2014/main" id="{C854B580-B91F-3BB7-0851-F7D7C8D77B8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5" name="Line 14">
                <a:extLst>
                  <a:ext uri="{FF2B5EF4-FFF2-40B4-BE49-F238E27FC236}">
                    <a16:creationId xmlns:a16="http://schemas.microsoft.com/office/drawing/2014/main" id="{F611C918-9738-B355-BC77-E2FF3C257DE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Text Box 15">
                <a:extLst>
                  <a:ext uri="{FF2B5EF4-FFF2-40B4-BE49-F238E27FC236}">
                    <a16:creationId xmlns:a16="http://schemas.microsoft.com/office/drawing/2014/main" id="{B7B59CD9-8E32-34FD-8861-CF812870E9AF}"/>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46" name="Group 45">
              <a:extLst>
                <a:ext uri="{FF2B5EF4-FFF2-40B4-BE49-F238E27FC236}">
                  <a16:creationId xmlns:a16="http://schemas.microsoft.com/office/drawing/2014/main" id="{06700B8E-3315-9786-796D-A93CA16214FD}"/>
                </a:ext>
              </a:extLst>
            </p:cNvPr>
            <p:cNvGrpSpPr>
              <a:grpSpLocks/>
            </p:cNvGrpSpPr>
            <p:nvPr/>
          </p:nvGrpSpPr>
          <p:grpSpPr bwMode="auto">
            <a:xfrm>
              <a:off x="5880102" y="2097087"/>
              <a:ext cx="866775" cy="582613"/>
              <a:chOff x="596" y="1599"/>
              <a:chExt cx="546" cy="367"/>
            </a:xfrm>
          </p:grpSpPr>
          <p:sp>
            <p:nvSpPr>
              <p:cNvPr id="51" name="AutoShape 17">
                <a:extLst>
                  <a:ext uri="{FF2B5EF4-FFF2-40B4-BE49-F238E27FC236}">
                    <a16:creationId xmlns:a16="http://schemas.microsoft.com/office/drawing/2014/main" id="{70FCBABE-5935-3213-C379-96C515E7E4F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2" name="Line 18">
                <a:extLst>
                  <a:ext uri="{FF2B5EF4-FFF2-40B4-BE49-F238E27FC236}">
                    <a16:creationId xmlns:a16="http://schemas.microsoft.com/office/drawing/2014/main" id="{B7CD1CE9-0789-E875-90F1-B0F467A8FF13}"/>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Text Box 19">
                <a:extLst>
                  <a:ext uri="{FF2B5EF4-FFF2-40B4-BE49-F238E27FC236}">
                    <a16:creationId xmlns:a16="http://schemas.microsoft.com/office/drawing/2014/main" id="{AB656E5D-8340-ACE3-9727-2A8463A8537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47" name="Line 20">
              <a:extLst>
                <a:ext uri="{FF2B5EF4-FFF2-40B4-BE49-F238E27FC236}">
                  <a16:creationId xmlns:a16="http://schemas.microsoft.com/office/drawing/2014/main" id="{EA93CD4C-BF19-2F39-BD1A-E7668AE663AC}"/>
                </a:ext>
              </a:extLst>
            </p:cNvPr>
            <p:cNvSpPr>
              <a:spLocks noChangeShapeType="1"/>
            </p:cNvSpPr>
            <p:nvPr/>
          </p:nvSpPr>
          <p:spPr bwMode="auto">
            <a:xfrm>
              <a:off x="1730377"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Line 21">
              <a:extLst>
                <a:ext uri="{FF2B5EF4-FFF2-40B4-BE49-F238E27FC236}">
                  <a16:creationId xmlns:a16="http://schemas.microsoft.com/office/drawing/2014/main" id="{430EFAEE-0E63-B400-008C-84F65E2AF0A7}"/>
                </a:ext>
              </a:extLst>
            </p:cNvPr>
            <p:cNvSpPr>
              <a:spLocks noChangeShapeType="1"/>
            </p:cNvSpPr>
            <p:nvPr/>
          </p:nvSpPr>
          <p:spPr bwMode="auto">
            <a:xfrm>
              <a:off x="33448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9" name="Line 45">
              <a:extLst>
                <a:ext uri="{FF2B5EF4-FFF2-40B4-BE49-F238E27FC236}">
                  <a16:creationId xmlns:a16="http://schemas.microsoft.com/office/drawing/2014/main" id="{94201F85-B25F-7669-E19C-DA731BAE8D30}"/>
                </a:ext>
              </a:extLst>
            </p:cNvPr>
            <p:cNvSpPr>
              <a:spLocks noChangeShapeType="1"/>
            </p:cNvSpPr>
            <p:nvPr/>
          </p:nvSpPr>
          <p:spPr bwMode="auto">
            <a:xfrm>
              <a:off x="493236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46">
              <a:extLst>
                <a:ext uri="{FF2B5EF4-FFF2-40B4-BE49-F238E27FC236}">
                  <a16:creationId xmlns:a16="http://schemas.microsoft.com/office/drawing/2014/main" id="{BF70B11E-2FE2-A8CC-314A-88AEC84B15EA}"/>
                </a:ext>
              </a:extLst>
            </p:cNvPr>
            <p:cNvSpPr>
              <a:spLocks noChangeShapeType="1"/>
            </p:cNvSpPr>
            <p:nvPr/>
          </p:nvSpPr>
          <p:spPr bwMode="auto">
            <a:xfrm>
              <a:off x="6551614" y="2389187"/>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74" name="Footer Placeholder 3"/>
          <p:cNvSpPr>
            <a:spLocks noGrp="1"/>
          </p:cNvSpPr>
          <p:nvPr>
            <p:ph type="ftr" sz="quarter" idx="10"/>
          </p:nvPr>
        </p:nvSpPr>
        <p:spPr/>
        <p:txBody>
          <a:bodyPr/>
          <a:lstStyle/>
          <a:p>
            <a:pPr>
              <a:defRPr/>
            </a:pPr>
            <a:r>
              <a:rPr lang="en-US" dirty="0"/>
              <a:t>Art of Multiprocessor Programming</a:t>
            </a:r>
          </a:p>
        </p:txBody>
      </p:sp>
      <p:sp>
        <p:nvSpPr>
          <p:cNvPr id="75" name="Slide Number Placeholder 4"/>
          <p:cNvSpPr>
            <a:spLocks noGrp="1"/>
          </p:cNvSpPr>
          <p:nvPr>
            <p:ph type="sldNum" sz="quarter" idx="11"/>
          </p:nvPr>
        </p:nvSpPr>
        <p:spPr/>
        <p:txBody>
          <a:bodyPr/>
          <a:lstStyle/>
          <a:p>
            <a:pPr>
              <a:defRPr/>
            </a:pPr>
            <a:fld id="{702EB7C2-6AA0-42B2-AE6C-95B19C1FD821}" type="slidenum">
              <a:rPr lang="x-none"/>
              <a:pPr>
                <a:defRPr/>
              </a:pPr>
              <a:t>79</a:t>
            </a:fld>
            <a:endParaRPr lang="en-US" dirty="0"/>
          </a:p>
        </p:txBody>
      </p:sp>
      <p:sp>
        <p:nvSpPr>
          <p:cNvPr id="92164" name="Rectangle 2"/>
          <p:cNvSpPr>
            <a:spLocks noGrp="1" noChangeArrowheads="1"/>
          </p:cNvSpPr>
          <p:nvPr>
            <p:ph type="title"/>
          </p:nvPr>
        </p:nvSpPr>
        <p:spPr/>
        <p:txBody>
          <a:bodyPr/>
          <a:lstStyle/>
          <a:p>
            <a:r>
              <a:rPr lang="en-US" dirty="0"/>
              <a:t>Removing a Node</a:t>
            </a:r>
          </a:p>
        </p:txBody>
      </p:sp>
      <p:sp>
        <p:nvSpPr>
          <p:cNvPr id="92177" name="AutoShape 48"/>
          <p:cNvSpPr>
            <a:spLocks noChangeArrowheads="1"/>
          </p:cNvSpPr>
          <p:nvPr/>
        </p:nvSpPr>
        <p:spPr bwMode="auto">
          <a:xfrm>
            <a:off x="2509043" y="2704979"/>
            <a:ext cx="1293812" cy="814388"/>
          </a:xfrm>
          <a:prstGeom prst="wedgeRoundRectCallout">
            <a:avLst>
              <a:gd name="adj1" fmla="val 79327"/>
              <a:gd name="adj2" fmla="val 22837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2179" name="AutoShape 50"/>
          <p:cNvSpPr>
            <a:spLocks noChangeArrowheads="1"/>
          </p:cNvSpPr>
          <p:nvPr/>
        </p:nvSpPr>
        <p:spPr bwMode="auto">
          <a:xfrm>
            <a:off x="528638" y="4162425"/>
            <a:ext cx="2549525" cy="1577975"/>
          </a:xfrm>
          <a:prstGeom prst="cloudCallout">
            <a:avLst>
              <a:gd name="adj1" fmla="val 79079"/>
              <a:gd name="adj2" fmla="val 55264"/>
            </a:avLst>
          </a:prstGeom>
          <a:solidFill>
            <a:schemeClr val="tx1"/>
          </a:solidFill>
          <a:ln w="38100">
            <a:solidFill>
              <a:schemeClr val="accent1"/>
            </a:solidFill>
            <a:round/>
            <a:headEnd/>
            <a:tailEnd/>
          </a:ln>
        </p:spPr>
        <p:txBody>
          <a:bodyPr anchor="ctr"/>
          <a:lstStyle/>
          <a:p>
            <a:pPr algn="ctr"/>
            <a:r>
              <a:rPr lang="en-US" dirty="0">
                <a:solidFill>
                  <a:srgbClr val="FFFF00"/>
                </a:solidFill>
                <a:latin typeface="Arial" pitchFamily="34" charset="0"/>
              </a:rPr>
              <a:t>Waiting to acquire lock for b</a:t>
            </a:r>
          </a:p>
        </p:txBody>
      </p:sp>
      <p:sp>
        <p:nvSpPr>
          <p:cNvPr id="92183" name="AutoShape 62"/>
          <p:cNvSpPr>
            <a:spLocks noChangeArrowheads="1"/>
          </p:cNvSpPr>
          <p:nvPr/>
        </p:nvSpPr>
        <p:spPr bwMode="auto">
          <a:xfrm>
            <a:off x="4293114" y="2704979"/>
            <a:ext cx="1293812" cy="814388"/>
          </a:xfrm>
          <a:prstGeom prst="wedgeRoundRectCallout">
            <a:avLst>
              <a:gd name="adj1" fmla="val 67601"/>
              <a:gd name="adj2" fmla="val 227732"/>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77" name="AutoShape 66"/>
          <p:cNvSpPr>
            <a:spLocks noChangeArrowheads="1"/>
          </p:cNvSpPr>
          <p:nvPr/>
        </p:nvSpPr>
        <p:spPr bwMode="auto">
          <a:xfrm>
            <a:off x="6156960" y="3840163"/>
            <a:ext cx="2787015" cy="1055687"/>
          </a:xfrm>
          <a:prstGeom prst="cloudCallout">
            <a:avLst>
              <a:gd name="adj1" fmla="val -53532"/>
              <a:gd name="adj2" fmla="val 59625"/>
            </a:avLst>
          </a:prstGeom>
          <a:solidFill>
            <a:schemeClr val="tx1"/>
          </a:solid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21" name="Group 28">
            <a:extLst>
              <a:ext uri="{FF2B5EF4-FFF2-40B4-BE49-F238E27FC236}">
                <a16:creationId xmlns:a16="http://schemas.microsoft.com/office/drawing/2014/main" id="{FFB38394-4D93-96D8-BBC4-73CF09471DF1}"/>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2" name="Freeform 29">
              <a:extLst>
                <a:ext uri="{FF2B5EF4-FFF2-40B4-BE49-F238E27FC236}">
                  <a16:creationId xmlns:a16="http://schemas.microsoft.com/office/drawing/2014/main" id="{16ED9127-9D14-A3C5-FE70-41D7AD95DE82}"/>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30">
              <a:extLst>
                <a:ext uri="{FF2B5EF4-FFF2-40B4-BE49-F238E27FC236}">
                  <a16:creationId xmlns:a16="http://schemas.microsoft.com/office/drawing/2014/main" id="{3CDA3EB1-0383-445B-5770-31C97107560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31">
              <a:extLst>
                <a:ext uri="{FF2B5EF4-FFF2-40B4-BE49-F238E27FC236}">
                  <a16:creationId xmlns:a16="http://schemas.microsoft.com/office/drawing/2014/main" id="{2D316895-B502-836F-15EC-D079E6B46FD7}"/>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32">
              <a:extLst>
                <a:ext uri="{FF2B5EF4-FFF2-40B4-BE49-F238E27FC236}">
                  <a16:creationId xmlns:a16="http://schemas.microsoft.com/office/drawing/2014/main" id="{B84CC551-6137-FA1F-DD00-D85523903EA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33">
              <a:extLst>
                <a:ext uri="{FF2B5EF4-FFF2-40B4-BE49-F238E27FC236}">
                  <a16:creationId xmlns:a16="http://schemas.microsoft.com/office/drawing/2014/main" id="{9CFBEDEA-A491-C2FD-4781-5CE5039B453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4">
              <a:extLst>
                <a:ext uri="{FF2B5EF4-FFF2-40B4-BE49-F238E27FC236}">
                  <a16:creationId xmlns:a16="http://schemas.microsoft.com/office/drawing/2014/main" id="{91CACFF5-F325-FE4E-2C4C-1F5DC16E396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5">
              <a:extLst>
                <a:ext uri="{FF2B5EF4-FFF2-40B4-BE49-F238E27FC236}">
                  <a16:creationId xmlns:a16="http://schemas.microsoft.com/office/drawing/2014/main" id="{B1EE3E5D-55AA-725F-1B2C-C0C347FA796C}"/>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6">
              <a:extLst>
                <a:ext uri="{FF2B5EF4-FFF2-40B4-BE49-F238E27FC236}">
                  <a16:creationId xmlns:a16="http://schemas.microsoft.com/office/drawing/2014/main" id="{488C8D3E-7041-D047-B8DD-61D59621F9E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7">
              <a:extLst>
                <a:ext uri="{FF2B5EF4-FFF2-40B4-BE49-F238E27FC236}">
                  <a16:creationId xmlns:a16="http://schemas.microsoft.com/office/drawing/2014/main" id="{5A38C200-6FFC-4B70-468D-412729EC5D55}"/>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46">
            <a:extLst>
              <a:ext uri="{FF2B5EF4-FFF2-40B4-BE49-F238E27FC236}">
                <a16:creationId xmlns:a16="http://schemas.microsoft.com/office/drawing/2014/main" id="{3C30CA8A-8907-3D5F-2683-A53CFA132AF2}"/>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2" name="Freeform 47">
              <a:extLst>
                <a:ext uri="{FF2B5EF4-FFF2-40B4-BE49-F238E27FC236}">
                  <a16:creationId xmlns:a16="http://schemas.microsoft.com/office/drawing/2014/main" id="{0754FB78-7B34-E470-13B2-A7668AF12A0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48">
              <a:extLst>
                <a:ext uri="{FF2B5EF4-FFF2-40B4-BE49-F238E27FC236}">
                  <a16:creationId xmlns:a16="http://schemas.microsoft.com/office/drawing/2014/main" id="{D30FE7AF-2236-A16C-C9E8-1C04A7AB647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49">
              <a:extLst>
                <a:ext uri="{FF2B5EF4-FFF2-40B4-BE49-F238E27FC236}">
                  <a16:creationId xmlns:a16="http://schemas.microsoft.com/office/drawing/2014/main" id="{6DEB8A84-1BD4-6FDD-415E-CBEE93746EC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50">
              <a:extLst>
                <a:ext uri="{FF2B5EF4-FFF2-40B4-BE49-F238E27FC236}">
                  <a16:creationId xmlns:a16="http://schemas.microsoft.com/office/drawing/2014/main" id="{149CC646-34D9-0403-82F7-B9B78B6365F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51">
              <a:extLst>
                <a:ext uri="{FF2B5EF4-FFF2-40B4-BE49-F238E27FC236}">
                  <a16:creationId xmlns:a16="http://schemas.microsoft.com/office/drawing/2014/main" id="{925B6BDA-1EA6-0EBA-6457-8924EC225A1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52">
              <a:extLst>
                <a:ext uri="{FF2B5EF4-FFF2-40B4-BE49-F238E27FC236}">
                  <a16:creationId xmlns:a16="http://schemas.microsoft.com/office/drawing/2014/main" id="{D5112683-018C-D054-7A21-2274086CB71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53">
              <a:extLst>
                <a:ext uri="{FF2B5EF4-FFF2-40B4-BE49-F238E27FC236}">
                  <a16:creationId xmlns:a16="http://schemas.microsoft.com/office/drawing/2014/main" id="{E6F821D6-A90F-D7BC-EABF-B620E6FCC42E}"/>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54">
              <a:extLst>
                <a:ext uri="{FF2B5EF4-FFF2-40B4-BE49-F238E27FC236}">
                  <a16:creationId xmlns:a16="http://schemas.microsoft.com/office/drawing/2014/main" id="{A4640677-0BEC-0F6F-3762-F414BA95230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55">
              <a:extLst>
                <a:ext uri="{FF2B5EF4-FFF2-40B4-BE49-F238E27FC236}">
                  <a16:creationId xmlns:a16="http://schemas.microsoft.com/office/drawing/2014/main" id="{ED25E03E-E828-2508-918A-3CFDEAA0451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1" name="AutoShape 49">
            <a:extLst>
              <a:ext uri="{FF2B5EF4-FFF2-40B4-BE49-F238E27FC236}">
                <a16:creationId xmlns:a16="http://schemas.microsoft.com/office/drawing/2014/main" id="{B22C936A-3878-622C-22F0-7D5A91A5E1C9}"/>
              </a:ext>
            </a:extLst>
          </p:cNvPr>
          <p:cNvSpPr>
            <a:spLocks noChangeArrowheads="1"/>
          </p:cNvSpPr>
          <p:nvPr/>
        </p:nvSpPr>
        <p:spPr bwMode="auto">
          <a:xfrm>
            <a:off x="944773" y="2714626"/>
            <a:ext cx="1293813" cy="814388"/>
          </a:xfrm>
          <a:prstGeom prst="wedgeRoundRectCallout">
            <a:avLst>
              <a:gd name="adj1" fmla="val 189264"/>
              <a:gd name="adj2" fmla="val 23206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60" name="AutoShape 73">
            <a:extLst>
              <a:ext uri="{FF2B5EF4-FFF2-40B4-BE49-F238E27FC236}">
                <a16:creationId xmlns:a16="http://schemas.microsoft.com/office/drawing/2014/main" id="{1E896F06-0416-F6BC-9511-765DF14A44C3}"/>
              </a:ext>
            </a:extLst>
          </p:cNvPr>
          <p:cNvSpPr>
            <a:spLocks noChangeArrowheads="1"/>
          </p:cNvSpPr>
          <p:nvPr/>
        </p:nvSpPr>
        <p:spPr bwMode="auto">
          <a:xfrm>
            <a:off x="5906294" y="2681288"/>
            <a:ext cx="1293812" cy="814388"/>
          </a:xfrm>
          <a:prstGeom prst="wedgeRoundRectCallout">
            <a:avLst>
              <a:gd name="adj1" fmla="val -55559"/>
              <a:gd name="adj2" fmla="val 232627"/>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grpSp>
        <p:nvGrpSpPr>
          <p:cNvPr id="61" name="Group 23">
            <a:extLst>
              <a:ext uri="{FF2B5EF4-FFF2-40B4-BE49-F238E27FC236}">
                <a16:creationId xmlns:a16="http://schemas.microsoft.com/office/drawing/2014/main" id="{9C1B54AB-62BB-D809-93BF-23BF021C5143}"/>
              </a:ext>
            </a:extLst>
          </p:cNvPr>
          <p:cNvGrpSpPr>
            <a:grpSpLocks/>
          </p:cNvGrpSpPr>
          <p:nvPr/>
        </p:nvGrpSpPr>
        <p:grpSpPr bwMode="auto">
          <a:xfrm>
            <a:off x="1173956" y="1890515"/>
            <a:ext cx="427038" cy="622300"/>
            <a:chOff x="2208" y="1920"/>
            <a:chExt cx="1152" cy="1680"/>
          </a:xfrm>
          <a:effectLst>
            <a:glow rad="228600">
              <a:schemeClr val="accent3">
                <a:satMod val="175000"/>
                <a:alpha val="40000"/>
              </a:schemeClr>
            </a:glow>
          </a:effectLst>
        </p:grpSpPr>
        <p:sp>
          <p:nvSpPr>
            <p:cNvPr id="62" name="Oval 24">
              <a:extLst>
                <a:ext uri="{FF2B5EF4-FFF2-40B4-BE49-F238E27FC236}">
                  <a16:creationId xmlns:a16="http://schemas.microsoft.com/office/drawing/2014/main" id="{93BA2D54-A1F4-AE82-647E-357628CEDF58}"/>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63" name="Oval 25">
              <a:extLst>
                <a:ext uri="{FF2B5EF4-FFF2-40B4-BE49-F238E27FC236}">
                  <a16:creationId xmlns:a16="http://schemas.microsoft.com/office/drawing/2014/main" id="{065E783F-8CDC-898C-C7DF-53D33BD3BBA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4" name="AutoShape 26">
              <a:extLst>
                <a:ext uri="{FF2B5EF4-FFF2-40B4-BE49-F238E27FC236}">
                  <a16:creationId xmlns:a16="http://schemas.microsoft.com/office/drawing/2014/main" id="{764F6FC6-2DD1-4B14-CFF8-26A2651C4668}"/>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5" name="AutoShape 27">
              <a:extLst>
                <a:ext uri="{FF2B5EF4-FFF2-40B4-BE49-F238E27FC236}">
                  <a16:creationId xmlns:a16="http://schemas.microsoft.com/office/drawing/2014/main" id="{1321E353-01B9-1D0D-9735-74CFA27A8504}"/>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66" name="Group 55">
            <a:extLst>
              <a:ext uri="{FF2B5EF4-FFF2-40B4-BE49-F238E27FC236}">
                <a16:creationId xmlns:a16="http://schemas.microsoft.com/office/drawing/2014/main" id="{6490CE37-48BD-64ED-E635-E494641120FF}"/>
              </a:ext>
            </a:extLst>
          </p:cNvPr>
          <p:cNvGrpSpPr>
            <a:grpSpLocks/>
          </p:cNvGrpSpPr>
          <p:nvPr/>
        </p:nvGrpSpPr>
        <p:grpSpPr bwMode="auto">
          <a:xfrm>
            <a:off x="4647406" y="1890515"/>
            <a:ext cx="427037" cy="622300"/>
            <a:chOff x="2208" y="1920"/>
            <a:chExt cx="1152" cy="1680"/>
          </a:xfrm>
          <a:effectLst>
            <a:glow rad="228600">
              <a:schemeClr val="accent3">
                <a:satMod val="175000"/>
                <a:alpha val="40000"/>
              </a:schemeClr>
            </a:glow>
          </a:effectLst>
        </p:grpSpPr>
        <p:sp>
          <p:nvSpPr>
            <p:cNvPr id="67" name="Oval 56">
              <a:extLst>
                <a:ext uri="{FF2B5EF4-FFF2-40B4-BE49-F238E27FC236}">
                  <a16:creationId xmlns:a16="http://schemas.microsoft.com/office/drawing/2014/main" id="{CAC93CAA-DAAF-7D33-8F59-C0138F6C63AA}"/>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68" name="Oval 57">
              <a:extLst>
                <a:ext uri="{FF2B5EF4-FFF2-40B4-BE49-F238E27FC236}">
                  <a16:creationId xmlns:a16="http://schemas.microsoft.com/office/drawing/2014/main" id="{D1A11539-EF81-5269-AD56-21E170F38077}"/>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69" name="AutoShape 58">
              <a:extLst>
                <a:ext uri="{FF2B5EF4-FFF2-40B4-BE49-F238E27FC236}">
                  <a16:creationId xmlns:a16="http://schemas.microsoft.com/office/drawing/2014/main" id="{F12A5C94-24E1-485E-0A2B-B8BF35718D68}"/>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0" name="AutoShape 59">
              <a:extLst>
                <a:ext uri="{FF2B5EF4-FFF2-40B4-BE49-F238E27FC236}">
                  <a16:creationId xmlns:a16="http://schemas.microsoft.com/office/drawing/2014/main" id="{8E5A241D-51E8-64CA-833E-6DA9F840C11A}"/>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71" name="Group 23">
            <a:extLst>
              <a:ext uri="{FF2B5EF4-FFF2-40B4-BE49-F238E27FC236}">
                <a16:creationId xmlns:a16="http://schemas.microsoft.com/office/drawing/2014/main" id="{7FF4E975-1CEE-029D-BA95-223F7E88660F}"/>
              </a:ext>
            </a:extLst>
          </p:cNvPr>
          <p:cNvGrpSpPr>
            <a:grpSpLocks/>
          </p:cNvGrpSpPr>
          <p:nvPr/>
        </p:nvGrpSpPr>
        <p:grpSpPr bwMode="auto">
          <a:xfrm>
            <a:off x="3037283" y="1890515"/>
            <a:ext cx="427038" cy="622300"/>
            <a:chOff x="2208" y="1920"/>
            <a:chExt cx="1152" cy="1680"/>
          </a:xfrm>
          <a:effectLst>
            <a:glow rad="228600">
              <a:schemeClr val="accent3">
                <a:satMod val="175000"/>
                <a:alpha val="40000"/>
              </a:schemeClr>
            </a:glow>
          </a:effectLst>
        </p:grpSpPr>
        <p:sp>
          <p:nvSpPr>
            <p:cNvPr id="72" name="Oval 24">
              <a:extLst>
                <a:ext uri="{FF2B5EF4-FFF2-40B4-BE49-F238E27FC236}">
                  <a16:creationId xmlns:a16="http://schemas.microsoft.com/office/drawing/2014/main" id="{68264B1E-616D-1747-8290-A9362EF84DBF}"/>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73" name="Oval 25">
              <a:extLst>
                <a:ext uri="{FF2B5EF4-FFF2-40B4-BE49-F238E27FC236}">
                  <a16:creationId xmlns:a16="http://schemas.microsoft.com/office/drawing/2014/main" id="{324A26C3-AE29-6398-18A4-10FBC4A4953F}"/>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76" name="AutoShape 26">
              <a:extLst>
                <a:ext uri="{FF2B5EF4-FFF2-40B4-BE49-F238E27FC236}">
                  <a16:creationId xmlns:a16="http://schemas.microsoft.com/office/drawing/2014/main" id="{9BABF020-18C5-01DC-2600-EDC68B48817A}"/>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78" name="AutoShape 27">
              <a:extLst>
                <a:ext uri="{FF2B5EF4-FFF2-40B4-BE49-F238E27FC236}">
                  <a16:creationId xmlns:a16="http://schemas.microsoft.com/office/drawing/2014/main" id="{23F87C7E-1CDE-529A-9CA8-36DE418F4BA4}"/>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79" name="Group 55">
            <a:extLst>
              <a:ext uri="{FF2B5EF4-FFF2-40B4-BE49-F238E27FC236}">
                <a16:creationId xmlns:a16="http://schemas.microsoft.com/office/drawing/2014/main" id="{7DE307BB-4AE7-B85A-3FC0-1BE1D20E4180}"/>
              </a:ext>
            </a:extLst>
          </p:cNvPr>
          <p:cNvGrpSpPr>
            <a:grpSpLocks/>
          </p:cNvGrpSpPr>
          <p:nvPr/>
        </p:nvGrpSpPr>
        <p:grpSpPr bwMode="auto">
          <a:xfrm>
            <a:off x="6199982" y="1890515"/>
            <a:ext cx="427037" cy="622300"/>
            <a:chOff x="2208" y="1920"/>
            <a:chExt cx="1152" cy="1680"/>
          </a:xfrm>
          <a:effectLst>
            <a:glow rad="228600">
              <a:schemeClr val="accent3">
                <a:satMod val="175000"/>
                <a:alpha val="40000"/>
              </a:schemeClr>
            </a:glow>
          </a:effectLst>
        </p:grpSpPr>
        <p:sp>
          <p:nvSpPr>
            <p:cNvPr id="80" name="Oval 56">
              <a:extLst>
                <a:ext uri="{FF2B5EF4-FFF2-40B4-BE49-F238E27FC236}">
                  <a16:creationId xmlns:a16="http://schemas.microsoft.com/office/drawing/2014/main" id="{7F93B762-FF09-5FCF-2693-3AB0277FF6E1}"/>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81" name="Oval 57">
              <a:extLst>
                <a:ext uri="{FF2B5EF4-FFF2-40B4-BE49-F238E27FC236}">
                  <a16:creationId xmlns:a16="http://schemas.microsoft.com/office/drawing/2014/main" id="{53043690-8149-F02A-67CF-029A1E18E174}"/>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82" name="AutoShape 58">
              <a:extLst>
                <a:ext uri="{FF2B5EF4-FFF2-40B4-BE49-F238E27FC236}">
                  <a16:creationId xmlns:a16="http://schemas.microsoft.com/office/drawing/2014/main" id="{8E0F93F3-8EE8-E9CB-D41D-83A12EA705D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83" name="AutoShape 59">
              <a:extLst>
                <a:ext uri="{FF2B5EF4-FFF2-40B4-BE49-F238E27FC236}">
                  <a16:creationId xmlns:a16="http://schemas.microsoft.com/office/drawing/2014/main" id="{861B1154-FEAC-B4A6-2694-B01009ADA1D0}"/>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ooter Placeholder 3"/>
          <p:cNvSpPr>
            <a:spLocks noGrp="1"/>
          </p:cNvSpPr>
          <p:nvPr>
            <p:ph type="ftr" sz="quarter" idx="10"/>
          </p:nvPr>
        </p:nvSpPr>
        <p:spPr/>
        <p:txBody>
          <a:bodyPr/>
          <a:lstStyle/>
          <a:p>
            <a:pPr>
              <a:defRPr/>
            </a:pPr>
            <a:r>
              <a:rPr lang="en-US" dirty="0"/>
              <a:t>Art of Multiprocessor Programming</a:t>
            </a:r>
          </a:p>
        </p:txBody>
      </p:sp>
      <p:sp>
        <p:nvSpPr>
          <p:cNvPr id="75" name="Slide Number Placeholder 4"/>
          <p:cNvSpPr>
            <a:spLocks noGrp="1"/>
          </p:cNvSpPr>
          <p:nvPr>
            <p:ph type="sldNum" sz="quarter" idx="11"/>
          </p:nvPr>
        </p:nvSpPr>
        <p:spPr/>
        <p:txBody>
          <a:bodyPr/>
          <a:lstStyle/>
          <a:p>
            <a:pPr>
              <a:defRPr/>
            </a:pPr>
            <a:fld id="{AEC427E9-8EE1-4801-9462-572E448C83EF}" type="slidenum">
              <a:rPr lang="x-none"/>
              <a:pPr>
                <a:defRPr/>
              </a:pPr>
              <a:t>80</a:t>
            </a:fld>
            <a:endParaRPr lang="en-US" dirty="0"/>
          </a:p>
        </p:txBody>
      </p:sp>
      <p:sp>
        <p:nvSpPr>
          <p:cNvPr id="93188" name="Rectangle 2"/>
          <p:cNvSpPr>
            <a:spLocks noGrp="1" noChangeArrowheads="1"/>
          </p:cNvSpPr>
          <p:nvPr>
            <p:ph type="title"/>
          </p:nvPr>
        </p:nvSpPr>
        <p:spPr/>
        <p:txBody>
          <a:bodyPr/>
          <a:lstStyle/>
          <a:p>
            <a:r>
              <a:rPr lang="en-US" dirty="0"/>
              <a:t>Removing a Node</a:t>
            </a:r>
          </a:p>
        </p:txBody>
      </p:sp>
      <p:sp>
        <p:nvSpPr>
          <p:cNvPr id="93200" name="AutoShape 48"/>
          <p:cNvSpPr>
            <a:spLocks noChangeArrowheads="1"/>
          </p:cNvSpPr>
          <p:nvPr/>
        </p:nvSpPr>
        <p:spPr bwMode="auto">
          <a:xfrm>
            <a:off x="2373313" y="2708275"/>
            <a:ext cx="1293812" cy="814388"/>
          </a:xfrm>
          <a:prstGeom prst="wedgeRoundRectCallout">
            <a:avLst>
              <a:gd name="adj1" fmla="val 91106"/>
              <a:gd name="adj2" fmla="val 23167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3202" name="AutoShape 50"/>
          <p:cNvSpPr>
            <a:spLocks noChangeArrowheads="1"/>
          </p:cNvSpPr>
          <p:nvPr/>
        </p:nvSpPr>
        <p:spPr bwMode="auto">
          <a:xfrm>
            <a:off x="528638" y="4162425"/>
            <a:ext cx="2549525"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Wait!</a:t>
            </a:r>
          </a:p>
        </p:txBody>
      </p:sp>
      <p:sp>
        <p:nvSpPr>
          <p:cNvPr id="93206" name="AutoShape 62"/>
          <p:cNvSpPr>
            <a:spLocks noChangeArrowheads="1"/>
          </p:cNvSpPr>
          <p:nvPr/>
        </p:nvSpPr>
        <p:spPr bwMode="auto">
          <a:xfrm>
            <a:off x="3948113" y="2695575"/>
            <a:ext cx="1293812" cy="814388"/>
          </a:xfrm>
          <a:prstGeom prst="wedgeRoundRectCallout">
            <a:avLst>
              <a:gd name="adj1" fmla="val 84231"/>
              <a:gd name="adj2" fmla="val 233236"/>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93210" name="Freeform 74"/>
          <p:cNvSpPr>
            <a:spLocks/>
          </p:cNvSpPr>
          <p:nvPr/>
        </p:nvSpPr>
        <p:spPr bwMode="auto">
          <a:xfrm>
            <a:off x="4689475" y="3073400"/>
            <a:ext cx="2713038" cy="966788"/>
          </a:xfrm>
          <a:custGeom>
            <a:avLst/>
            <a:gdLst>
              <a:gd name="T0" fmla="*/ 2147483647 w 1709"/>
              <a:gd name="T1" fmla="*/ 0 h 609"/>
              <a:gd name="T2" fmla="*/ 2147483647 w 1709"/>
              <a:gd name="T3" fmla="*/ 2147483647 h 609"/>
              <a:gd name="T4" fmla="*/ 2147483647 w 1709"/>
              <a:gd name="T5" fmla="*/ 2147483647 h 609"/>
              <a:gd name="T6" fmla="*/ 2147483647 w 1709"/>
              <a:gd name="T7" fmla="*/ 2147483647 h 609"/>
              <a:gd name="T8" fmla="*/ 0 60000 65536"/>
              <a:gd name="T9" fmla="*/ 0 60000 65536"/>
              <a:gd name="T10" fmla="*/ 0 60000 65536"/>
              <a:gd name="T11" fmla="*/ 0 60000 65536"/>
              <a:gd name="T12" fmla="*/ 0 w 1709"/>
              <a:gd name="T13" fmla="*/ 0 h 609"/>
              <a:gd name="T14" fmla="*/ 1709 w 1709"/>
              <a:gd name="T15" fmla="*/ 609 h 609"/>
            </a:gdLst>
            <a:ahLst/>
            <a:cxnLst>
              <a:cxn ang="T8">
                <a:pos x="T0" y="T1"/>
              </a:cxn>
              <a:cxn ang="T9">
                <a:pos x="T2" y="T3"/>
              </a:cxn>
              <a:cxn ang="T10">
                <a:pos x="T4" y="T5"/>
              </a:cxn>
              <a:cxn ang="T11">
                <a:pos x="T6" y="T7"/>
              </a:cxn>
            </a:cxnLst>
            <a:rect l="T12" t="T13" r="T14" b="T15"/>
            <a:pathLst>
              <a:path w="1709" h="609">
                <a:moveTo>
                  <a:pt x="65" y="0"/>
                </a:moveTo>
                <a:cubicBezTo>
                  <a:pt x="90" y="90"/>
                  <a:pt x="0" y="465"/>
                  <a:pt x="214" y="537"/>
                </a:cubicBezTo>
                <a:cubicBezTo>
                  <a:pt x="428" y="609"/>
                  <a:pt x="1103" y="483"/>
                  <a:pt x="1352" y="433"/>
                </a:cubicBezTo>
                <a:cubicBezTo>
                  <a:pt x="1601" y="383"/>
                  <a:pt x="1635" y="276"/>
                  <a:pt x="1709" y="235"/>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7" name="AutoShape 66"/>
          <p:cNvSpPr>
            <a:spLocks noChangeArrowheads="1"/>
          </p:cNvSpPr>
          <p:nvPr/>
        </p:nvSpPr>
        <p:spPr bwMode="auto">
          <a:xfrm>
            <a:off x="615696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2" name="Group 28">
            <a:extLst>
              <a:ext uri="{FF2B5EF4-FFF2-40B4-BE49-F238E27FC236}">
                <a16:creationId xmlns:a16="http://schemas.microsoft.com/office/drawing/2014/main" id="{B7790821-AF0F-9283-44D9-0AD2EBC89992}"/>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124CB139-1351-C391-5EF6-33C15409423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0">
              <a:extLst>
                <a:ext uri="{FF2B5EF4-FFF2-40B4-BE49-F238E27FC236}">
                  <a16:creationId xmlns:a16="http://schemas.microsoft.com/office/drawing/2014/main" id="{E5A11D8E-8F31-40D1-C273-94D6C05B71A7}"/>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1">
              <a:extLst>
                <a:ext uri="{FF2B5EF4-FFF2-40B4-BE49-F238E27FC236}">
                  <a16:creationId xmlns:a16="http://schemas.microsoft.com/office/drawing/2014/main" id="{DE0E6F9E-8ADA-A57E-93A0-2C4AF26B1D30}"/>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2">
              <a:extLst>
                <a:ext uri="{FF2B5EF4-FFF2-40B4-BE49-F238E27FC236}">
                  <a16:creationId xmlns:a16="http://schemas.microsoft.com/office/drawing/2014/main" id="{F63448AC-C33B-5C03-CB4F-D08168344CF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3">
              <a:extLst>
                <a:ext uri="{FF2B5EF4-FFF2-40B4-BE49-F238E27FC236}">
                  <a16:creationId xmlns:a16="http://schemas.microsoft.com/office/drawing/2014/main" id="{4224DCC2-B093-6737-7824-7F7EC50A559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4">
              <a:extLst>
                <a:ext uri="{FF2B5EF4-FFF2-40B4-BE49-F238E27FC236}">
                  <a16:creationId xmlns:a16="http://schemas.microsoft.com/office/drawing/2014/main" id="{390A1E18-1266-C753-AF3C-7BA64DC48DB1}"/>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5">
              <a:extLst>
                <a:ext uri="{FF2B5EF4-FFF2-40B4-BE49-F238E27FC236}">
                  <a16:creationId xmlns:a16="http://schemas.microsoft.com/office/drawing/2014/main" id="{2E52A5D8-9FD1-560A-8C8F-0B738514F6E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6">
              <a:extLst>
                <a:ext uri="{FF2B5EF4-FFF2-40B4-BE49-F238E27FC236}">
                  <a16:creationId xmlns:a16="http://schemas.microsoft.com/office/drawing/2014/main" id="{1567039F-42A1-C830-E423-A667A484EB6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7">
              <a:extLst>
                <a:ext uri="{FF2B5EF4-FFF2-40B4-BE49-F238E27FC236}">
                  <a16:creationId xmlns:a16="http://schemas.microsoft.com/office/drawing/2014/main" id="{3A94D9E2-8C9E-4AD7-3D41-44E64FDEE40D}"/>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12" name="Group 46">
            <a:extLst>
              <a:ext uri="{FF2B5EF4-FFF2-40B4-BE49-F238E27FC236}">
                <a16:creationId xmlns:a16="http://schemas.microsoft.com/office/drawing/2014/main" id="{EAF03D9B-84D1-CD99-2489-AB08056B76C2}"/>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13" name="Freeform 47">
              <a:extLst>
                <a:ext uri="{FF2B5EF4-FFF2-40B4-BE49-F238E27FC236}">
                  <a16:creationId xmlns:a16="http://schemas.microsoft.com/office/drawing/2014/main" id="{17FC4525-15C2-B0A3-7CD2-89213B745CC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Freeform 48">
              <a:extLst>
                <a:ext uri="{FF2B5EF4-FFF2-40B4-BE49-F238E27FC236}">
                  <a16:creationId xmlns:a16="http://schemas.microsoft.com/office/drawing/2014/main" id="{EE64C01A-5A78-1FE6-B8A9-3C5C24E31F0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Freeform 49">
              <a:extLst>
                <a:ext uri="{FF2B5EF4-FFF2-40B4-BE49-F238E27FC236}">
                  <a16:creationId xmlns:a16="http://schemas.microsoft.com/office/drawing/2014/main" id="{3A336F68-ED02-F35C-F231-2C2B76451C25}"/>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Freeform 50">
              <a:extLst>
                <a:ext uri="{FF2B5EF4-FFF2-40B4-BE49-F238E27FC236}">
                  <a16:creationId xmlns:a16="http://schemas.microsoft.com/office/drawing/2014/main" id="{27603F43-89CB-6C88-5CAC-FAE13C7A1D4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Freeform 51">
              <a:extLst>
                <a:ext uri="{FF2B5EF4-FFF2-40B4-BE49-F238E27FC236}">
                  <a16:creationId xmlns:a16="http://schemas.microsoft.com/office/drawing/2014/main" id="{466253F4-13D7-0A15-1C42-F044B64EEF8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Freeform 52">
              <a:extLst>
                <a:ext uri="{FF2B5EF4-FFF2-40B4-BE49-F238E27FC236}">
                  <a16:creationId xmlns:a16="http://schemas.microsoft.com/office/drawing/2014/main" id="{1E559A00-4631-468C-AB44-80FB664EF2E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Freeform 53">
              <a:extLst>
                <a:ext uri="{FF2B5EF4-FFF2-40B4-BE49-F238E27FC236}">
                  <a16:creationId xmlns:a16="http://schemas.microsoft.com/office/drawing/2014/main" id="{679D791F-5321-7BE8-9102-082175A969D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Freeform 54">
              <a:extLst>
                <a:ext uri="{FF2B5EF4-FFF2-40B4-BE49-F238E27FC236}">
                  <a16:creationId xmlns:a16="http://schemas.microsoft.com/office/drawing/2014/main" id="{832C781F-4B39-3DB2-6572-1FD47A4458EE}"/>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Freeform 55">
              <a:extLst>
                <a:ext uri="{FF2B5EF4-FFF2-40B4-BE49-F238E27FC236}">
                  <a16:creationId xmlns:a16="http://schemas.microsoft.com/office/drawing/2014/main" id="{5B4A3AAA-7898-63B4-5AF9-F6796737A89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5" name="AutoShape 49">
            <a:extLst>
              <a:ext uri="{FF2B5EF4-FFF2-40B4-BE49-F238E27FC236}">
                <a16:creationId xmlns:a16="http://schemas.microsoft.com/office/drawing/2014/main" id="{C2B045BF-397B-531D-2982-F6DB0A1CFD6B}"/>
              </a:ext>
            </a:extLst>
          </p:cNvPr>
          <p:cNvSpPr>
            <a:spLocks noChangeArrowheads="1"/>
          </p:cNvSpPr>
          <p:nvPr/>
        </p:nvSpPr>
        <p:spPr bwMode="auto">
          <a:xfrm>
            <a:off x="944773" y="2714626"/>
            <a:ext cx="1293813" cy="814388"/>
          </a:xfrm>
          <a:prstGeom prst="wedgeRoundRectCallout">
            <a:avLst>
              <a:gd name="adj1" fmla="val 189264"/>
              <a:gd name="adj2" fmla="val 23206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26" name="AutoShape 73">
            <a:extLst>
              <a:ext uri="{FF2B5EF4-FFF2-40B4-BE49-F238E27FC236}">
                <a16:creationId xmlns:a16="http://schemas.microsoft.com/office/drawing/2014/main" id="{EE532E19-2107-E516-18A6-C1FE5681D5F4}"/>
              </a:ext>
            </a:extLst>
          </p:cNvPr>
          <p:cNvSpPr>
            <a:spLocks noChangeArrowheads="1"/>
          </p:cNvSpPr>
          <p:nvPr/>
        </p:nvSpPr>
        <p:spPr bwMode="auto">
          <a:xfrm>
            <a:off x="5646950" y="2681288"/>
            <a:ext cx="1293812" cy="814388"/>
          </a:xfrm>
          <a:prstGeom prst="wedgeRoundRectCallout">
            <a:avLst>
              <a:gd name="adj1" fmla="val -29608"/>
              <a:gd name="adj2" fmla="val 229118"/>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29" name="AutoShape 5">
            <a:extLst>
              <a:ext uri="{FF2B5EF4-FFF2-40B4-BE49-F238E27FC236}">
                <a16:creationId xmlns:a16="http://schemas.microsoft.com/office/drawing/2014/main" id="{0DFFB680-3C00-F85C-C71A-C8E46834FF62}"/>
              </a:ext>
            </a:extLst>
          </p:cNvPr>
          <p:cNvSpPr>
            <a:spLocks noChangeArrowheads="1"/>
          </p:cNvSpPr>
          <p:nvPr/>
        </p:nvSpPr>
        <p:spPr bwMode="auto">
          <a:xfrm>
            <a:off x="970967" y="2832896"/>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30" name="Group 8">
            <a:extLst>
              <a:ext uri="{FF2B5EF4-FFF2-40B4-BE49-F238E27FC236}">
                <a16:creationId xmlns:a16="http://schemas.microsoft.com/office/drawing/2014/main" id="{B201C6FA-B8D4-59CE-D671-C0861401131F}"/>
              </a:ext>
            </a:extLst>
          </p:cNvPr>
          <p:cNvGrpSpPr>
            <a:grpSpLocks/>
          </p:cNvGrpSpPr>
          <p:nvPr/>
        </p:nvGrpSpPr>
        <p:grpSpPr bwMode="auto">
          <a:xfrm>
            <a:off x="2567992" y="2824958"/>
            <a:ext cx="866775" cy="582613"/>
            <a:chOff x="596" y="1599"/>
            <a:chExt cx="546" cy="367"/>
          </a:xfrm>
        </p:grpSpPr>
        <p:sp>
          <p:nvSpPr>
            <p:cNvPr id="48" name="AutoShape 9">
              <a:extLst>
                <a:ext uri="{FF2B5EF4-FFF2-40B4-BE49-F238E27FC236}">
                  <a16:creationId xmlns:a16="http://schemas.microsoft.com/office/drawing/2014/main" id="{6D2AF70B-76E9-5A9B-12C2-18393CCDDAC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9" name="Line 10">
              <a:extLst>
                <a:ext uri="{FF2B5EF4-FFF2-40B4-BE49-F238E27FC236}">
                  <a16:creationId xmlns:a16="http://schemas.microsoft.com/office/drawing/2014/main" id="{E40466CE-B429-5B97-13A4-4FBEB3D81FE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Text Box 11">
              <a:extLst>
                <a:ext uri="{FF2B5EF4-FFF2-40B4-BE49-F238E27FC236}">
                  <a16:creationId xmlns:a16="http://schemas.microsoft.com/office/drawing/2014/main" id="{9FDB4C89-1A3D-3519-734A-8F5A913CE80E}"/>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31" name="Group 12">
            <a:extLst>
              <a:ext uri="{FF2B5EF4-FFF2-40B4-BE49-F238E27FC236}">
                <a16:creationId xmlns:a16="http://schemas.microsoft.com/office/drawing/2014/main" id="{9E34BFE6-5C7B-056E-186E-33FB55F04D60}"/>
              </a:ext>
            </a:extLst>
          </p:cNvPr>
          <p:cNvGrpSpPr>
            <a:grpSpLocks/>
          </p:cNvGrpSpPr>
          <p:nvPr/>
        </p:nvGrpSpPr>
        <p:grpSpPr bwMode="auto">
          <a:xfrm>
            <a:off x="4157080" y="2824958"/>
            <a:ext cx="879475" cy="582613"/>
            <a:chOff x="588" y="1599"/>
            <a:chExt cx="554" cy="367"/>
          </a:xfrm>
        </p:grpSpPr>
        <p:sp>
          <p:nvSpPr>
            <p:cNvPr id="45" name="AutoShape 13">
              <a:extLst>
                <a:ext uri="{FF2B5EF4-FFF2-40B4-BE49-F238E27FC236}">
                  <a16:creationId xmlns:a16="http://schemas.microsoft.com/office/drawing/2014/main" id="{4EC2C060-A284-9CD7-61CB-FC1C49AE420C}"/>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6" name="Line 14">
              <a:extLst>
                <a:ext uri="{FF2B5EF4-FFF2-40B4-BE49-F238E27FC236}">
                  <a16:creationId xmlns:a16="http://schemas.microsoft.com/office/drawing/2014/main" id="{57233934-84B8-E341-65F1-64D7F092B8F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Text Box 15">
              <a:extLst>
                <a:ext uri="{FF2B5EF4-FFF2-40B4-BE49-F238E27FC236}">
                  <a16:creationId xmlns:a16="http://schemas.microsoft.com/office/drawing/2014/main" id="{1265DBED-B55D-1B62-0180-2AFACCD38DED}"/>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32" name="Group 31">
            <a:extLst>
              <a:ext uri="{FF2B5EF4-FFF2-40B4-BE49-F238E27FC236}">
                <a16:creationId xmlns:a16="http://schemas.microsoft.com/office/drawing/2014/main" id="{EA9876B4-8F84-E00B-C098-AA7E5639D18B}"/>
              </a:ext>
            </a:extLst>
          </p:cNvPr>
          <p:cNvGrpSpPr>
            <a:grpSpLocks/>
          </p:cNvGrpSpPr>
          <p:nvPr/>
        </p:nvGrpSpPr>
        <p:grpSpPr bwMode="auto">
          <a:xfrm>
            <a:off x="5766805" y="2824958"/>
            <a:ext cx="866775" cy="582613"/>
            <a:chOff x="596" y="1599"/>
            <a:chExt cx="546" cy="367"/>
          </a:xfrm>
        </p:grpSpPr>
        <p:sp>
          <p:nvSpPr>
            <p:cNvPr id="42" name="AutoShape 17">
              <a:extLst>
                <a:ext uri="{FF2B5EF4-FFF2-40B4-BE49-F238E27FC236}">
                  <a16:creationId xmlns:a16="http://schemas.microsoft.com/office/drawing/2014/main" id="{B390EF6B-39E1-AEC8-7B4E-A7C824C8983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 name="Line 18">
              <a:extLst>
                <a:ext uri="{FF2B5EF4-FFF2-40B4-BE49-F238E27FC236}">
                  <a16:creationId xmlns:a16="http://schemas.microsoft.com/office/drawing/2014/main" id="{DA6A39B1-F60E-312C-5756-FD5354C08F1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Text Box 19">
              <a:extLst>
                <a:ext uri="{FF2B5EF4-FFF2-40B4-BE49-F238E27FC236}">
                  <a16:creationId xmlns:a16="http://schemas.microsoft.com/office/drawing/2014/main" id="{4CCA14E2-B2D1-368E-1C79-0AD5F1D12B4F}"/>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33" name="Line 20">
            <a:extLst>
              <a:ext uri="{FF2B5EF4-FFF2-40B4-BE49-F238E27FC236}">
                <a16:creationId xmlns:a16="http://schemas.microsoft.com/office/drawing/2014/main" id="{AB2DD9A6-DA8F-A6B8-BF3A-477AADEAB566}"/>
              </a:ext>
            </a:extLst>
          </p:cNvPr>
          <p:cNvSpPr>
            <a:spLocks noChangeShapeType="1"/>
          </p:cNvSpPr>
          <p:nvPr/>
        </p:nvSpPr>
        <p:spPr bwMode="auto">
          <a:xfrm>
            <a:off x="1617080" y="3117058"/>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4" name="Line 21">
            <a:extLst>
              <a:ext uri="{FF2B5EF4-FFF2-40B4-BE49-F238E27FC236}">
                <a16:creationId xmlns:a16="http://schemas.microsoft.com/office/drawing/2014/main" id="{B9EB9B51-1652-8B48-753B-C83A357EA7B1}"/>
              </a:ext>
            </a:extLst>
          </p:cNvPr>
          <p:cNvSpPr>
            <a:spLocks noChangeShapeType="1"/>
          </p:cNvSpPr>
          <p:nvPr/>
        </p:nvSpPr>
        <p:spPr bwMode="auto">
          <a:xfrm>
            <a:off x="3231567" y="3117058"/>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35" name="Group 41">
            <a:extLst>
              <a:ext uri="{FF2B5EF4-FFF2-40B4-BE49-F238E27FC236}">
                <a16:creationId xmlns:a16="http://schemas.microsoft.com/office/drawing/2014/main" id="{1449937B-8370-C780-848D-B0F65A3F6F7E}"/>
              </a:ext>
            </a:extLst>
          </p:cNvPr>
          <p:cNvGrpSpPr>
            <a:grpSpLocks/>
          </p:cNvGrpSpPr>
          <p:nvPr/>
        </p:nvGrpSpPr>
        <p:grpSpPr bwMode="auto">
          <a:xfrm>
            <a:off x="7354305" y="2826546"/>
            <a:ext cx="879476" cy="582612"/>
            <a:chOff x="588" y="1599"/>
            <a:chExt cx="554" cy="367"/>
          </a:xfrm>
        </p:grpSpPr>
        <p:sp>
          <p:nvSpPr>
            <p:cNvPr id="39" name="AutoShape 42">
              <a:extLst>
                <a:ext uri="{FF2B5EF4-FFF2-40B4-BE49-F238E27FC236}">
                  <a16:creationId xmlns:a16="http://schemas.microsoft.com/office/drawing/2014/main" id="{72A8AA03-945B-F2B8-6429-1652BDA7FCB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0" name="Line 43">
              <a:extLst>
                <a:ext uri="{FF2B5EF4-FFF2-40B4-BE49-F238E27FC236}">
                  <a16:creationId xmlns:a16="http://schemas.microsoft.com/office/drawing/2014/main" id="{CE9B1A4B-1F35-28A0-D816-C12F7D40B92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Text Box 44">
              <a:extLst>
                <a:ext uri="{FF2B5EF4-FFF2-40B4-BE49-F238E27FC236}">
                  <a16:creationId xmlns:a16="http://schemas.microsoft.com/office/drawing/2014/main" id="{2DACD9F6-FB38-96B8-4192-75F78AC903E4}"/>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37" name="Line 46">
            <a:extLst>
              <a:ext uri="{FF2B5EF4-FFF2-40B4-BE49-F238E27FC236}">
                <a16:creationId xmlns:a16="http://schemas.microsoft.com/office/drawing/2014/main" id="{6007F33B-0B2B-FC7F-1D2F-71EBA1234EAE}"/>
              </a:ext>
            </a:extLst>
          </p:cNvPr>
          <p:cNvSpPr>
            <a:spLocks noChangeShapeType="1"/>
          </p:cNvSpPr>
          <p:nvPr/>
        </p:nvSpPr>
        <p:spPr bwMode="auto">
          <a:xfrm>
            <a:off x="6438317" y="3117058"/>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8" name="Line 16">
            <a:extLst>
              <a:ext uri="{FF2B5EF4-FFF2-40B4-BE49-F238E27FC236}">
                <a16:creationId xmlns:a16="http://schemas.microsoft.com/office/drawing/2014/main" id="{0B3EFFD7-AEF3-1A8A-893C-DC10B45AB958}"/>
              </a:ext>
            </a:extLst>
          </p:cNvPr>
          <p:cNvSpPr>
            <a:spLocks noChangeShapeType="1"/>
          </p:cNvSpPr>
          <p:nvPr/>
        </p:nvSpPr>
        <p:spPr bwMode="auto">
          <a:xfrm>
            <a:off x="8062328" y="3119579"/>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51" name="Group 23">
            <a:extLst>
              <a:ext uri="{FF2B5EF4-FFF2-40B4-BE49-F238E27FC236}">
                <a16:creationId xmlns:a16="http://schemas.microsoft.com/office/drawing/2014/main" id="{25556F3B-101B-0515-3669-03E142EE74ED}"/>
              </a:ext>
            </a:extLst>
          </p:cNvPr>
          <p:cNvGrpSpPr>
            <a:grpSpLocks/>
          </p:cNvGrpSpPr>
          <p:nvPr/>
        </p:nvGrpSpPr>
        <p:grpSpPr bwMode="auto">
          <a:xfrm>
            <a:off x="1173956" y="1890515"/>
            <a:ext cx="427038" cy="622300"/>
            <a:chOff x="2208" y="1920"/>
            <a:chExt cx="1152" cy="1680"/>
          </a:xfrm>
          <a:effectLst>
            <a:glow rad="228600">
              <a:schemeClr val="accent3">
                <a:satMod val="175000"/>
                <a:alpha val="40000"/>
              </a:schemeClr>
            </a:glow>
          </a:effectLst>
        </p:grpSpPr>
        <p:sp>
          <p:nvSpPr>
            <p:cNvPr id="52" name="Oval 24">
              <a:extLst>
                <a:ext uri="{FF2B5EF4-FFF2-40B4-BE49-F238E27FC236}">
                  <a16:creationId xmlns:a16="http://schemas.microsoft.com/office/drawing/2014/main" id="{AEB7ECD9-D987-7878-05F1-58ED95BC123B}"/>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53" name="Oval 25">
              <a:extLst>
                <a:ext uri="{FF2B5EF4-FFF2-40B4-BE49-F238E27FC236}">
                  <a16:creationId xmlns:a16="http://schemas.microsoft.com/office/drawing/2014/main" id="{365F9DAD-C78D-6C6F-EB9C-71CE730E8888}"/>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4" name="AutoShape 26">
              <a:extLst>
                <a:ext uri="{FF2B5EF4-FFF2-40B4-BE49-F238E27FC236}">
                  <a16:creationId xmlns:a16="http://schemas.microsoft.com/office/drawing/2014/main" id="{35E60E93-ABC6-715A-AC14-9767FFCDA273}"/>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5" name="AutoShape 27">
              <a:extLst>
                <a:ext uri="{FF2B5EF4-FFF2-40B4-BE49-F238E27FC236}">
                  <a16:creationId xmlns:a16="http://schemas.microsoft.com/office/drawing/2014/main" id="{2BF07C16-2E1B-E208-D2FF-B424452E0357}"/>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56" name="Group 55">
            <a:extLst>
              <a:ext uri="{FF2B5EF4-FFF2-40B4-BE49-F238E27FC236}">
                <a16:creationId xmlns:a16="http://schemas.microsoft.com/office/drawing/2014/main" id="{C648D1DC-7556-4C33-D6ED-53BCB68D8886}"/>
              </a:ext>
            </a:extLst>
          </p:cNvPr>
          <p:cNvGrpSpPr>
            <a:grpSpLocks/>
          </p:cNvGrpSpPr>
          <p:nvPr/>
        </p:nvGrpSpPr>
        <p:grpSpPr bwMode="auto">
          <a:xfrm>
            <a:off x="4647406" y="1890515"/>
            <a:ext cx="427037" cy="622300"/>
            <a:chOff x="2208" y="1920"/>
            <a:chExt cx="1152" cy="1680"/>
          </a:xfrm>
          <a:effectLst>
            <a:glow rad="228600">
              <a:schemeClr val="accent3">
                <a:satMod val="175000"/>
                <a:alpha val="40000"/>
              </a:schemeClr>
            </a:glow>
          </a:effectLst>
        </p:grpSpPr>
        <p:sp>
          <p:nvSpPr>
            <p:cNvPr id="57" name="Oval 56">
              <a:extLst>
                <a:ext uri="{FF2B5EF4-FFF2-40B4-BE49-F238E27FC236}">
                  <a16:creationId xmlns:a16="http://schemas.microsoft.com/office/drawing/2014/main" id="{66705031-955C-8D55-E9E1-5F8624CF52B2}"/>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58" name="Oval 57">
              <a:extLst>
                <a:ext uri="{FF2B5EF4-FFF2-40B4-BE49-F238E27FC236}">
                  <a16:creationId xmlns:a16="http://schemas.microsoft.com/office/drawing/2014/main" id="{E315FF78-C056-2DC7-3051-23C86D41C546}"/>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9" name="AutoShape 58">
              <a:extLst>
                <a:ext uri="{FF2B5EF4-FFF2-40B4-BE49-F238E27FC236}">
                  <a16:creationId xmlns:a16="http://schemas.microsoft.com/office/drawing/2014/main" id="{F980B9CB-3A00-EA3B-FA55-64D26990DEEC}"/>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0" name="AutoShape 59">
              <a:extLst>
                <a:ext uri="{FF2B5EF4-FFF2-40B4-BE49-F238E27FC236}">
                  <a16:creationId xmlns:a16="http://schemas.microsoft.com/office/drawing/2014/main" id="{7DC18519-4C57-D93E-54D0-0E24DFD52929}"/>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61" name="Group 23">
            <a:extLst>
              <a:ext uri="{FF2B5EF4-FFF2-40B4-BE49-F238E27FC236}">
                <a16:creationId xmlns:a16="http://schemas.microsoft.com/office/drawing/2014/main" id="{C47AD03F-4ACC-E8D7-C628-9EABDF32767D}"/>
              </a:ext>
            </a:extLst>
          </p:cNvPr>
          <p:cNvGrpSpPr>
            <a:grpSpLocks/>
          </p:cNvGrpSpPr>
          <p:nvPr/>
        </p:nvGrpSpPr>
        <p:grpSpPr bwMode="auto">
          <a:xfrm>
            <a:off x="3037283" y="1890515"/>
            <a:ext cx="427038" cy="622300"/>
            <a:chOff x="2208" y="1920"/>
            <a:chExt cx="1152" cy="1680"/>
          </a:xfrm>
          <a:effectLst>
            <a:glow rad="228600">
              <a:schemeClr val="accent3">
                <a:satMod val="175000"/>
                <a:alpha val="40000"/>
              </a:schemeClr>
            </a:glow>
          </a:effectLst>
        </p:grpSpPr>
        <p:sp>
          <p:nvSpPr>
            <p:cNvPr id="62" name="Oval 24">
              <a:extLst>
                <a:ext uri="{FF2B5EF4-FFF2-40B4-BE49-F238E27FC236}">
                  <a16:creationId xmlns:a16="http://schemas.microsoft.com/office/drawing/2014/main" id="{B7007F2A-C297-73EE-DBA8-6B553BA47486}"/>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63" name="Oval 25">
              <a:extLst>
                <a:ext uri="{FF2B5EF4-FFF2-40B4-BE49-F238E27FC236}">
                  <a16:creationId xmlns:a16="http://schemas.microsoft.com/office/drawing/2014/main" id="{05CBFE8A-6422-8C04-552E-401B5E6BB10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93184" name="AutoShape 26">
              <a:extLst>
                <a:ext uri="{FF2B5EF4-FFF2-40B4-BE49-F238E27FC236}">
                  <a16:creationId xmlns:a16="http://schemas.microsoft.com/office/drawing/2014/main" id="{28C31FF1-1B5E-8A60-1E63-9E16AAD9C65D}"/>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93185" name="AutoShape 27">
              <a:extLst>
                <a:ext uri="{FF2B5EF4-FFF2-40B4-BE49-F238E27FC236}">
                  <a16:creationId xmlns:a16="http://schemas.microsoft.com/office/drawing/2014/main" id="{F9F5D52C-F993-FBB9-857B-56671B2C1CD5}"/>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93186" name="Group 55">
            <a:extLst>
              <a:ext uri="{FF2B5EF4-FFF2-40B4-BE49-F238E27FC236}">
                <a16:creationId xmlns:a16="http://schemas.microsoft.com/office/drawing/2014/main" id="{468D38F7-5E8B-A2EE-5399-81577351050E}"/>
              </a:ext>
            </a:extLst>
          </p:cNvPr>
          <p:cNvGrpSpPr>
            <a:grpSpLocks/>
          </p:cNvGrpSpPr>
          <p:nvPr/>
        </p:nvGrpSpPr>
        <p:grpSpPr bwMode="auto">
          <a:xfrm>
            <a:off x="6199982" y="1890515"/>
            <a:ext cx="427037" cy="622300"/>
            <a:chOff x="2208" y="1920"/>
            <a:chExt cx="1152" cy="1680"/>
          </a:xfrm>
          <a:effectLst>
            <a:glow rad="228600">
              <a:schemeClr val="accent3">
                <a:satMod val="175000"/>
                <a:alpha val="40000"/>
              </a:schemeClr>
            </a:glow>
          </a:effectLst>
        </p:grpSpPr>
        <p:sp>
          <p:nvSpPr>
            <p:cNvPr id="93187" name="Oval 56">
              <a:extLst>
                <a:ext uri="{FF2B5EF4-FFF2-40B4-BE49-F238E27FC236}">
                  <a16:creationId xmlns:a16="http://schemas.microsoft.com/office/drawing/2014/main" id="{EE854B12-DBED-7BB5-F7D1-92BD70B92244}"/>
                </a:ext>
              </a:extLst>
            </p:cNvPr>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93189" name="Oval 57">
              <a:extLst>
                <a:ext uri="{FF2B5EF4-FFF2-40B4-BE49-F238E27FC236}">
                  <a16:creationId xmlns:a16="http://schemas.microsoft.com/office/drawing/2014/main" id="{BCF68DA9-5740-D0D6-4A21-FD7502A91096}"/>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93190" name="AutoShape 58">
              <a:extLst>
                <a:ext uri="{FF2B5EF4-FFF2-40B4-BE49-F238E27FC236}">
                  <a16:creationId xmlns:a16="http://schemas.microsoft.com/office/drawing/2014/main" id="{DDB080F2-4F1F-CF11-7DD0-EC750534F5E3}"/>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93196" name="AutoShape 59">
              <a:extLst>
                <a:ext uri="{FF2B5EF4-FFF2-40B4-BE49-F238E27FC236}">
                  <a16:creationId xmlns:a16="http://schemas.microsoft.com/office/drawing/2014/main" id="{C820D6BA-233E-6FD6-2442-D600AE65BE29}"/>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ooter Placeholder 3"/>
          <p:cNvSpPr>
            <a:spLocks noGrp="1"/>
          </p:cNvSpPr>
          <p:nvPr>
            <p:ph type="ftr" sz="quarter" idx="10"/>
          </p:nvPr>
        </p:nvSpPr>
        <p:spPr/>
        <p:txBody>
          <a:bodyPr/>
          <a:lstStyle/>
          <a:p>
            <a:pPr>
              <a:defRPr/>
            </a:pPr>
            <a:r>
              <a:rPr lang="en-US" dirty="0"/>
              <a:t>Art of Multiprocessor Programming</a:t>
            </a:r>
          </a:p>
        </p:txBody>
      </p:sp>
      <p:sp>
        <p:nvSpPr>
          <p:cNvPr id="47" name="Slide Number Placeholder 4"/>
          <p:cNvSpPr>
            <a:spLocks noGrp="1"/>
          </p:cNvSpPr>
          <p:nvPr>
            <p:ph type="sldNum" sz="quarter" idx="11"/>
          </p:nvPr>
        </p:nvSpPr>
        <p:spPr/>
        <p:txBody>
          <a:bodyPr/>
          <a:lstStyle/>
          <a:p>
            <a:pPr>
              <a:defRPr/>
            </a:pPr>
            <a:fld id="{247CA492-9F3A-4C14-9E9F-F84C1AB38D5E}" type="slidenum">
              <a:rPr lang="x-none"/>
              <a:pPr>
                <a:defRPr/>
              </a:pPr>
              <a:t>81</a:t>
            </a:fld>
            <a:endParaRPr lang="en-US" dirty="0"/>
          </a:p>
        </p:txBody>
      </p:sp>
      <p:sp>
        <p:nvSpPr>
          <p:cNvPr id="94212" name="Rectangle 2"/>
          <p:cNvSpPr>
            <a:spLocks noGrp="1" noChangeArrowheads="1"/>
          </p:cNvSpPr>
          <p:nvPr>
            <p:ph type="title"/>
          </p:nvPr>
        </p:nvSpPr>
        <p:spPr/>
        <p:txBody>
          <a:bodyPr/>
          <a:lstStyle/>
          <a:p>
            <a:r>
              <a:rPr lang="en-US" dirty="0"/>
              <a:t>Removing a Node</a:t>
            </a:r>
          </a:p>
        </p:txBody>
      </p:sp>
      <p:sp>
        <p:nvSpPr>
          <p:cNvPr id="94221" name="AutoShape 48"/>
          <p:cNvSpPr>
            <a:spLocks noChangeArrowheads="1"/>
          </p:cNvSpPr>
          <p:nvPr/>
        </p:nvSpPr>
        <p:spPr bwMode="auto">
          <a:xfrm>
            <a:off x="2373313" y="2708275"/>
            <a:ext cx="1293812" cy="814388"/>
          </a:xfrm>
          <a:prstGeom prst="wedgeRoundRectCallout">
            <a:avLst>
              <a:gd name="adj1" fmla="val 91106"/>
              <a:gd name="adj2" fmla="val 23167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4223" name="AutoShape 50"/>
          <p:cNvSpPr>
            <a:spLocks noChangeArrowheads="1"/>
          </p:cNvSpPr>
          <p:nvPr/>
        </p:nvSpPr>
        <p:spPr bwMode="auto">
          <a:xfrm>
            <a:off x="528638" y="4162425"/>
            <a:ext cx="2605087" cy="1844675"/>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Proceed to </a:t>
            </a:r>
            <a:r>
              <a:rPr lang="en-US" dirty="0">
                <a:solidFill>
                  <a:srgbClr val="FFFF00"/>
                </a:solidFill>
                <a:latin typeface="Consolas" panose="020B0609020204030204" pitchFamily="49" charset="0"/>
              </a:rPr>
              <a:t>remove(b)</a:t>
            </a:r>
          </a:p>
        </p:txBody>
      </p:sp>
      <p:sp>
        <p:nvSpPr>
          <p:cNvPr id="94226" name="Freeform 74"/>
          <p:cNvSpPr>
            <a:spLocks/>
          </p:cNvSpPr>
          <p:nvPr/>
        </p:nvSpPr>
        <p:spPr bwMode="auto">
          <a:xfrm>
            <a:off x="4689475" y="3073400"/>
            <a:ext cx="2713038" cy="966788"/>
          </a:xfrm>
          <a:custGeom>
            <a:avLst/>
            <a:gdLst>
              <a:gd name="T0" fmla="*/ 2147483647 w 1709"/>
              <a:gd name="T1" fmla="*/ 0 h 609"/>
              <a:gd name="T2" fmla="*/ 2147483647 w 1709"/>
              <a:gd name="T3" fmla="*/ 2147483647 h 609"/>
              <a:gd name="T4" fmla="*/ 2147483647 w 1709"/>
              <a:gd name="T5" fmla="*/ 2147483647 h 609"/>
              <a:gd name="T6" fmla="*/ 2147483647 w 1709"/>
              <a:gd name="T7" fmla="*/ 2147483647 h 609"/>
              <a:gd name="T8" fmla="*/ 0 60000 65536"/>
              <a:gd name="T9" fmla="*/ 0 60000 65536"/>
              <a:gd name="T10" fmla="*/ 0 60000 65536"/>
              <a:gd name="T11" fmla="*/ 0 60000 65536"/>
              <a:gd name="T12" fmla="*/ 0 w 1709"/>
              <a:gd name="T13" fmla="*/ 0 h 609"/>
              <a:gd name="T14" fmla="*/ 1709 w 1709"/>
              <a:gd name="T15" fmla="*/ 609 h 609"/>
            </a:gdLst>
            <a:ahLst/>
            <a:cxnLst>
              <a:cxn ang="T8">
                <a:pos x="T0" y="T1"/>
              </a:cxn>
              <a:cxn ang="T9">
                <a:pos x="T2" y="T3"/>
              </a:cxn>
              <a:cxn ang="T10">
                <a:pos x="T4" y="T5"/>
              </a:cxn>
              <a:cxn ang="T11">
                <a:pos x="T6" y="T7"/>
              </a:cxn>
            </a:cxnLst>
            <a:rect l="T12" t="T13" r="T14" b="T15"/>
            <a:pathLst>
              <a:path w="1709" h="609">
                <a:moveTo>
                  <a:pt x="65" y="0"/>
                </a:moveTo>
                <a:cubicBezTo>
                  <a:pt x="90" y="90"/>
                  <a:pt x="0" y="465"/>
                  <a:pt x="214" y="537"/>
                </a:cubicBezTo>
                <a:cubicBezTo>
                  <a:pt x="428" y="609"/>
                  <a:pt x="1103" y="483"/>
                  <a:pt x="1352" y="433"/>
                </a:cubicBezTo>
                <a:cubicBezTo>
                  <a:pt x="1601" y="383"/>
                  <a:pt x="1635" y="276"/>
                  <a:pt x="1709" y="235"/>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28">
            <a:extLst>
              <a:ext uri="{FF2B5EF4-FFF2-40B4-BE49-F238E27FC236}">
                <a16:creationId xmlns:a16="http://schemas.microsoft.com/office/drawing/2014/main" id="{A69591F6-5A6E-F0BB-9124-74FAB3DC4F6D}"/>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984A3260-C2B6-32E8-79FE-47CAC491A39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0">
              <a:extLst>
                <a:ext uri="{FF2B5EF4-FFF2-40B4-BE49-F238E27FC236}">
                  <a16:creationId xmlns:a16="http://schemas.microsoft.com/office/drawing/2014/main" id="{995BC0EC-906D-CE12-FFA7-38267774524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1">
              <a:extLst>
                <a:ext uri="{FF2B5EF4-FFF2-40B4-BE49-F238E27FC236}">
                  <a16:creationId xmlns:a16="http://schemas.microsoft.com/office/drawing/2014/main" id="{1C650F01-670B-4754-CDC2-5CD7E73B426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2">
              <a:extLst>
                <a:ext uri="{FF2B5EF4-FFF2-40B4-BE49-F238E27FC236}">
                  <a16:creationId xmlns:a16="http://schemas.microsoft.com/office/drawing/2014/main" id="{0C1CA65A-A6F3-A6ED-68FF-CBCF00DC899E}"/>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3">
              <a:extLst>
                <a:ext uri="{FF2B5EF4-FFF2-40B4-BE49-F238E27FC236}">
                  <a16:creationId xmlns:a16="http://schemas.microsoft.com/office/drawing/2014/main" id="{14AAFDF7-BEE5-3058-0654-EBD3E151076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4">
              <a:extLst>
                <a:ext uri="{FF2B5EF4-FFF2-40B4-BE49-F238E27FC236}">
                  <a16:creationId xmlns:a16="http://schemas.microsoft.com/office/drawing/2014/main" id="{DFC244F8-6C91-C155-3A5E-FA7305800A85}"/>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5">
              <a:extLst>
                <a:ext uri="{FF2B5EF4-FFF2-40B4-BE49-F238E27FC236}">
                  <a16:creationId xmlns:a16="http://schemas.microsoft.com/office/drawing/2014/main" id="{0FAEA5E1-8E22-2EF6-7F55-1430A6C1850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6">
              <a:extLst>
                <a:ext uri="{FF2B5EF4-FFF2-40B4-BE49-F238E27FC236}">
                  <a16:creationId xmlns:a16="http://schemas.microsoft.com/office/drawing/2014/main" id="{6BF80D36-8FF2-403C-87DA-CE96827DB60B}"/>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7">
              <a:extLst>
                <a:ext uri="{FF2B5EF4-FFF2-40B4-BE49-F238E27FC236}">
                  <a16:creationId xmlns:a16="http://schemas.microsoft.com/office/drawing/2014/main" id="{A4DC783D-0AFA-FF88-A6EB-60A4482513A7}"/>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5" name="AutoShape 49">
            <a:extLst>
              <a:ext uri="{FF2B5EF4-FFF2-40B4-BE49-F238E27FC236}">
                <a16:creationId xmlns:a16="http://schemas.microsoft.com/office/drawing/2014/main" id="{C6C43B88-6166-D0E5-1BFF-E383CC97682C}"/>
              </a:ext>
            </a:extLst>
          </p:cNvPr>
          <p:cNvSpPr>
            <a:spLocks noChangeArrowheads="1"/>
          </p:cNvSpPr>
          <p:nvPr/>
        </p:nvSpPr>
        <p:spPr bwMode="auto">
          <a:xfrm>
            <a:off x="944773" y="2714626"/>
            <a:ext cx="1293813" cy="814388"/>
          </a:xfrm>
          <a:prstGeom prst="wedgeRoundRectCallout">
            <a:avLst>
              <a:gd name="adj1" fmla="val 189264"/>
              <a:gd name="adj2" fmla="val 23206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39" name="Group 38">
            <a:extLst>
              <a:ext uri="{FF2B5EF4-FFF2-40B4-BE49-F238E27FC236}">
                <a16:creationId xmlns:a16="http://schemas.microsoft.com/office/drawing/2014/main" id="{3A4ECD11-0E84-B4CB-DAA1-D3740DBD3180}"/>
              </a:ext>
            </a:extLst>
          </p:cNvPr>
          <p:cNvGrpSpPr/>
          <p:nvPr/>
        </p:nvGrpSpPr>
        <p:grpSpPr>
          <a:xfrm>
            <a:off x="1071564" y="2896870"/>
            <a:ext cx="7842248" cy="584200"/>
            <a:chOff x="1071564" y="2896870"/>
            <a:chExt cx="7842248" cy="584200"/>
          </a:xfrm>
        </p:grpSpPr>
        <p:sp>
          <p:nvSpPr>
            <p:cNvPr id="17" name="AutoShape 5">
              <a:extLst>
                <a:ext uri="{FF2B5EF4-FFF2-40B4-BE49-F238E27FC236}">
                  <a16:creationId xmlns:a16="http://schemas.microsoft.com/office/drawing/2014/main" id="{FF22F8DE-6AB5-ED5B-3B1C-A185962AD28C}"/>
                </a:ext>
              </a:extLst>
            </p:cNvPr>
            <p:cNvSpPr>
              <a:spLocks noChangeArrowheads="1"/>
            </p:cNvSpPr>
            <p:nvPr/>
          </p:nvSpPr>
          <p:spPr bwMode="auto">
            <a:xfrm>
              <a:off x="1071564" y="2904808"/>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8" name="Group 8">
              <a:extLst>
                <a:ext uri="{FF2B5EF4-FFF2-40B4-BE49-F238E27FC236}">
                  <a16:creationId xmlns:a16="http://schemas.microsoft.com/office/drawing/2014/main" id="{2F1F6E45-5A22-0BF4-4953-32CFFB35C81F}"/>
                </a:ext>
              </a:extLst>
            </p:cNvPr>
            <p:cNvGrpSpPr>
              <a:grpSpLocks/>
            </p:cNvGrpSpPr>
            <p:nvPr/>
          </p:nvGrpSpPr>
          <p:grpSpPr bwMode="auto">
            <a:xfrm>
              <a:off x="2668589" y="2896870"/>
              <a:ext cx="866775" cy="582613"/>
              <a:chOff x="596" y="1599"/>
              <a:chExt cx="546" cy="367"/>
            </a:xfrm>
          </p:grpSpPr>
          <p:sp>
            <p:nvSpPr>
              <p:cNvPr id="36" name="AutoShape 9">
                <a:extLst>
                  <a:ext uri="{FF2B5EF4-FFF2-40B4-BE49-F238E27FC236}">
                    <a16:creationId xmlns:a16="http://schemas.microsoft.com/office/drawing/2014/main" id="{9EA9E9CA-1F29-899D-C5B5-3D233885CCF9}"/>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7" name="Line 10">
                <a:extLst>
                  <a:ext uri="{FF2B5EF4-FFF2-40B4-BE49-F238E27FC236}">
                    <a16:creationId xmlns:a16="http://schemas.microsoft.com/office/drawing/2014/main" id="{A2AE6D4A-C24C-3C76-6F2D-36A64B682B5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Text Box 11">
                <a:extLst>
                  <a:ext uri="{FF2B5EF4-FFF2-40B4-BE49-F238E27FC236}">
                    <a16:creationId xmlns:a16="http://schemas.microsoft.com/office/drawing/2014/main" id="{84AD13DB-A303-2C3E-D288-53A43198FE2A}"/>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19" name="Group 12">
              <a:extLst>
                <a:ext uri="{FF2B5EF4-FFF2-40B4-BE49-F238E27FC236}">
                  <a16:creationId xmlns:a16="http://schemas.microsoft.com/office/drawing/2014/main" id="{6B6F48D6-EF38-0650-2751-726BCDA390C7}"/>
                </a:ext>
              </a:extLst>
            </p:cNvPr>
            <p:cNvGrpSpPr>
              <a:grpSpLocks/>
            </p:cNvGrpSpPr>
            <p:nvPr/>
          </p:nvGrpSpPr>
          <p:grpSpPr bwMode="auto">
            <a:xfrm>
              <a:off x="4257677" y="2896870"/>
              <a:ext cx="879475" cy="582613"/>
              <a:chOff x="588" y="1599"/>
              <a:chExt cx="554" cy="367"/>
            </a:xfrm>
          </p:grpSpPr>
          <p:sp>
            <p:nvSpPr>
              <p:cNvPr id="33" name="AutoShape 13">
                <a:extLst>
                  <a:ext uri="{FF2B5EF4-FFF2-40B4-BE49-F238E27FC236}">
                    <a16:creationId xmlns:a16="http://schemas.microsoft.com/office/drawing/2014/main" id="{0CC0758E-96C2-C925-BDC6-D27EBC5D2D9A}"/>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4" name="Line 14">
                <a:extLst>
                  <a:ext uri="{FF2B5EF4-FFF2-40B4-BE49-F238E27FC236}">
                    <a16:creationId xmlns:a16="http://schemas.microsoft.com/office/drawing/2014/main" id="{5F40C708-727A-3B40-6BCE-E4E3288365CC}"/>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Text Box 15">
                <a:extLst>
                  <a:ext uri="{FF2B5EF4-FFF2-40B4-BE49-F238E27FC236}">
                    <a16:creationId xmlns:a16="http://schemas.microsoft.com/office/drawing/2014/main" id="{D4FD22C3-41B7-96F5-5DCA-5D1E0B521FF8}"/>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sp>
          <p:nvSpPr>
            <p:cNvPr id="21" name="Line 20">
              <a:extLst>
                <a:ext uri="{FF2B5EF4-FFF2-40B4-BE49-F238E27FC236}">
                  <a16:creationId xmlns:a16="http://schemas.microsoft.com/office/drawing/2014/main" id="{A46CC247-FC95-5A6F-12E5-FA02CA3FCC10}"/>
                </a:ext>
              </a:extLst>
            </p:cNvPr>
            <p:cNvSpPr>
              <a:spLocks noChangeShapeType="1"/>
            </p:cNvSpPr>
            <p:nvPr/>
          </p:nvSpPr>
          <p:spPr bwMode="auto">
            <a:xfrm>
              <a:off x="1717677"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2" name="Line 21">
              <a:extLst>
                <a:ext uri="{FF2B5EF4-FFF2-40B4-BE49-F238E27FC236}">
                  <a16:creationId xmlns:a16="http://schemas.microsoft.com/office/drawing/2014/main" id="{EC9870E5-959B-03EC-0B5A-9A8AA3277079}"/>
                </a:ext>
              </a:extLst>
            </p:cNvPr>
            <p:cNvSpPr>
              <a:spLocks noChangeShapeType="1"/>
            </p:cNvSpPr>
            <p:nvPr/>
          </p:nvSpPr>
          <p:spPr bwMode="auto">
            <a:xfrm>
              <a:off x="3332164"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3" name="Group 41">
              <a:extLst>
                <a:ext uri="{FF2B5EF4-FFF2-40B4-BE49-F238E27FC236}">
                  <a16:creationId xmlns:a16="http://schemas.microsoft.com/office/drawing/2014/main" id="{E26C021F-9145-730F-F510-F1465C3DF71D}"/>
                </a:ext>
              </a:extLst>
            </p:cNvPr>
            <p:cNvGrpSpPr>
              <a:grpSpLocks/>
            </p:cNvGrpSpPr>
            <p:nvPr/>
          </p:nvGrpSpPr>
          <p:grpSpPr bwMode="auto">
            <a:xfrm>
              <a:off x="7454902" y="2898458"/>
              <a:ext cx="879476" cy="582612"/>
              <a:chOff x="588" y="1599"/>
              <a:chExt cx="554" cy="367"/>
            </a:xfrm>
          </p:grpSpPr>
          <p:sp>
            <p:nvSpPr>
              <p:cNvPr id="27" name="AutoShape 42">
                <a:extLst>
                  <a:ext uri="{FF2B5EF4-FFF2-40B4-BE49-F238E27FC236}">
                    <a16:creationId xmlns:a16="http://schemas.microsoft.com/office/drawing/2014/main" id="{19FC5A38-EB51-D3A7-D337-8937F8804B0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8" name="Line 43">
                <a:extLst>
                  <a:ext uri="{FF2B5EF4-FFF2-40B4-BE49-F238E27FC236}">
                    <a16:creationId xmlns:a16="http://schemas.microsoft.com/office/drawing/2014/main" id="{5A902949-2861-7366-E849-1F545BE0757C}"/>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Text Box 44">
                <a:extLst>
                  <a:ext uri="{FF2B5EF4-FFF2-40B4-BE49-F238E27FC236}">
                    <a16:creationId xmlns:a16="http://schemas.microsoft.com/office/drawing/2014/main" id="{F4EC16EE-07DD-D86C-93B9-3128D84FE459}"/>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6" name="Line 16">
              <a:extLst>
                <a:ext uri="{FF2B5EF4-FFF2-40B4-BE49-F238E27FC236}">
                  <a16:creationId xmlns:a16="http://schemas.microsoft.com/office/drawing/2014/main" id="{F263DE9A-5C2B-231B-952C-265E6DBCF48C}"/>
                </a:ext>
              </a:extLst>
            </p:cNvPr>
            <p:cNvSpPr>
              <a:spLocks noChangeShapeType="1"/>
            </p:cNvSpPr>
            <p:nvPr/>
          </p:nvSpPr>
          <p:spPr bwMode="auto">
            <a:xfrm>
              <a:off x="8162925" y="3191491"/>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40" name="Group 23">
            <a:extLst>
              <a:ext uri="{FF2B5EF4-FFF2-40B4-BE49-F238E27FC236}">
                <a16:creationId xmlns:a16="http://schemas.microsoft.com/office/drawing/2014/main" id="{2AF87283-59F1-F60F-AB14-BCF2A5636D05}"/>
              </a:ext>
            </a:extLst>
          </p:cNvPr>
          <p:cNvGrpSpPr>
            <a:grpSpLocks/>
          </p:cNvGrpSpPr>
          <p:nvPr/>
        </p:nvGrpSpPr>
        <p:grpSpPr bwMode="auto">
          <a:xfrm>
            <a:off x="1173956" y="1890515"/>
            <a:ext cx="427038" cy="622300"/>
            <a:chOff x="2208" y="1920"/>
            <a:chExt cx="1152" cy="1680"/>
          </a:xfrm>
          <a:effectLst>
            <a:glow rad="228600">
              <a:schemeClr val="accent3">
                <a:satMod val="175000"/>
                <a:alpha val="40000"/>
              </a:schemeClr>
            </a:glow>
          </a:effectLst>
        </p:grpSpPr>
        <p:sp>
          <p:nvSpPr>
            <p:cNvPr id="41" name="Oval 24">
              <a:extLst>
                <a:ext uri="{FF2B5EF4-FFF2-40B4-BE49-F238E27FC236}">
                  <a16:creationId xmlns:a16="http://schemas.microsoft.com/office/drawing/2014/main" id="{502E2922-B175-DD67-9C4C-04D1FBFAE591}"/>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2" name="Oval 25">
              <a:extLst>
                <a:ext uri="{FF2B5EF4-FFF2-40B4-BE49-F238E27FC236}">
                  <a16:creationId xmlns:a16="http://schemas.microsoft.com/office/drawing/2014/main" id="{8E638892-5CA2-8B42-D4C4-D44773829016}"/>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3" name="AutoShape 26">
              <a:extLst>
                <a:ext uri="{FF2B5EF4-FFF2-40B4-BE49-F238E27FC236}">
                  <a16:creationId xmlns:a16="http://schemas.microsoft.com/office/drawing/2014/main" id="{FE171DEC-9721-B769-2E43-8D4657F71925}"/>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4" name="AutoShape 27">
              <a:extLst>
                <a:ext uri="{FF2B5EF4-FFF2-40B4-BE49-F238E27FC236}">
                  <a16:creationId xmlns:a16="http://schemas.microsoft.com/office/drawing/2014/main" id="{68E3A5BE-649D-C184-C006-174861F4BC3E}"/>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53" name="Group 23">
            <a:extLst>
              <a:ext uri="{FF2B5EF4-FFF2-40B4-BE49-F238E27FC236}">
                <a16:creationId xmlns:a16="http://schemas.microsoft.com/office/drawing/2014/main" id="{C02A960A-709F-B87E-B499-532F691B104D}"/>
              </a:ext>
            </a:extLst>
          </p:cNvPr>
          <p:cNvGrpSpPr>
            <a:grpSpLocks/>
          </p:cNvGrpSpPr>
          <p:nvPr/>
        </p:nvGrpSpPr>
        <p:grpSpPr bwMode="auto">
          <a:xfrm>
            <a:off x="3037283" y="1890515"/>
            <a:ext cx="427038" cy="622300"/>
            <a:chOff x="2208" y="1920"/>
            <a:chExt cx="1152" cy="1680"/>
          </a:xfrm>
          <a:effectLst>
            <a:glow rad="228600">
              <a:schemeClr val="accent3">
                <a:satMod val="175000"/>
                <a:alpha val="40000"/>
              </a:schemeClr>
            </a:glow>
          </a:effectLst>
        </p:grpSpPr>
        <p:sp>
          <p:nvSpPr>
            <p:cNvPr id="54" name="Oval 24">
              <a:extLst>
                <a:ext uri="{FF2B5EF4-FFF2-40B4-BE49-F238E27FC236}">
                  <a16:creationId xmlns:a16="http://schemas.microsoft.com/office/drawing/2014/main" id="{91F830EE-5256-0462-DD30-96A4A8CCA2B3}"/>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55" name="Oval 25">
              <a:extLst>
                <a:ext uri="{FF2B5EF4-FFF2-40B4-BE49-F238E27FC236}">
                  <a16:creationId xmlns:a16="http://schemas.microsoft.com/office/drawing/2014/main" id="{89B62996-C684-8826-ED90-02FF3A26EF20}"/>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6" name="AutoShape 26">
              <a:extLst>
                <a:ext uri="{FF2B5EF4-FFF2-40B4-BE49-F238E27FC236}">
                  <a16:creationId xmlns:a16="http://schemas.microsoft.com/office/drawing/2014/main" id="{E518079A-78D8-644D-D5FE-217B71FD57FA}"/>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57" name="AutoShape 27">
              <a:extLst>
                <a:ext uri="{FF2B5EF4-FFF2-40B4-BE49-F238E27FC236}">
                  <a16:creationId xmlns:a16="http://schemas.microsoft.com/office/drawing/2014/main" id="{5CA80D1D-AB59-1809-9066-6502D0473305}"/>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ooter Placeholder 3"/>
          <p:cNvSpPr>
            <a:spLocks noGrp="1"/>
          </p:cNvSpPr>
          <p:nvPr>
            <p:ph type="ftr" sz="quarter" idx="10"/>
          </p:nvPr>
        </p:nvSpPr>
        <p:spPr/>
        <p:txBody>
          <a:bodyPr/>
          <a:lstStyle/>
          <a:p>
            <a:pPr>
              <a:defRPr/>
            </a:pPr>
            <a:r>
              <a:rPr lang="en-US" dirty="0"/>
              <a:t>Art of Multiprocessor Programming</a:t>
            </a:r>
          </a:p>
        </p:txBody>
      </p:sp>
      <p:sp>
        <p:nvSpPr>
          <p:cNvPr id="47" name="Slide Number Placeholder 4"/>
          <p:cNvSpPr>
            <a:spLocks noGrp="1"/>
          </p:cNvSpPr>
          <p:nvPr>
            <p:ph type="sldNum" sz="quarter" idx="11"/>
          </p:nvPr>
        </p:nvSpPr>
        <p:spPr/>
        <p:txBody>
          <a:bodyPr/>
          <a:lstStyle/>
          <a:p>
            <a:pPr>
              <a:defRPr/>
            </a:pPr>
            <a:fld id="{EB73C444-0161-419F-8A5E-0D6C5974AA06}" type="slidenum">
              <a:rPr lang="x-none"/>
              <a:pPr>
                <a:defRPr/>
              </a:pPr>
              <a:t>82</a:t>
            </a:fld>
            <a:endParaRPr lang="en-US" dirty="0"/>
          </a:p>
        </p:txBody>
      </p:sp>
      <p:sp>
        <p:nvSpPr>
          <p:cNvPr id="95236" name="Rectangle 2"/>
          <p:cNvSpPr>
            <a:spLocks noGrp="1" noChangeArrowheads="1"/>
          </p:cNvSpPr>
          <p:nvPr>
            <p:ph type="title"/>
          </p:nvPr>
        </p:nvSpPr>
        <p:spPr/>
        <p:txBody>
          <a:bodyPr/>
          <a:lstStyle/>
          <a:p>
            <a:r>
              <a:rPr lang="en-US" dirty="0"/>
              <a:t>Removing a Node</a:t>
            </a:r>
          </a:p>
        </p:txBody>
      </p:sp>
      <p:sp>
        <p:nvSpPr>
          <p:cNvPr id="95245" name="AutoShape 37"/>
          <p:cNvSpPr>
            <a:spLocks noChangeArrowheads="1"/>
          </p:cNvSpPr>
          <p:nvPr/>
        </p:nvSpPr>
        <p:spPr bwMode="auto">
          <a:xfrm>
            <a:off x="2444754" y="2754312"/>
            <a:ext cx="1293812" cy="814388"/>
          </a:xfrm>
          <a:prstGeom prst="wedgeRoundRectCallout">
            <a:avLst>
              <a:gd name="adj1" fmla="val 91106"/>
              <a:gd name="adj2" fmla="val 23167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5246" name="AutoShape 38"/>
          <p:cNvSpPr>
            <a:spLocks noChangeArrowheads="1"/>
          </p:cNvSpPr>
          <p:nvPr/>
        </p:nvSpPr>
        <p:spPr bwMode="auto">
          <a:xfrm>
            <a:off x="528638" y="4162425"/>
            <a:ext cx="2605087"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95248" name="AutoShape 44"/>
          <p:cNvSpPr>
            <a:spLocks noChangeArrowheads="1"/>
          </p:cNvSpPr>
          <p:nvPr/>
        </p:nvSpPr>
        <p:spPr bwMode="auto">
          <a:xfrm>
            <a:off x="3948113" y="2695575"/>
            <a:ext cx="1293812" cy="814388"/>
          </a:xfrm>
          <a:prstGeom prst="wedgeRoundRectCallout">
            <a:avLst>
              <a:gd name="adj1" fmla="val -26685"/>
              <a:gd name="adj2" fmla="val 22388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5250" name="Freeform 50"/>
          <p:cNvSpPr>
            <a:spLocks/>
          </p:cNvSpPr>
          <p:nvPr/>
        </p:nvSpPr>
        <p:spPr bwMode="auto">
          <a:xfrm>
            <a:off x="4689475" y="3073400"/>
            <a:ext cx="2713038" cy="966788"/>
          </a:xfrm>
          <a:custGeom>
            <a:avLst/>
            <a:gdLst>
              <a:gd name="T0" fmla="*/ 2147483647 w 1709"/>
              <a:gd name="T1" fmla="*/ 0 h 609"/>
              <a:gd name="T2" fmla="*/ 2147483647 w 1709"/>
              <a:gd name="T3" fmla="*/ 2147483647 h 609"/>
              <a:gd name="T4" fmla="*/ 2147483647 w 1709"/>
              <a:gd name="T5" fmla="*/ 2147483647 h 609"/>
              <a:gd name="T6" fmla="*/ 2147483647 w 1709"/>
              <a:gd name="T7" fmla="*/ 2147483647 h 609"/>
              <a:gd name="T8" fmla="*/ 0 60000 65536"/>
              <a:gd name="T9" fmla="*/ 0 60000 65536"/>
              <a:gd name="T10" fmla="*/ 0 60000 65536"/>
              <a:gd name="T11" fmla="*/ 0 60000 65536"/>
              <a:gd name="T12" fmla="*/ 0 w 1709"/>
              <a:gd name="T13" fmla="*/ 0 h 609"/>
              <a:gd name="T14" fmla="*/ 1709 w 1709"/>
              <a:gd name="T15" fmla="*/ 609 h 609"/>
            </a:gdLst>
            <a:ahLst/>
            <a:cxnLst>
              <a:cxn ang="T8">
                <a:pos x="T0" y="T1"/>
              </a:cxn>
              <a:cxn ang="T9">
                <a:pos x="T2" y="T3"/>
              </a:cxn>
              <a:cxn ang="T10">
                <a:pos x="T4" y="T5"/>
              </a:cxn>
              <a:cxn ang="T11">
                <a:pos x="T6" y="T7"/>
              </a:cxn>
            </a:cxnLst>
            <a:rect l="T12" t="T13" r="T14" b="T15"/>
            <a:pathLst>
              <a:path w="1709" h="609">
                <a:moveTo>
                  <a:pt x="65" y="0"/>
                </a:moveTo>
                <a:cubicBezTo>
                  <a:pt x="90" y="90"/>
                  <a:pt x="0" y="465"/>
                  <a:pt x="214" y="537"/>
                </a:cubicBezTo>
                <a:cubicBezTo>
                  <a:pt x="428" y="609"/>
                  <a:pt x="1103" y="483"/>
                  <a:pt x="1352" y="433"/>
                </a:cubicBezTo>
                <a:cubicBezTo>
                  <a:pt x="1601" y="383"/>
                  <a:pt x="1635" y="276"/>
                  <a:pt x="1709" y="235"/>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28">
            <a:extLst>
              <a:ext uri="{FF2B5EF4-FFF2-40B4-BE49-F238E27FC236}">
                <a16:creationId xmlns:a16="http://schemas.microsoft.com/office/drawing/2014/main" id="{157C0153-44BD-629D-6F2D-66E49D9E302A}"/>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73D12B54-8E32-A17A-DFE3-B541BE9EF54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0">
              <a:extLst>
                <a:ext uri="{FF2B5EF4-FFF2-40B4-BE49-F238E27FC236}">
                  <a16:creationId xmlns:a16="http://schemas.microsoft.com/office/drawing/2014/main" id="{84B32224-8359-D608-DB98-B669F1E18B67}"/>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1">
              <a:extLst>
                <a:ext uri="{FF2B5EF4-FFF2-40B4-BE49-F238E27FC236}">
                  <a16:creationId xmlns:a16="http://schemas.microsoft.com/office/drawing/2014/main" id="{059931CB-7A41-5B5C-7509-749D12489B9C}"/>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2">
              <a:extLst>
                <a:ext uri="{FF2B5EF4-FFF2-40B4-BE49-F238E27FC236}">
                  <a16:creationId xmlns:a16="http://schemas.microsoft.com/office/drawing/2014/main" id="{3AA9A0BF-CDDB-74FA-0519-4728183D9AC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3">
              <a:extLst>
                <a:ext uri="{FF2B5EF4-FFF2-40B4-BE49-F238E27FC236}">
                  <a16:creationId xmlns:a16="http://schemas.microsoft.com/office/drawing/2014/main" id="{035EFA65-9A28-B954-8013-8F62D5B26BA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4">
              <a:extLst>
                <a:ext uri="{FF2B5EF4-FFF2-40B4-BE49-F238E27FC236}">
                  <a16:creationId xmlns:a16="http://schemas.microsoft.com/office/drawing/2014/main" id="{E0135D64-A235-0CD3-D82C-EF6E5442379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5">
              <a:extLst>
                <a:ext uri="{FF2B5EF4-FFF2-40B4-BE49-F238E27FC236}">
                  <a16:creationId xmlns:a16="http://schemas.microsoft.com/office/drawing/2014/main" id="{1D864260-EF1B-58D6-6F2D-15F14D49156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6">
              <a:extLst>
                <a:ext uri="{FF2B5EF4-FFF2-40B4-BE49-F238E27FC236}">
                  <a16:creationId xmlns:a16="http://schemas.microsoft.com/office/drawing/2014/main" id="{6305E418-D67C-2942-D07F-8A04C0B130A3}"/>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7">
              <a:extLst>
                <a:ext uri="{FF2B5EF4-FFF2-40B4-BE49-F238E27FC236}">
                  <a16:creationId xmlns:a16="http://schemas.microsoft.com/office/drawing/2014/main" id="{8E9116E8-E037-43C6-71B1-B479FF2B0987}"/>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15" name="Group 14">
            <a:extLst>
              <a:ext uri="{FF2B5EF4-FFF2-40B4-BE49-F238E27FC236}">
                <a16:creationId xmlns:a16="http://schemas.microsoft.com/office/drawing/2014/main" id="{141415E9-3360-557C-53E7-A3DFAFD9F138}"/>
              </a:ext>
            </a:extLst>
          </p:cNvPr>
          <p:cNvGrpSpPr/>
          <p:nvPr/>
        </p:nvGrpSpPr>
        <p:grpSpPr>
          <a:xfrm>
            <a:off x="1071564" y="2896870"/>
            <a:ext cx="7842248" cy="584200"/>
            <a:chOff x="1071564" y="2896870"/>
            <a:chExt cx="7842248" cy="584200"/>
          </a:xfrm>
        </p:grpSpPr>
        <p:sp>
          <p:nvSpPr>
            <p:cNvPr id="16" name="AutoShape 5">
              <a:extLst>
                <a:ext uri="{FF2B5EF4-FFF2-40B4-BE49-F238E27FC236}">
                  <a16:creationId xmlns:a16="http://schemas.microsoft.com/office/drawing/2014/main" id="{823F0E2E-8205-CF95-8D50-16E6710F9182}"/>
                </a:ext>
              </a:extLst>
            </p:cNvPr>
            <p:cNvSpPr>
              <a:spLocks noChangeArrowheads="1"/>
            </p:cNvSpPr>
            <p:nvPr/>
          </p:nvSpPr>
          <p:spPr bwMode="auto">
            <a:xfrm>
              <a:off x="1071564" y="2904808"/>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7" name="Group 8">
              <a:extLst>
                <a:ext uri="{FF2B5EF4-FFF2-40B4-BE49-F238E27FC236}">
                  <a16:creationId xmlns:a16="http://schemas.microsoft.com/office/drawing/2014/main" id="{1D2DE62E-5F44-FC94-B270-9A79AE076884}"/>
                </a:ext>
              </a:extLst>
            </p:cNvPr>
            <p:cNvGrpSpPr>
              <a:grpSpLocks/>
            </p:cNvGrpSpPr>
            <p:nvPr/>
          </p:nvGrpSpPr>
          <p:grpSpPr bwMode="auto">
            <a:xfrm>
              <a:off x="2668589" y="2896870"/>
              <a:ext cx="866775" cy="582613"/>
              <a:chOff x="596" y="1599"/>
              <a:chExt cx="546" cy="367"/>
            </a:xfrm>
          </p:grpSpPr>
          <p:sp>
            <p:nvSpPr>
              <p:cNvPr id="29" name="AutoShape 9">
                <a:extLst>
                  <a:ext uri="{FF2B5EF4-FFF2-40B4-BE49-F238E27FC236}">
                    <a16:creationId xmlns:a16="http://schemas.microsoft.com/office/drawing/2014/main" id="{EC0D8728-5072-0F13-10DA-5D188B6761F7}"/>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0" name="Line 10">
                <a:extLst>
                  <a:ext uri="{FF2B5EF4-FFF2-40B4-BE49-F238E27FC236}">
                    <a16:creationId xmlns:a16="http://schemas.microsoft.com/office/drawing/2014/main" id="{CC3861EA-5BCF-FE8B-2225-3BAF2755D21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11">
                <a:extLst>
                  <a:ext uri="{FF2B5EF4-FFF2-40B4-BE49-F238E27FC236}">
                    <a16:creationId xmlns:a16="http://schemas.microsoft.com/office/drawing/2014/main" id="{CD3A1B36-CE62-438D-4581-940ABF05D933}"/>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18" name="Group 12">
              <a:extLst>
                <a:ext uri="{FF2B5EF4-FFF2-40B4-BE49-F238E27FC236}">
                  <a16:creationId xmlns:a16="http://schemas.microsoft.com/office/drawing/2014/main" id="{A54F4CBC-8CE6-E3EB-5A6C-D96F0A8EEFA7}"/>
                </a:ext>
              </a:extLst>
            </p:cNvPr>
            <p:cNvGrpSpPr>
              <a:grpSpLocks/>
            </p:cNvGrpSpPr>
            <p:nvPr/>
          </p:nvGrpSpPr>
          <p:grpSpPr bwMode="auto">
            <a:xfrm>
              <a:off x="4257677" y="2896870"/>
              <a:ext cx="879475" cy="582613"/>
              <a:chOff x="588" y="1599"/>
              <a:chExt cx="554" cy="367"/>
            </a:xfrm>
          </p:grpSpPr>
          <p:sp>
            <p:nvSpPr>
              <p:cNvPr id="26" name="AutoShape 13">
                <a:extLst>
                  <a:ext uri="{FF2B5EF4-FFF2-40B4-BE49-F238E27FC236}">
                    <a16:creationId xmlns:a16="http://schemas.microsoft.com/office/drawing/2014/main" id="{DB10F46C-3EE9-A68F-0F31-7BD405FFD66D}"/>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7" name="Line 14">
                <a:extLst>
                  <a:ext uri="{FF2B5EF4-FFF2-40B4-BE49-F238E27FC236}">
                    <a16:creationId xmlns:a16="http://schemas.microsoft.com/office/drawing/2014/main" id="{129EC2F6-7163-E74A-20EF-94D280DF572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Text Box 15">
                <a:extLst>
                  <a:ext uri="{FF2B5EF4-FFF2-40B4-BE49-F238E27FC236}">
                    <a16:creationId xmlns:a16="http://schemas.microsoft.com/office/drawing/2014/main" id="{8C44C27E-2415-F860-5731-142CAC1C925A}"/>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sp>
          <p:nvSpPr>
            <p:cNvPr id="19" name="Line 20">
              <a:extLst>
                <a:ext uri="{FF2B5EF4-FFF2-40B4-BE49-F238E27FC236}">
                  <a16:creationId xmlns:a16="http://schemas.microsoft.com/office/drawing/2014/main" id="{AEC82DF5-D190-7223-D74D-4598652444A5}"/>
                </a:ext>
              </a:extLst>
            </p:cNvPr>
            <p:cNvSpPr>
              <a:spLocks noChangeShapeType="1"/>
            </p:cNvSpPr>
            <p:nvPr/>
          </p:nvSpPr>
          <p:spPr bwMode="auto">
            <a:xfrm>
              <a:off x="1717677"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Line 21">
              <a:extLst>
                <a:ext uri="{FF2B5EF4-FFF2-40B4-BE49-F238E27FC236}">
                  <a16:creationId xmlns:a16="http://schemas.microsoft.com/office/drawing/2014/main" id="{86FA2D1E-C136-2007-7346-9F7B86E16623}"/>
                </a:ext>
              </a:extLst>
            </p:cNvPr>
            <p:cNvSpPr>
              <a:spLocks noChangeShapeType="1"/>
            </p:cNvSpPr>
            <p:nvPr/>
          </p:nvSpPr>
          <p:spPr bwMode="auto">
            <a:xfrm>
              <a:off x="3332164"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1" name="Group 41">
              <a:extLst>
                <a:ext uri="{FF2B5EF4-FFF2-40B4-BE49-F238E27FC236}">
                  <a16:creationId xmlns:a16="http://schemas.microsoft.com/office/drawing/2014/main" id="{B89C4435-3033-1B58-1671-88651B5DFF69}"/>
                </a:ext>
              </a:extLst>
            </p:cNvPr>
            <p:cNvGrpSpPr>
              <a:grpSpLocks/>
            </p:cNvGrpSpPr>
            <p:nvPr/>
          </p:nvGrpSpPr>
          <p:grpSpPr bwMode="auto">
            <a:xfrm>
              <a:off x="7454902" y="2898458"/>
              <a:ext cx="879476" cy="582612"/>
              <a:chOff x="588" y="1599"/>
              <a:chExt cx="554" cy="367"/>
            </a:xfrm>
          </p:grpSpPr>
          <p:sp>
            <p:nvSpPr>
              <p:cNvPr id="23" name="AutoShape 42">
                <a:extLst>
                  <a:ext uri="{FF2B5EF4-FFF2-40B4-BE49-F238E27FC236}">
                    <a16:creationId xmlns:a16="http://schemas.microsoft.com/office/drawing/2014/main" id="{D7C19B3D-4EEF-E00B-C811-62DF7A371D1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4" name="Line 43">
                <a:extLst>
                  <a:ext uri="{FF2B5EF4-FFF2-40B4-BE49-F238E27FC236}">
                    <a16:creationId xmlns:a16="http://schemas.microsoft.com/office/drawing/2014/main" id="{E1381B0A-B9DF-5753-72FD-EA03B972B8F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44">
                <a:extLst>
                  <a:ext uri="{FF2B5EF4-FFF2-40B4-BE49-F238E27FC236}">
                    <a16:creationId xmlns:a16="http://schemas.microsoft.com/office/drawing/2014/main" id="{34BAB5CB-EADF-6B99-5FC6-ACE18C77080B}"/>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2" name="Line 16">
              <a:extLst>
                <a:ext uri="{FF2B5EF4-FFF2-40B4-BE49-F238E27FC236}">
                  <a16:creationId xmlns:a16="http://schemas.microsoft.com/office/drawing/2014/main" id="{945BF5D6-86F0-4D36-D494-D06FBF106D65}"/>
                </a:ext>
              </a:extLst>
            </p:cNvPr>
            <p:cNvSpPr>
              <a:spLocks noChangeShapeType="1"/>
            </p:cNvSpPr>
            <p:nvPr/>
          </p:nvSpPr>
          <p:spPr bwMode="auto">
            <a:xfrm>
              <a:off x="8162925" y="3191491"/>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grpSp>
        <p:nvGrpSpPr>
          <p:cNvPr id="32" name="Group 23">
            <a:extLst>
              <a:ext uri="{FF2B5EF4-FFF2-40B4-BE49-F238E27FC236}">
                <a16:creationId xmlns:a16="http://schemas.microsoft.com/office/drawing/2014/main" id="{1262C997-BC09-043A-8F7F-5BD94161D726}"/>
              </a:ext>
            </a:extLst>
          </p:cNvPr>
          <p:cNvGrpSpPr>
            <a:grpSpLocks/>
          </p:cNvGrpSpPr>
          <p:nvPr/>
        </p:nvGrpSpPr>
        <p:grpSpPr bwMode="auto">
          <a:xfrm>
            <a:off x="2715023" y="1890515"/>
            <a:ext cx="427038" cy="622300"/>
            <a:chOff x="2208" y="1920"/>
            <a:chExt cx="1152" cy="1680"/>
          </a:xfrm>
          <a:effectLst>
            <a:glow rad="228600">
              <a:schemeClr val="accent3">
                <a:satMod val="175000"/>
                <a:alpha val="40000"/>
              </a:schemeClr>
            </a:glow>
          </a:effectLst>
        </p:grpSpPr>
        <p:sp>
          <p:nvSpPr>
            <p:cNvPr id="33" name="Oval 24">
              <a:extLst>
                <a:ext uri="{FF2B5EF4-FFF2-40B4-BE49-F238E27FC236}">
                  <a16:creationId xmlns:a16="http://schemas.microsoft.com/office/drawing/2014/main" id="{589FE3DF-8932-ECD5-5976-485E5FE64781}"/>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34" name="Oval 25">
              <a:extLst>
                <a:ext uri="{FF2B5EF4-FFF2-40B4-BE49-F238E27FC236}">
                  <a16:creationId xmlns:a16="http://schemas.microsoft.com/office/drawing/2014/main" id="{3BB40EFA-B6D4-4149-FF62-1FD1F6E618C5}"/>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35" name="AutoShape 26">
              <a:extLst>
                <a:ext uri="{FF2B5EF4-FFF2-40B4-BE49-F238E27FC236}">
                  <a16:creationId xmlns:a16="http://schemas.microsoft.com/office/drawing/2014/main" id="{D8167CD7-90B8-A6DD-BBA4-0B076EE5D96F}"/>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36" name="AutoShape 27">
              <a:extLst>
                <a:ext uri="{FF2B5EF4-FFF2-40B4-BE49-F238E27FC236}">
                  <a16:creationId xmlns:a16="http://schemas.microsoft.com/office/drawing/2014/main" id="{0B3D85A9-E309-45FB-EB43-D89A0994004D}"/>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2" name="Group 23">
            <a:extLst>
              <a:ext uri="{FF2B5EF4-FFF2-40B4-BE49-F238E27FC236}">
                <a16:creationId xmlns:a16="http://schemas.microsoft.com/office/drawing/2014/main" id="{1C750080-ED30-4F46-2AF1-4767A3BAA1EA}"/>
              </a:ext>
            </a:extLst>
          </p:cNvPr>
          <p:cNvGrpSpPr>
            <a:grpSpLocks/>
          </p:cNvGrpSpPr>
          <p:nvPr/>
        </p:nvGrpSpPr>
        <p:grpSpPr bwMode="auto">
          <a:xfrm>
            <a:off x="4578350" y="1890515"/>
            <a:ext cx="427038" cy="622300"/>
            <a:chOff x="2208" y="1920"/>
            <a:chExt cx="1152" cy="1680"/>
          </a:xfrm>
          <a:effectLst>
            <a:glow rad="228600">
              <a:schemeClr val="accent3">
                <a:satMod val="175000"/>
                <a:alpha val="40000"/>
              </a:schemeClr>
            </a:glow>
          </a:effectLst>
        </p:grpSpPr>
        <p:sp>
          <p:nvSpPr>
            <p:cNvPr id="43" name="Oval 24">
              <a:extLst>
                <a:ext uri="{FF2B5EF4-FFF2-40B4-BE49-F238E27FC236}">
                  <a16:creationId xmlns:a16="http://schemas.microsoft.com/office/drawing/2014/main" id="{9EEE8C83-603E-5203-5309-450CAA537E49}"/>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4" name="Oval 25">
              <a:extLst>
                <a:ext uri="{FF2B5EF4-FFF2-40B4-BE49-F238E27FC236}">
                  <a16:creationId xmlns:a16="http://schemas.microsoft.com/office/drawing/2014/main" id="{2262CDCB-88E3-C476-2CB4-53CFDBCD958F}"/>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5" name="AutoShape 26">
              <a:extLst>
                <a:ext uri="{FF2B5EF4-FFF2-40B4-BE49-F238E27FC236}">
                  <a16:creationId xmlns:a16="http://schemas.microsoft.com/office/drawing/2014/main" id="{E1325798-CDBE-CF0E-7BD5-81A25981DEC6}"/>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9" name="AutoShape 27">
              <a:extLst>
                <a:ext uri="{FF2B5EF4-FFF2-40B4-BE49-F238E27FC236}">
                  <a16:creationId xmlns:a16="http://schemas.microsoft.com/office/drawing/2014/main" id="{009B4E1D-14D4-CEA1-29A1-D14A6F1C94FD}"/>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ooter Placeholder 3"/>
          <p:cNvSpPr>
            <a:spLocks noGrp="1"/>
          </p:cNvSpPr>
          <p:nvPr>
            <p:ph type="ftr" sz="quarter" idx="10"/>
          </p:nvPr>
        </p:nvSpPr>
        <p:spPr/>
        <p:txBody>
          <a:bodyPr/>
          <a:lstStyle/>
          <a:p>
            <a:pPr>
              <a:defRPr/>
            </a:pPr>
            <a:r>
              <a:rPr lang="en-US" dirty="0"/>
              <a:t>Art of Multiprocessor Programming</a:t>
            </a:r>
          </a:p>
        </p:txBody>
      </p:sp>
      <p:sp>
        <p:nvSpPr>
          <p:cNvPr id="47" name="Slide Number Placeholder 4"/>
          <p:cNvSpPr>
            <a:spLocks noGrp="1"/>
          </p:cNvSpPr>
          <p:nvPr>
            <p:ph type="sldNum" sz="quarter" idx="11"/>
          </p:nvPr>
        </p:nvSpPr>
        <p:spPr/>
        <p:txBody>
          <a:bodyPr/>
          <a:lstStyle/>
          <a:p>
            <a:pPr>
              <a:defRPr/>
            </a:pPr>
            <a:fld id="{82CD0795-1EEF-4D6D-9BFA-770E8C830D2B}" type="slidenum">
              <a:rPr lang="x-none"/>
              <a:pPr>
                <a:defRPr/>
              </a:pPr>
              <a:t>83</a:t>
            </a:fld>
            <a:endParaRPr lang="en-US" dirty="0"/>
          </a:p>
        </p:txBody>
      </p:sp>
      <p:sp>
        <p:nvSpPr>
          <p:cNvPr id="96260" name="Rectangle 2"/>
          <p:cNvSpPr>
            <a:spLocks noGrp="1" noChangeArrowheads="1"/>
          </p:cNvSpPr>
          <p:nvPr>
            <p:ph type="title"/>
          </p:nvPr>
        </p:nvSpPr>
        <p:spPr/>
        <p:txBody>
          <a:bodyPr/>
          <a:lstStyle/>
          <a:p>
            <a:r>
              <a:rPr lang="en-US" dirty="0"/>
              <a:t>Removing a Node</a:t>
            </a:r>
          </a:p>
        </p:txBody>
      </p:sp>
      <p:sp>
        <p:nvSpPr>
          <p:cNvPr id="96268" name="AutoShape 32"/>
          <p:cNvSpPr>
            <a:spLocks noChangeArrowheads="1"/>
          </p:cNvSpPr>
          <p:nvPr/>
        </p:nvSpPr>
        <p:spPr bwMode="auto">
          <a:xfrm>
            <a:off x="2455070" y="2786379"/>
            <a:ext cx="1293812" cy="814388"/>
          </a:xfrm>
          <a:prstGeom prst="wedgeRoundRectCallout">
            <a:avLst>
              <a:gd name="adj1" fmla="val 91106"/>
              <a:gd name="adj2" fmla="val 23167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6271" name="AutoShape 39"/>
          <p:cNvSpPr>
            <a:spLocks noChangeArrowheads="1"/>
          </p:cNvSpPr>
          <p:nvPr/>
        </p:nvSpPr>
        <p:spPr bwMode="auto">
          <a:xfrm>
            <a:off x="4086223" y="2723039"/>
            <a:ext cx="1293812" cy="814388"/>
          </a:xfrm>
          <a:prstGeom prst="wedgeRoundRectCallout">
            <a:avLst>
              <a:gd name="adj1" fmla="val -34415"/>
              <a:gd name="adj2" fmla="val 224757"/>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6273" name="Freeform 45"/>
          <p:cNvSpPr>
            <a:spLocks/>
          </p:cNvSpPr>
          <p:nvPr/>
        </p:nvSpPr>
        <p:spPr bwMode="auto">
          <a:xfrm>
            <a:off x="4689475" y="3073400"/>
            <a:ext cx="2713038" cy="966788"/>
          </a:xfrm>
          <a:custGeom>
            <a:avLst/>
            <a:gdLst>
              <a:gd name="T0" fmla="*/ 2147483647 w 1709"/>
              <a:gd name="T1" fmla="*/ 0 h 609"/>
              <a:gd name="T2" fmla="*/ 2147483647 w 1709"/>
              <a:gd name="T3" fmla="*/ 2147483647 h 609"/>
              <a:gd name="T4" fmla="*/ 2147483647 w 1709"/>
              <a:gd name="T5" fmla="*/ 2147483647 h 609"/>
              <a:gd name="T6" fmla="*/ 2147483647 w 1709"/>
              <a:gd name="T7" fmla="*/ 2147483647 h 609"/>
              <a:gd name="T8" fmla="*/ 0 60000 65536"/>
              <a:gd name="T9" fmla="*/ 0 60000 65536"/>
              <a:gd name="T10" fmla="*/ 0 60000 65536"/>
              <a:gd name="T11" fmla="*/ 0 60000 65536"/>
              <a:gd name="T12" fmla="*/ 0 w 1709"/>
              <a:gd name="T13" fmla="*/ 0 h 609"/>
              <a:gd name="T14" fmla="*/ 1709 w 1709"/>
              <a:gd name="T15" fmla="*/ 609 h 609"/>
            </a:gdLst>
            <a:ahLst/>
            <a:cxnLst>
              <a:cxn ang="T8">
                <a:pos x="T0" y="T1"/>
              </a:cxn>
              <a:cxn ang="T9">
                <a:pos x="T2" y="T3"/>
              </a:cxn>
              <a:cxn ang="T10">
                <a:pos x="T4" y="T5"/>
              </a:cxn>
              <a:cxn ang="T11">
                <a:pos x="T6" y="T7"/>
              </a:cxn>
            </a:cxnLst>
            <a:rect l="T12" t="T13" r="T14" b="T15"/>
            <a:pathLst>
              <a:path w="1709" h="609">
                <a:moveTo>
                  <a:pt x="65" y="0"/>
                </a:moveTo>
                <a:cubicBezTo>
                  <a:pt x="90" y="90"/>
                  <a:pt x="0" y="465"/>
                  <a:pt x="214" y="537"/>
                </a:cubicBezTo>
                <a:cubicBezTo>
                  <a:pt x="428" y="609"/>
                  <a:pt x="1103" y="483"/>
                  <a:pt x="1352" y="433"/>
                </a:cubicBezTo>
                <a:cubicBezTo>
                  <a:pt x="1601" y="383"/>
                  <a:pt x="1635" y="276"/>
                  <a:pt x="1709" y="235"/>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96274" name="Freeform 46"/>
          <p:cNvSpPr>
            <a:spLocks/>
          </p:cNvSpPr>
          <p:nvPr/>
        </p:nvSpPr>
        <p:spPr bwMode="auto">
          <a:xfrm>
            <a:off x="3130550" y="3059113"/>
            <a:ext cx="4368800" cy="1200150"/>
          </a:xfrm>
          <a:custGeom>
            <a:avLst/>
            <a:gdLst>
              <a:gd name="T0" fmla="*/ 2147483647 w 2752"/>
              <a:gd name="T1" fmla="*/ 0 h 756"/>
              <a:gd name="T2" fmla="*/ 2147483647 w 2752"/>
              <a:gd name="T3" fmla="*/ 2147483647 h 756"/>
              <a:gd name="T4" fmla="*/ 2147483647 w 2752"/>
              <a:gd name="T5" fmla="*/ 2147483647 h 756"/>
              <a:gd name="T6" fmla="*/ 2147483647 w 2752"/>
              <a:gd name="T7" fmla="*/ 2147483647 h 756"/>
              <a:gd name="T8" fmla="*/ 0 60000 65536"/>
              <a:gd name="T9" fmla="*/ 0 60000 65536"/>
              <a:gd name="T10" fmla="*/ 0 60000 65536"/>
              <a:gd name="T11" fmla="*/ 0 60000 65536"/>
              <a:gd name="T12" fmla="*/ 0 w 2752"/>
              <a:gd name="T13" fmla="*/ 0 h 756"/>
              <a:gd name="T14" fmla="*/ 2752 w 2752"/>
              <a:gd name="T15" fmla="*/ 756 h 756"/>
            </a:gdLst>
            <a:ahLst/>
            <a:cxnLst>
              <a:cxn ang="T8">
                <a:pos x="T0" y="T1"/>
              </a:cxn>
              <a:cxn ang="T9">
                <a:pos x="T2" y="T3"/>
              </a:cxn>
              <a:cxn ang="T10">
                <a:pos x="T4" y="T5"/>
              </a:cxn>
              <a:cxn ang="T11">
                <a:pos x="T6" y="T7"/>
              </a:cxn>
            </a:cxnLst>
            <a:rect l="T12" t="T13" r="T14" b="T15"/>
            <a:pathLst>
              <a:path w="2752" h="756">
                <a:moveTo>
                  <a:pt x="73" y="0"/>
                </a:moveTo>
                <a:cubicBezTo>
                  <a:pt x="124" y="107"/>
                  <a:pt x="0" y="534"/>
                  <a:pt x="382" y="645"/>
                </a:cubicBezTo>
                <a:cubicBezTo>
                  <a:pt x="764" y="756"/>
                  <a:pt x="1984" y="733"/>
                  <a:pt x="2368" y="665"/>
                </a:cubicBezTo>
                <a:cubicBezTo>
                  <a:pt x="2752" y="597"/>
                  <a:pt x="2620" y="327"/>
                  <a:pt x="2686" y="23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28">
            <a:extLst>
              <a:ext uri="{FF2B5EF4-FFF2-40B4-BE49-F238E27FC236}">
                <a16:creationId xmlns:a16="http://schemas.microsoft.com/office/drawing/2014/main" id="{073E498C-887F-F400-C0BC-B56987C6BE01}"/>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2D2CA71B-5E13-8461-B61C-F6E8E00B0D3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0">
              <a:extLst>
                <a:ext uri="{FF2B5EF4-FFF2-40B4-BE49-F238E27FC236}">
                  <a16:creationId xmlns:a16="http://schemas.microsoft.com/office/drawing/2014/main" id="{B5A056DF-66B7-EE9E-0610-13ED85B0493B}"/>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1">
              <a:extLst>
                <a:ext uri="{FF2B5EF4-FFF2-40B4-BE49-F238E27FC236}">
                  <a16:creationId xmlns:a16="http://schemas.microsoft.com/office/drawing/2014/main" id="{8CE7AC05-6A9D-0BE8-3E8F-D0D13916783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2">
              <a:extLst>
                <a:ext uri="{FF2B5EF4-FFF2-40B4-BE49-F238E27FC236}">
                  <a16:creationId xmlns:a16="http://schemas.microsoft.com/office/drawing/2014/main" id="{A7D9D3F4-B33E-848F-402D-37F0A134B88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3">
              <a:extLst>
                <a:ext uri="{FF2B5EF4-FFF2-40B4-BE49-F238E27FC236}">
                  <a16:creationId xmlns:a16="http://schemas.microsoft.com/office/drawing/2014/main" id="{5902271D-ED97-3D19-C235-2BDBD07CF24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4">
              <a:extLst>
                <a:ext uri="{FF2B5EF4-FFF2-40B4-BE49-F238E27FC236}">
                  <a16:creationId xmlns:a16="http://schemas.microsoft.com/office/drawing/2014/main" id="{1FE8CD87-8330-A010-1A78-E88862475A6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5">
              <a:extLst>
                <a:ext uri="{FF2B5EF4-FFF2-40B4-BE49-F238E27FC236}">
                  <a16:creationId xmlns:a16="http://schemas.microsoft.com/office/drawing/2014/main" id="{136776BC-34EA-1700-6D92-DA12410598FE}"/>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6">
              <a:extLst>
                <a:ext uri="{FF2B5EF4-FFF2-40B4-BE49-F238E27FC236}">
                  <a16:creationId xmlns:a16="http://schemas.microsoft.com/office/drawing/2014/main" id="{E4F815BB-3C26-C934-B729-6219A6091633}"/>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7">
              <a:extLst>
                <a:ext uri="{FF2B5EF4-FFF2-40B4-BE49-F238E27FC236}">
                  <a16:creationId xmlns:a16="http://schemas.microsoft.com/office/drawing/2014/main" id="{69BBC50A-960F-B896-7342-19B2825F638D}"/>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38">
            <a:extLst>
              <a:ext uri="{FF2B5EF4-FFF2-40B4-BE49-F238E27FC236}">
                <a16:creationId xmlns:a16="http://schemas.microsoft.com/office/drawing/2014/main" id="{95A055E3-8682-5F66-4E8A-FA0696B60B04}"/>
              </a:ext>
            </a:extLst>
          </p:cNvPr>
          <p:cNvSpPr>
            <a:spLocks noChangeArrowheads="1"/>
          </p:cNvSpPr>
          <p:nvPr/>
        </p:nvSpPr>
        <p:spPr bwMode="auto">
          <a:xfrm>
            <a:off x="528638" y="4162425"/>
            <a:ext cx="2605087"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17" name="AutoShape 5">
            <a:extLst>
              <a:ext uri="{FF2B5EF4-FFF2-40B4-BE49-F238E27FC236}">
                <a16:creationId xmlns:a16="http://schemas.microsoft.com/office/drawing/2014/main" id="{F1EDF6CE-415F-17E4-8EFA-B590CD24939A}"/>
              </a:ext>
            </a:extLst>
          </p:cNvPr>
          <p:cNvSpPr>
            <a:spLocks noChangeArrowheads="1"/>
          </p:cNvSpPr>
          <p:nvPr/>
        </p:nvSpPr>
        <p:spPr bwMode="auto">
          <a:xfrm>
            <a:off x="1071564" y="2904808"/>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8" name="Group 8">
            <a:extLst>
              <a:ext uri="{FF2B5EF4-FFF2-40B4-BE49-F238E27FC236}">
                <a16:creationId xmlns:a16="http://schemas.microsoft.com/office/drawing/2014/main" id="{8CC4922B-2763-40E8-C1C5-D8F26BCDC682}"/>
              </a:ext>
            </a:extLst>
          </p:cNvPr>
          <p:cNvGrpSpPr>
            <a:grpSpLocks/>
          </p:cNvGrpSpPr>
          <p:nvPr/>
        </p:nvGrpSpPr>
        <p:grpSpPr bwMode="auto">
          <a:xfrm>
            <a:off x="2668589" y="2896870"/>
            <a:ext cx="866775" cy="582613"/>
            <a:chOff x="596" y="1599"/>
            <a:chExt cx="546" cy="367"/>
          </a:xfrm>
        </p:grpSpPr>
        <p:sp>
          <p:nvSpPr>
            <p:cNvPr id="30" name="AutoShape 9">
              <a:extLst>
                <a:ext uri="{FF2B5EF4-FFF2-40B4-BE49-F238E27FC236}">
                  <a16:creationId xmlns:a16="http://schemas.microsoft.com/office/drawing/2014/main" id="{129F2523-3371-13FF-7328-B782C8CE86A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1" name="Line 10">
              <a:extLst>
                <a:ext uri="{FF2B5EF4-FFF2-40B4-BE49-F238E27FC236}">
                  <a16:creationId xmlns:a16="http://schemas.microsoft.com/office/drawing/2014/main" id="{06A73D8A-C487-6F1C-D4E0-5ECE947AB49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Text Box 11">
              <a:extLst>
                <a:ext uri="{FF2B5EF4-FFF2-40B4-BE49-F238E27FC236}">
                  <a16:creationId xmlns:a16="http://schemas.microsoft.com/office/drawing/2014/main" id="{B32737F4-4291-DFBE-8E1D-A7D07204F3E7}"/>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19" name="Group 12">
            <a:extLst>
              <a:ext uri="{FF2B5EF4-FFF2-40B4-BE49-F238E27FC236}">
                <a16:creationId xmlns:a16="http://schemas.microsoft.com/office/drawing/2014/main" id="{7361E819-0D2B-D686-574B-90B77B6B570F}"/>
              </a:ext>
            </a:extLst>
          </p:cNvPr>
          <p:cNvGrpSpPr>
            <a:grpSpLocks/>
          </p:cNvGrpSpPr>
          <p:nvPr/>
        </p:nvGrpSpPr>
        <p:grpSpPr bwMode="auto">
          <a:xfrm>
            <a:off x="4257677" y="2896870"/>
            <a:ext cx="879475" cy="582613"/>
            <a:chOff x="588" y="1599"/>
            <a:chExt cx="554" cy="367"/>
          </a:xfrm>
        </p:grpSpPr>
        <p:sp>
          <p:nvSpPr>
            <p:cNvPr id="27" name="AutoShape 13">
              <a:extLst>
                <a:ext uri="{FF2B5EF4-FFF2-40B4-BE49-F238E27FC236}">
                  <a16:creationId xmlns:a16="http://schemas.microsoft.com/office/drawing/2014/main" id="{DD741F1D-093B-0E9F-1789-F357BCD853E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8" name="Line 14">
              <a:extLst>
                <a:ext uri="{FF2B5EF4-FFF2-40B4-BE49-F238E27FC236}">
                  <a16:creationId xmlns:a16="http://schemas.microsoft.com/office/drawing/2014/main" id="{07C95FDC-982B-6A42-2086-0C385048AFCA}"/>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Text Box 15">
              <a:extLst>
                <a:ext uri="{FF2B5EF4-FFF2-40B4-BE49-F238E27FC236}">
                  <a16:creationId xmlns:a16="http://schemas.microsoft.com/office/drawing/2014/main" id="{ED14C859-4710-6B8A-9B76-B0E327099617}"/>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sp>
        <p:nvSpPr>
          <p:cNvPr id="20" name="Line 20">
            <a:extLst>
              <a:ext uri="{FF2B5EF4-FFF2-40B4-BE49-F238E27FC236}">
                <a16:creationId xmlns:a16="http://schemas.microsoft.com/office/drawing/2014/main" id="{C59F0BA7-DE68-931F-6D68-F7702F55F244}"/>
              </a:ext>
            </a:extLst>
          </p:cNvPr>
          <p:cNvSpPr>
            <a:spLocks noChangeShapeType="1"/>
          </p:cNvSpPr>
          <p:nvPr/>
        </p:nvSpPr>
        <p:spPr bwMode="auto">
          <a:xfrm>
            <a:off x="1717677"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2" name="Group 41">
            <a:extLst>
              <a:ext uri="{FF2B5EF4-FFF2-40B4-BE49-F238E27FC236}">
                <a16:creationId xmlns:a16="http://schemas.microsoft.com/office/drawing/2014/main" id="{53B45259-B0B5-6014-7AEA-F5D9BC5DFF2D}"/>
              </a:ext>
            </a:extLst>
          </p:cNvPr>
          <p:cNvGrpSpPr>
            <a:grpSpLocks/>
          </p:cNvGrpSpPr>
          <p:nvPr/>
        </p:nvGrpSpPr>
        <p:grpSpPr bwMode="auto">
          <a:xfrm>
            <a:off x="7454902" y="2898458"/>
            <a:ext cx="879476" cy="582612"/>
            <a:chOff x="588" y="1599"/>
            <a:chExt cx="554" cy="367"/>
          </a:xfrm>
        </p:grpSpPr>
        <p:sp>
          <p:nvSpPr>
            <p:cNvPr id="24" name="AutoShape 42">
              <a:extLst>
                <a:ext uri="{FF2B5EF4-FFF2-40B4-BE49-F238E27FC236}">
                  <a16:creationId xmlns:a16="http://schemas.microsoft.com/office/drawing/2014/main" id="{91E99F9C-5F88-34CD-49C5-8E8721E27EEB}"/>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5" name="Line 43">
              <a:extLst>
                <a:ext uri="{FF2B5EF4-FFF2-40B4-BE49-F238E27FC236}">
                  <a16:creationId xmlns:a16="http://schemas.microsoft.com/office/drawing/2014/main" id="{59453CBD-66B5-7222-DD66-2A5B480ADC10}"/>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Text Box 44">
              <a:extLst>
                <a:ext uri="{FF2B5EF4-FFF2-40B4-BE49-F238E27FC236}">
                  <a16:creationId xmlns:a16="http://schemas.microsoft.com/office/drawing/2014/main" id="{AF88D1BE-301A-31FF-288E-02A8FE1E28AD}"/>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3" name="Line 16">
            <a:extLst>
              <a:ext uri="{FF2B5EF4-FFF2-40B4-BE49-F238E27FC236}">
                <a16:creationId xmlns:a16="http://schemas.microsoft.com/office/drawing/2014/main" id="{AAE89E24-D065-14A9-D03A-E603A909ED07}"/>
              </a:ext>
            </a:extLst>
          </p:cNvPr>
          <p:cNvSpPr>
            <a:spLocks noChangeShapeType="1"/>
          </p:cNvSpPr>
          <p:nvPr/>
        </p:nvSpPr>
        <p:spPr bwMode="auto">
          <a:xfrm>
            <a:off x="8162925" y="3191491"/>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33" name="Group 23">
            <a:extLst>
              <a:ext uri="{FF2B5EF4-FFF2-40B4-BE49-F238E27FC236}">
                <a16:creationId xmlns:a16="http://schemas.microsoft.com/office/drawing/2014/main" id="{FBA45507-1ABA-D008-D913-6957E7F3D434}"/>
              </a:ext>
            </a:extLst>
          </p:cNvPr>
          <p:cNvGrpSpPr>
            <a:grpSpLocks/>
          </p:cNvGrpSpPr>
          <p:nvPr/>
        </p:nvGrpSpPr>
        <p:grpSpPr bwMode="auto">
          <a:xfrm>
            <a:off x="2715023" y="1890515"/>
            <a:ext cx="427038" cy="622300"/>
            <a:chOff x="2208" y="1920"/>
            <a:chExt cx="1152" cy="1680"/>
          </a:xfrm>
          <a:effectLst>
            <a:glow rad="228600">
              <a:schemeClr val="accent3">
                <a:satMod val="175000"/>
                <a:alpha val="40000"/>
              </a:schemeClr>
            </a:glow>
          </a:effectLst>
        </p:grpSpPr>
        <p:sp>
          <p:nvSpPr>
            <p:cNvPr id="34" name="Oval 24">
              <a:extLst>
                <a:ext uri="{FF2B5EF4-FFF2-40B4-BE49-F238E27FC236}">
                  <a16:creationId xmlns:a16="http://schemas.microsoft.com/office/drawing/2014/main" id="{D695BCBD-CF47-A45D-8333-61FE2172A2C5}"/>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35" name="Oval 25">
              <a:extLst>
                <a:ext uri="{FF2B5EF4-FFF2-40B4-BE49-F238E27FC236}">
                  <a16:creationId xmlns:a16="http://schemas.microsoft.com/office/drawing/2014/main" id="{93FEEF77-4457-9782-3EF8-E757756406AA}"/>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36" name="AutoShape 26">
              <a:extLst>
                <a:ext uri="{FF2B5EF4-FFF2-40B4-BE49-F238E27FC236}">
                  <a16:creationId xmlns:a16="http://schemas.microsoft.com/office/drawing/2014/main" id="{B7E8C52E-FCBE-FC99-E9F2-5568EEBEB3FB}"/>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37" name="AutoShape 27">
              <a:extLst>
                <a:ext uri="{FF2B5EF4-FFF2-40B4-BE49-F238E27FC236}">
                  <a16:creationId xmlns:a16="http://schemas.microsoft.com/office/drawing/2014/main" id="{0C9D3B39-EFFA-2164-0939-607DCB114F8F}"/>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38" name="Group 23">
            <a:extLst>
              <a:ext uri="{FF2B5EF4-FFF2-40B4-BE49-F238E27FC236}">
                <a16:creationId xmlns:a16="http://schemas.microsoft.com/office/drawing/2014/main" id="{EB8FFD10-6B76-7664-83CC-EB26022C0938}"/>
              </a:ext>
            </a:extLst>
          </p:cNvPr>
          <p:cNvGrpSpPr>
            <a:grpSpLocks/>
          </p:cNvGrpSpPr>
          <p:nvPr/>
        </p:nvGrpSpPr>
        <p:grpSpPr bwMode="auto">
          <a:xfrm>
            <a:off x="4578350" y="1890515"/>
            <a:ext cx="427038" cy="622300"/>
            <a:chOff x="2208" y="1920"/>
            <a:chExt cx="1152" cy="1680"/>
          </a:xfrm>
          <a:effectLst>
            <a:glow rad="228600">
              <a:schemeClr val="accent3">
                <a:satMod val="175000"/>
                <a:alpha val="40000"/>
              </a:schemeClr>
            </a:glow>
          </a:effectLst>
        </p:grpSpPr>
        <p:sp>
          <p:nvSpPr>
            <p:cNvPr id="39" name="Oval 24">
              <a:extLst>
                <a:ext uri="{FF2B5EF4-FFF2-40B4-BE49-F238E27FC236}">
                  <a16:creationId xmlns:a16="http://schemas.microsoft.com/office/drawing/2014/main" id="{588CA6F7-801E-F511-B4FD-A54DED344F6C}"/>
                </a:ext>
              </a:extLst>
            </p:cNvPr>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40" name="Oval 25">
              <a:extLst>
                <a:ext uri="{FF2B5EF4-FFF2-40B4-BE49-F238E27FC236}">
                  <a16:creationId xmlns:a16="http://schemas.microsoft.com/office/drawing/2014/main" id="{E034E4A0-A67E-E893-5F84-D14291CA90F6}"/>
                </a:ext>
              </a:extLst>
            </p:cNvPr>
            <p:cNvSpPr>
              <a:spLocks noChangeArrowheads="1"/>
            </p:cNvSpPr>
            <p:nvPr/>
          </p:nvSpPr>
          <p:spPr bwMode="auto">
            <a:xfrm>
              <a:off x="2640" y="2688"/>
              <a:ext cx="288" cy="288"/>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1" name="AutoShape 26">
              <a:extLst>
                <a:ext uri="{FF2B5EF4-FFF2-40B4-BE49-F238E27FC236}">
                  <a16:creationId xmlns:a16="http://schemas.microsoft.com/office/drawing/2014/main" id="{457FF71D-9EF6-B614-8747-69AC0C7883EF}"/>
                </a:ext>
              </a:extLst>
            </p:cNvPr>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2" name="AutoShape 27">
              <a:extLst>
                <a:ext uri="{FF2B5EF4-FFF2-40B4-BE49-F238E27FC236}">
                  <a16:creationId xmlns:a16="http://schemas.microsoft.com/office/drawing/2014/main" id="{7C7F4A25-05DD-B760-B06D-C89C8F8F39B7}"/>
                </a:ext>
              </a:extLst>
            </p:cNvPr>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3"/>
          <p:cNvSpPr>
            <a:spLocks noGrp="1"/>
          </p:cNvSpPr>
          <p:nvPr>
            <p:ph type="ftr" sz="quarter" idx="10"/>
          </p:nvPr>
        </p:nvSpPr>
        <p:spPr/>
        <p:txBody>
          <a:bodyPr/>
          <a:lstStyle/>
          <a:p>
            <a:pPr>
              <a:defRPr/>
            </a:pPr>
            <a:r>
              <a:rPr lang="en-US" dirty="0"/>
              <a:t>Art of Multiprocessor Programming</a:t>
            </a:r>
          </a:p>
        </p:txBody>
      </p:sp>
      <p:sp>
        <p:nvSpPr>
          <p:cNvPr id="41" name="Slide Number Placeholder 4"/>
          <p:cNvSpPr>
            <a:spLocks noGrp="1"/>
          </p:cNvSpPr>
          <p:nvPr>
            <p:ph type="sldNum" sz="quarter" idx="11"/>
          </p:nvPr>
        </p:nvSpPr>
        <p:spPr/>
        <p:txBody>
          <a:bodyPr/>
          <a:lstStyle/>
          <a:p>
            <a:pPr>
              <a:defRPr/>
            </a:pPr>
            <a:fld id="{0CC0B72C-FE5F-4E90-8BDB-7485EE82369A}" type="slidenum">
              <a:rPr lang="x-none"/>
              <a:pPr>
                <a:defRPr/>
              </a:pPr>
              <a:t>84</a:t>
            </a:fld>
            <a:endParaRPr lang="en-US" dirty="0"/>
          </a:p>
        </p:txBody>
      </p:sp>
      <p:sp>
        <p:nvSpPr>
          <p:cNvPr id="97284" name="Rectangle 2"/>
          <p:cNvSpPr>
            <a:spLocks noGrp="1" noChangeArrowheads="1"/>
          </p:cNvSpPr>
          <p:nvPr>
            <p:ph type="title"/>
          </p:nvPr>
        </p:nvSpPr>
        <p:spPr/>
        <p:txBody>
          <a:bodyPr/>
          <a:lstStyle/>
          <a:p>
            <a:r>
              <a:rPr lang="en-US" dirty="0"/>
              <a:t>Removing a Node</a:t>
            </a:r>
          </a:p>
        </p:txBody>
      </p:sp>
      <p:sp>
        <p:nvSpPr>
          <p:cNvPr id="97289" name="Freeform 21"/>
          <p:cNvSpPr>
            <a:spLocks/>
          </p:cNvSpPr>
          <p:nvPr/>
        </p:nvSpPr>
        <p:spPr bwMode="auto">
          <a:xfrm>
            <a:off x="3130550" y="3059113"/>
            <a:ext cx="4368800" cy="1200150"/>
          </a:xfrm>
          <a:custGeom>
            <a:avLst/>
            <a:gdLst>
              <a:gd name="T0" fmla="*/ 2147483647 w 2752"/>
              <a:gd name="T1" fmla="*/ 0 h 756"/>
              <a:gd name="T2" fmla="*/ 2147483647 w 2752"/>
              <a:gd name="T3" fmla="*/ 2147483647 h 756"/>
              <a:gd name="T4" fmla="*/ 2147483647 w 2752"/>
              <a:gd name="T5" fmla="*/ 2147483647 h 756"/>
              <a:gd name="T6" fmla="*/ 2147483647 w 2752"/>
              <a:gd name="T7" fmla="*/ 2147483647 h 756"/>
              <a:gd name="T8" fmla="*/ 0 60000 65536"/>
              <a:gd name="T9" fmla="*/ 0 60000 65536"/>
              <a:gd name="T10" fmla="*/ 0 60000 65536"/>
              <a:gd name="T11" fmla="*/ 0 60000 65536"/>
              <a:gd name="T12" fmla="*/ 0 w 2752"/>
              <a:gd name="T13" fmla="*/ 0 h 756"/>
              <a:gd name="T14" fmla="*/ 2752 w 2752"/>
              <a:gd name="T15" fmla="*/ 756 h 756"/>
            </a:gdLst>
            <a:ahLst/>
            <a:cxnLst>
              <a:cxn ang="T8">
                <a:pos x="T0" y="T1"/>
              </a:cxn>
              <a:cxn ang="T9">
                <a:pos x="T2" y="T3"/>
              </a:cxn>
              <a:cxn ang="T10">
                <a:pos x="T4" y="T5"/>
              </a:cxn>
              <a:cxn ang="T11">
                <a:pos x="T6" y="T7"/>
              </a:cxn>
            </a:cxnLst>
            <a:rect l="T12" t="T13" r="T14" b="T15"/>
            <a:pathLst>
              <a:path w="2752" h="756">
                <a:moveTo>
                  <a:pt x="73" y="0"/>
                </a:moveTo>
                <a:cubicBezTo>
                  <a:pt x="124" y="107"/>
                  <a:pt x="0" y="534"/>
                  <a:pt x="382" y="645"/>
                </a:cubicBezTo>
                <a:cubicBezTo>
                  <a:pt x="764" y="756"/>
                  <a:pt x="1984" y="733"/>
                  <a:pt x="2368" y="665"/>
                </a:cubicBezTo>
                <a:cubicBezTo>
                  <a:pt x="2752" y="597"/>
                  <a:pt x="2620" y="327"/>
                  <a:pt x="2686" y="23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97292" name="AutoShape 57"/>
          <p:cNvSpPr>
            <a:spLocks noChangeArrowheads="1"/>
          </p:cNvSpPr>
          <p:nvPr/>
        </p:nvSpPr>
        <p:spPr bwMode="auto">
          <a:xfrm>
            <a:off x="528638" y="4162425"/>
            <a:ext cx="2601910" cy="1055688"/>
          </a:xfrm>
          <a:prstGeom prst="cloudCallout">
            <a:avLst>
              <a:gd name="adj1" fmla="val 79079"/>
              <a:gd name="adj2" fmla="val 55264"/>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2" name="Group 28">
            <a:extLst>
              <a:ext uri="{FF2B5EF4-FFF2-40B4-BE49-F238E27FC236}">
                <a16:creationId xmlns:a16="http://schemas.microsoft.com/office/drawing/2014/main" id="{F06B6128-D23A-9EC0-1F2F-34A9CEA180DA}"/>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8E2CF986-06F5-C3B7-2BF1-E357312462BC}"/>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0">
              <a:extLst>
                <a:ext uri="{FF2B5EF4-FFF2-40B4-BE49-F238E27FC236}">
                  <a16:creationId xmlns:a16="http://schemas.microsoft.com/office/drawing/2014/main" id="{FB4F1B46-BC5C-B240-E273-85A3EFBA682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1">
              <a:extLst>
                <a:ext uri="{FF2B5EF4-FFF2-40B4-BE49-F238E27FC236}">
                  <a16:creationId xmlns:a16="http://schemas.microsoft.com/office/drawing/2014/main" id="{7102CC10-D056-E253-FBC8-0B8BA7424F7E}"/>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2">
              <a:extLst>
                <a:ext uri="{FF2B5EF4-FFF2-40B4-BE49-F238E27FC236}">
                  <a16:creationId xmlns:a16="http://schemas.microsoft.com/office/drawing/2014/main" id="{16E26DBD-ED95-D47A-508F-D223552BB98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3">
              <a:extLst>
                <a:ext uri="{FF2B5EF4-FFF2-40B4-BE49-F238E27FC236}">
                  <a16:creationId xmlns:a16="http://schemas.microsoft.com/office/drawing/2014/main" id="{49A98689-5C9C-09B4-0133-100A590BB41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4">
              <a:extLst>
                <a:ext uri="{FF2B5EF4-FFF2-40B4-BE49-F238E27FC236}">
                  <a16:creationId xmlns:a16="http://schemas.microsoft.com/office/drawing/2014/main" id="{DBA8CFF1-CE83-B066-E269-7F3B75B4BC2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5">
              <a:extLst>
                <a:ext uri="{FF2B5EF4-FFF2-40B4-BE49-F238E27FC236}">
                  <a16:creationId xmlns:a16="http://schemas.microsoft.com/office/drawing/2014/main" id="{494C98F6-1DCB-5B12-765F-FD851CF86932}"/>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6">
              <a:extLst>
                <a:ext uri="{FF2B5EF4-FFF2-40B4-BE49-F238E27FC236}">
                  <a16:creationId xmlns:a16="http://schemas.microsoft.com/office/drawing/2014/main" id="{91911D22-BD50-3E14-2082-9FDA47C1A52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7">
              <a:extLst>
                <a:ext uri="{FF2B5EF4-FFF2-40B4-BE49-F238E27FC236}">
                  <a16:creationId xmlns:a16="http://schemas.microsoft.com/office/drawing/2014/main" id="{4D5A0B26-3939-EAFB-1CC6-24FCA5CEA209}"/>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6" name="AutoShape 5">
            <a:extLst>
              <a:ext uri="{FF2B5EF4-FFF2-40B4-BE49-F238E27FC236}">
                <a16:creationId xmlns:a16="http://schemas.microsoft.com/office/drawing/2014/main" id="{61CF4284-216A-3FC6-2027-0EBE21A19315}"/>
              </a:ext>
            </a:extLst>
          </p:cNvPr>
          <p:cNvSpPr>
            <a:spLocks noChangeArrowheads="1"/>
          </p:cNvSpPr>
          <p:nvPr/>
        </p:nvSpPr>
        <p:spPr bwMode="auto">
          <a:xfrm>
            <a:off x="1071564" y="2904808"/>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7" name="Group 8">
            <a:extLst>
              <a:ext uri="{FF2B5EF4-FFF2-40B4-BE49-F238E27FC236}">
                <a16:creationId xmlns:a16="http://schemas.microsoft.com/office/drawing/2014/main" id="{892C59C4-DE4C-0762-4FCD-092A6C312171}"/>
              </a:ext>
            </a:extLst>
          </p:cNvPr>
          <p:cNvGrpSpPr>
            <a:grpSpLocks/>
          </p:cNvGrpSpPr>
          <p:nvPr/>
        </p:nvGrpSpPr>
        <p:grpSpPr bwMode="auto">
          <a:xfrm>
            <a:off x="2668589" y="2896870"/>
            <a:ext cx="866775" cy="582613"/>
            <a:chOff x="596" y="1599"/>
            <a:chExt cx="546" cy="367"/>
          </a:xfrm>
        </p:grpSpPr>
        <p:sp>
          <p:nvSpPr>
            <p:cNvPr id="29" name="AutoShape 9">
              <a:extLst>
                <a:ext uri="{FF2B5EF4-FFF2-40B4-BE49-F238E27FC236}">
                  <a16:creationId xmlns:a16="http://schemas.microsoft.com/office/drawing/2014/main" id="{A0982C6D-BC8F-4DAA-2950-2660D2B2CB8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0" name="Line 10">
              <a:extLst>
                <a:ext uri="{FF2B5EF4-FFF2-40B4-BE49-F238E27FC236}">
                  <a16:creationId xmlns:a16="http://schemas.microsoft.com/office/drawing/2014/main" id="{3DD8BFF8-D472-D0CF-B548-B8CEBFFFC12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Text Box 11">
              <a:extLst>
                <a:ext uri="{FF2B5EF4-FFF2-40B4-BE49-F238E27FC236}">
                  <a16:creationId xmlns:a16="http://schemas.microsoft.com/office/drawing/2014/main" id="{4826342C-8ECB-8614-4572-9BBB402CE5D0}"/>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sp>
        <p:nvSpPr>
          <p:cNvPr id="19" name="Line 20">
            <a:extLst>
              <a:ext uri="{FF2B5EF4-FFF2-40B4-BE49-F238E27FC236}">
                <a16:creationId xmlns:a16="http://schemas.microsoft.com/office/drawing/2014/main" id="{9912FD46-0FDC-02EA-ECFD-B629ADD0E6AF}"/>
              </a:ext>
            </a:extLst>
          </p:cNvPr>
          <p:cNvSpPr>
            <a:spLocks noChangeShapeType="1"/>
          </p:cNvSpPr>
          <p:nvPr/>
        </p:nvSpPr>
        <p:spPr bwMode="auto">
          <a:xfrm>
            <a:off x="1717677"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1" name="Group 41">
            <a:extLst>
              <a:ext uri="{FF2B5EF4-FFF2-40B4-BE49-F238E27FC236}">
                <a16:creationId xmlns:a16="http://schemas.microsoft.com/office/drawing/2014/main" id="{B332E62A-0B2C-DE2E-67E4-DCA778730240}"/>
              </a:ext>
            </a:extLst>
          </p:cNvPr>
          <p:cNvGrpSpPr>
            <a:grpSpLocks/>
          </p:cNvGrpSpPr>
          <p:nvPr/>
        </p:nvGrpSpPr>
        <p:grpSpPr bwMode="auto">
          <a:xfrm>
            <a:off x="7454902" y="2898458"/>
            <a:ext cx="879476" cy="582612"/>
            <a:chOff x="588" y="1599"/>
            <a:chExt cx="554" cy="367"/>
          </a:xfrm>
        </p:grpSpPr>
        <p:sp>
          <p:nvSpPr>
            <p:cNvPr id="23" name="AutoShape 42">
              <a:extLst>
                <a:ext uri="{FF2B5EF4-FFF2-40B4-BE49-F238E27FC236}">
                  <a16:creationId xmlns:a16="http://schemas.microsoft.com/office/drawing/2014/main" id="{D851FB7D-8FA6-983E-11D5-4AA939F83F4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4" name="Line 43">
              <a:extLst>
                <a:ext uri="{FF2B5EF4-FFF2-40B4-BE49-F238E27FC236}">
                  <a16:creationId xmlns:a16="http://schemas.microsoft.com/office/drawing/2014/main" id="{93112EE2-2AAE-F127-407A-D0E023B6BE9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44">
              <a:extLst>
                <a:ext uri="{FF2B5EF4-FFF2-40B4-BE49-F238E27FC236}">
                  <a16:creationId xmlns:a16="http://schemas.microsoft.com/office/drawing/2014/main" id="{D4E6F2F7-1DA3-67A4-2D4C-9120AAEF4957}"/>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2" name="Line 16">
            <a:extLst>
              <a:ext uri="{FF2B5EF4-FFF2-40B4-BE49-F238E27FC236}">
                <a16:creationId xmlns:a16="http://schemas.microsoft.com/office/drawing/2014/main" id="{664243CF-064A-FBC1-79A9-A6FE00C40997}"/>
              </a:ext>
            </a:extLst>
          </p:cNvPr>
          <p:cNvSpPr>
            <a:spLocks noChangeShapeType="1"/>
          </p:cNvSpPr>
          <p:nvPr/>
        </p:nvSpPr>
        <p:spPr bwMode="auto">
          <a:xfrm>
            <a:off x="8162925" y="3191491"/>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ooter Placeholder 3"/>
          <p:cNvSpPr>
            <a:spLocks noGrp="1"/>
          </p:cNvSpPr>
          <p:nvPr>
            <p:ph type="ftr" sz="quarter" idx="10"/>
          </p:nvPr>
        </p:nvSpPr>
        <p:spPr/>
        <p:txBody>
          <a:bodyPr/>
          <a:lstStyle/>
          <a:p>
            <a:pPr>
              <a:defRPr/>
            </a:pPr>
            <a:r>
              <a:rPr lang="en-US" dirty="0"/>
              <a:t>Art of Multiprocessor Programming</a:t>
            </a:r>
          </a:p>
        </p:txBody>
      </p:sp>
      <p:sp>
        <p:nvSpPr>
          <p:cNvPr id="41" name="Slide Number Placeholder 4"/>
          <p:cNvSpPr>
            <a:spLocks noGrp="1"/>
          </p:cNvSpPr>
          <p:nvPr>
            <p:ph type="sldNum" sz="quarter" idx="11"/>
          </p:nvPr>
        </p:nvSpPr>
        <p:spPr/>
        <p:txBody>
          <a:bodyPr/>
          <a:lstStyle/>
          <a:p>
            <a:pPr>
              <a:defRPr/>
            </a:pPr>
            <a:fld id="{0CC0B72C-FE5F-4E90-8BDB-7485EE82369A}" type="slidenum">
              <a:rPr lang="x-none"/>
              <a:pPr>
                <a:defRPr/>
              </a:pPr>
              <a:t>85</a:t>
            </a:fld>
            <a:endParaRPr lang="en-US" dirty="0"/>
          </a:p>
        </p:txBody>
      </p:sp>
      <p:sp>
        <p:nvSpPr>
          <p:cNvPr id="97284" name="Rectangle 2"/>
          <p:cNvSpPr>
            <a:spLocks noGrp="1" noChangeArrowheads="1"/>
          </p:cNvSpPr>
          <p:nvPr>
            <p:ph type="title"/>
          </p:nvPr>
        </p:nvSpPr>
        <p:spPr/>
        <p:txBody>
          <a:bodyPr/>
          <a:lstStyle/>
          <a:p>
            <a:r>
              <a:rPr lang="en-US" dirty="0"/>
              <a:t>Removing a Node</a:t>
            </a:r>
          </a:p>
        </p:txBody>
      </p:sp>
      <p:sp>
        <p:nvSpPr>
          <p:cNvPr id="97289" name="Freeform 21"/>
          <p:cNvSpPr>
            <a:spLocks/>
          </p:cNvSpPr>
          <p:nvPr/>
        </p:nvSpPr>
        <p:spPr bwMode="auto">
          <a:xfrm>
            <a:off x="3130550" y="3059113"/>
            <a:ext cx="4368800" cy="1200150"/>
          </a:xfrm>
          <a:custGeom>
            <a:avLst/>
            <a:gdLst>
              <a:gd name="T0" fmla="*/ 2147483647 w 2752"/>
              <a:gd name="T1" fmla="*/ 0 h 756"/>
              <a:gd name="T2" fmla="*/ 2147483647 w 2752"/>
              <a:gd name="T3" fmla="*/ 2147483647 h 756"/>
              <a:gd name="T4" fmla="*/ 2147483647 w 2752"/>
              <a:gd name="T5" fmla="*/ 2147483647 h 756"/>
              <a:gd name="T6" fmla="*/ 2147483647 w 2752"/>
              <a:gd name="T7" fmla="*/ 2147483647 h 756"/>
              <a:gd name="T8" fmla="*/ 0 60000 65536"/>
              <a:gd name="T9" fmla="*/ 0 60000 65536"/>
              <a:gd name="T10" fmla="*/ 0 60000 65536"/>
              <a:gd name="T11" fmla="*/ 0 60000 65536"/>
              <a:gd name="T12" fmla="*/ 0 w 2752"/>
              <a:gd name="T13" fmla="*/ 0 h 756"/>
              <a:gd name="T14" fmla="*/ 2752 w 2752"/>
              <a:gd name="T15" fmla="*/ 756 h 756"/>
            </a:gdLst>
            <a:ahLst/>
            <a:cxnLst>
              <a:cxn ang="T8">
                <a:pos x="T0" y="T1"/>
              </a:cxn>
              <a:cxn ang="T9">
                <a:pos x="T2" y="T3"/>
              </a:cxn>
              <a:cxn ang="T10">
                <a:pos x="T4" y="T5"/>
              </a:cxn>
              <a:cxn ang="T11">
                <a:pos x="T6" y="T7"/>
              </a:cxn>
            </a:cxnLst>
            <a:rect l="T12" t="T13" r="T14" b="T15"/>
            <a:pathLst>
              <a:path w="2752" h="756">
                <a:moveTo>
                  <a:pt x="73" y="0"/>
                </a:moveTo>
                <a:cubicBezTo>
                  <a:pt x="124" y="107"/>
                  <a:pt x="0" y="534"/>
                  <a:pt x="382" y="645"/>
                </a:cubicBezTo>
                <a:cubicBezTo>
                  <a:pt x="764" y="756"/>
                  <a:pt x="1984" y="733"/>
                  <a:pt x="2368" y="665"/>
                </a:cubicBezTo>
                <a:cubicBezTo>
                  <a:pt x="2752" y="597"/>
                  <a:pt x="2620" y="327"/>
                  <a:pt x="2686" y="23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AutoShape 5">
            <a:extLst>
              <a:ext uri="{FF2B5EF4-FFF2-40B4-BE49-F238E27FC236}">
                <a16:creationId xmlns:a16="http://schemas.microsoft.com/office/drawing/2014/main" id="{61CF4284-216A-3FC6-2027-0EBE21A19315}"/>
              </a:ext>
            </a:extLst>
          </p:cNvPr>
          <p:cNvSpPr>
            <a:spLocks noChangeArrowheads="1"/>
          </p:cNvSpPr>
          <p:nvPr/>
        </p:nvSpPr>
        <p:spPr bwMode="auto">
          <a:xfrm>
            <a:off x="1071564" y="2904808"/>
            <a:ext cx="866775" cy="566738"/>
          </a:xfrm>
          <a:prstGeom prst="roundRect">
            <a:avLst>
              <a:gd name="adj" fmla="val 16667"/>
            </a:avLst>
          </a:prstGeom>
          <a:solidFill>
            <a:srgbClr val="00B050"/>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grpSp>
        <p:nvGrpSpPr>
          <p:cNvPr id="17" name="Group 8">
            <a:extLst>
              <a:ext uri="{FF2B5EF4-FFF2-40B4-BE49-F238E27FC236}">
                <a16:creationId xmlns:a16="http://schemas.microsoft.com/office/drawing/2014/main" id="{892C59C4-DE4C-0762-4FCD-092A6C312171}"/>
              </a:ext>
            </a:extLst>
          </p:cNvPr>
          <p:cNvGrpSpPr>
            <a:grpSpLocks/>
          </p:cNvGrpSpPr>
          <p:nvPr/>
        </p:nvGrpSpPr>
        <p:grpSpPr bwMode="auto">
          <a:xfrm>
            <a:off x="2668589" y="2896870"/>
            <a:ext cx="866775" cy="582613"/>
            <a:chOff x="596" y="1599"/>
            <a:chExt cx="546" cy="367"/>
          </a:xfrm>
        </p:grpSpPr>
        <p:sp>
          <p:nvSpPr>
            <p:cNvPr id="29" name="AutoShape 9">
              <a:extLst>
                <a:ext uri="{FF2B5EF4-FFF2-40B4-BE49-F238E27FC236}">
                  <a16:creationId xmlns:a16="http://schemas.microsoft.com/office/drawing/2014/main" id="{A0982C6D-BC8F-4DAA-2950-2660D2B2CB8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30" name="Line 10">
              <a:extLst>
                <a:ext uri="{FF2B5EF4-FFF2-40B4-BE49-F238E27FC236}">
                  <a16:creationId xmlns:a16="http://schemas.microsoft.com/office/drawing/2014/main" id="{3DD8BFF8-D472-D0CF-B548-B8CEBFFFC122}"/>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Text Box 11">
              <a:extLst>
                <a:ext uri="{FF2B5EF4-FFF2-40B4-BE49-F238E27FC236}">
                  <a16:creationId xmlns:a16="http://schemas.microsoft.com/office/drawing/2014/main" id="{4826342C-8ECB-8614-4572-9BBB402CE5D0}"/>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sp>
        <p:nvSpPr>
          <p:cNvPr id="19" name="Line 20">
            <a:extLst>
              <a:ext uri="{FF2B5EF4-FFF2-40B4-BE49-F238E27FC236}">
                <a16:creationId xmlns:a16="http://schemas.microsoft.com/office/drawing/2014/main" id="{9912FD46-0FDC-02EA-ECFD-B629ADD0E6AF}"/>
              </a:ext>
            </a:extLst>
          </p:cNvPr>
          <p:cNvSpPr>
            <a:spLocks noChangeShapeType="1"/>
          </p:cNvSpPr>
          <p:nvPr/>
        </p:nvSpPr>
        <p:spPr bwMode="auto">
          <a:xfrm>
            <a:off x="1717677" y="3188970"/>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1" name="Group 41">
            <a:extLst>
              <a:ext uri="{FF2B5EF4-FFF2-40B4-BE49-F238E27FC236}">
                <a16:creationId xmlns:a16="http://schemas.microsoft.com/office/drawing/2014/main" id="{B332E62A-0B2C-DE2E-67E4-DCA778730240}"/>
              </a:ext>
            </a:extLst>
          </p:cNvPr>
          <p:cNvGrpSpPr>
            <a:grpSpLocks/>
          </p:cNvGrpSpPr>
          <p:nvPr/>
        </p:nvGrpSpPr>
        <p:grpSpPr bwMode="auto">
          <a:xfrm>
            <a:off x="7454902" y="2898458"/>
            <a:ext cx="879476" cy="582612"/>
            <a:chOff x="588" y="1599"/>
            <a:chExt cx="554" cy="367"/>
          </a:xfrm>
        </p:grpSpPr>
        <p:sp>
          <p:nvSpPr>
            <p:cNvPr id="23" name="AutoShape 42">
              <a:extLst>
                <a:ext uri="{FF2B5EF4-FFF2-40B4-BE49-F238E27FC236}">
                  <a16:creationId xmlns:a16="http://schemas.microsoft.com/office/drawing/2014/main" id="{D851FB7D-8FA6-983E-11D5-4AA939F83F4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4" name="Line 43">
              <a:extLst>
                <a:ext uri="{FF2B5EF4-FFF2-40B4-BE49-F238E27FC236}">
                  <a16:creationId xmlns:a16="http://schemas.microsoft.com/office/drawing/2014/main" id="{93112EE2-2AAE-F127-407A-D0E023B6BE9D}"/>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44">
              <a:extLst>
                <a:ext uri="{FF2B5EF4-FFF2-40B4-BE49-F238E27FC236}">
                  <a16:creationId xmlns:a16="http://schemas.microsoft.com/office/drawing/2014/main" id="{D4E6F2F7-1DA3-67A4-2D4C-9120AAEF4957}"/>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22" name="Line 16">
            <a:extLst>
              <a:ext uri="{FF2B5EF4-FFF2-40B4-BE49-F238E27FC236}">
                <a16:creationId xmlns:a16="http://schemas.microsoft.com/office/drawing/2014/main" id="{664243CF-064A-FBC1-79A9-A6FE00C40997}"/>
              </a:ext>
            </a:extLst>
          </p:cNvPr>
          <p:cNvSpPr>
            <a:spLocks noChangeShapeType="1"/>
          </p:cNvSpPr>
          <p:nvPr/>
        </p:nvSpPr>
        <p:spPr bwMode="auto">
          <a:xfrm>
            <a:off x="8162925" y="3191491"/>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extLst>
      <p:ext uri="{BB962C8B-B14F-4D97-AF65-F5344CB8AC3E}">
        <p14:creationId xmlns:p14="http://schemas.microsoft.com/office/powerpoint/2010/main" val="17137129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32D1B9EF-1D83-4B48-BD30-260AEDAAEC22}" type="slidenum">
              <a:rPr lang="x-none"/>
              <a:pPr>
                <a:defRPr/>
              </a:pPr>
              <a:t>86</a:t>
            </a:fld>
            <a:endParaRPr lang="en-US" dirty="0"/>
          </a:p>
        </p:txBody>
      </p:sp>
      <p:sp>
        <p:nvSpPr>
          <p:cNvPr id="99332" name="Rectangle 3"/>
          <p:cNvSpPr>
            <a:spLocks noGrp="1" noChangeArrowheads="1"/>
          </p:cNvSpPr>
          <p:nvPr>
            <p:ph type="title"/>
          </p:nvPr>
        </p:nvSpPr>
        <p:spPr/>
        <p:txBody>
          <a:bodyPr/>
          <a:lstStyle/>
          <a:p>
            <a:r>
              <a:rPr lang="en-US" dirty="0"/>
              <a:t>Remove method</a:t>
            </a:r>
          </a:p>
        </p:txBody>
      </p:sp>
      <p:sp>
        <p:nvSpPr>
          <p:cNvPr id="99333" name="Text Box 4"/>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C15C4DD-B65F-45A3-CD1B-D0595B26A5A8}"/>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A50B396F-F3D3-46F6-8ADF-30CFF19E8083}" type="slidenum">
              <a:rPr lang="x-none"/>
              <a:pPr>
                <a:defRPr/>
              </a:pPr>
              <a:t>87</a:t>
            </a:fld>
            <a:endParaRPr lang="en-US" dirty="0"/>
          </a:p>
        </p:txBody>
      </p:sp>
      <p:sp>
        <p:nvSpPr>
          <p:cNvPr id="100356" name="Rectangle 3"/>
          <p:cNvSpPr>
            <a:spLocks noGrp="1" noChangeArrowheads="1"/>
          </p:cNvSpPr>
          <p:nvPr>
            <p:ph type="title"/>
          </p:nvPr>
        </p:nvSpPr>
        <p:spPr/>
        <p:txBody>
          <a:bodyPr/>
          <a:lstStyle/>
          <a:p>
            <a:r>
              <a:rPr lang="en-US" dirty="0"/>
              <a:t>Remove method</a:t>
            </a:r>
          </a:p>
        </p:txBody>
      </p:sp>
      <p:sp>
        <p:nvSpPr>
          <p:cNvPr id="100358" name="AutoShape 5"/>
          <p:cNvSpPr>
            <a:spLocks noChangeArrowheads="1"/>
          </p:cNvSpPr>
          <p:nvPr/>
        </p:nvSpPr>
        <p:spPr bwMode="auto">
          <a:xfrm>
            <a:off x="998538" y="2473325"/>
            <a:ext cx="4989512" cy="422275"/>
          </a:xfrm>
          <a:prstGeom prst="wedgeRoundRectCallout">
            <a:avLst>
              <a:gd name="adj1" fmla="val 34759"/>
              <a:gd name="adj2" fmla="val 67030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00359" name="Text Box 6"/>
          <p:cNvSpPr txBox="1">
            <a:spLocks noChangeArrowheads="1"/>
          </p:cNvSpPr>
          <p:nvPr/>
        </p:nvSpPr>
        <p:spPr bwMode="auto">
          <a:xfrm>
            <a:off x="3328108" y="5557838"/>
            <a:ext cx="3924471"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Key used to order node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522C5B50-3D2F-975D-FAA5-41F6F480DFB6}"/>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9C3BCBEF-0590-44BD-9F96-2DECAF6F0791}" type="slidenum">
              <a:rPr lang="x-none"/>
              <a:pPr>
                <a:defRPr/>
              </a:pPr>
              <a:t>88</a:t>
            </a:fld>
            <a:endParaRPr lang="en-US" dirty="0"/>
          </a:p>
        </p:txBody>
      </p:sp>
      <p:sp>
        <p:nvSpPr>
          <p:cNvPr id="101380" name="Rectangle 3"/>
          <p:cNvSpPr>
            <a:spLocks noGrp="1" noChangeArrowheads="1"/>
          </p:cNvSpPr>
          <p:nvPr>
            <p:ph type="title"/>
          </p:nvPr>
        </p:nvSpPr>
        <p:spPr/>
        <p:txBody>
          <a:bodyPr/>
          <a:lstStyle/>
          <a:p>
            <a:r>
              <a:rPr lang="en-US" dirty="0"/>
              <a:t>Remove method</a:t>
            </a:r>
          </a:p>
        </p:txBody>
      </p:sp>
      <p:sp>
        <p:nvSpPr>
          <p:cNvPr id="101382" name="AutoShape 5"/>
          <p:cNvSpPr>
            <a:spLocks noChangeArrowheads="1"/>
          </p:cNvSpPr>
          <p:nvPr/>
        </p:nvSpPr>
        <p:spPr bwMode="auto">
          <a:xfrm>
            <a:off x="998538" y="2816225"/>
            <a:ext cx="3357562" cy="422275"/>
          </a:xfrm>
          <a:prstGeom prst="wedgeRoundRectCallout">
            <a:avLst>
              <a:gd name="adj1" fmla="val 66100"/>
              <a:gd name="adj2" fmla="val 55855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01383" name="Text Box 6"/>
          <p:cNvSpPr txBox="1">
            <a:spLocks noChangeArrowheads="1"/>
          </p:cNvSpPr>
          <p:nvPr/>
        </p:nvSpPr>
        <p:spPr bwMode="auto">
          <a:xfrm>
            <a:off x="2728983" y="5557838"/>
            <a:ext cx="5205271" cy="523220"/>
          </a:xfrm>
          <a:prstGeom prst="rect">
            <a:avLst/>
          </a:prstGeom>
          <a:no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Predecessor and current nodes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5ECE591-ADE4-9E55-D923-974FE098901A}"/>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072F05A6-875D-4B0C-A426-A1709D7E9993}" type="slidenum">
              <a:rPr lang="x-none"/>
              <a:pPr>
                <a:defRPr/>
              </a:pPr>
              <a:t>89</a:t>
            </a:fld>
            <a:endParaRPr lang="en-US" dirty="0"/>
          </a:p>
        </p:txBody>
      </p:sp>
      <p:sp>
        <p:nvSpPr>
          <p:cNvPr id="102404" name="Rectangle 3"/>
          <p:cNvSpPr>
            <a:spLocks noGrp="1" noChangeArrowheads="1"/>
          </p:cNvSpPr>
          <p:nvPr>
            <p:ph type="title"/>
          </p:nvPr>
        </p:nvSpPr>
        <p:spPr/>
        <p:txBody>
          <a:bodyPr/>
          <a:lstStyle/>
          <a:p>
            <a:r>
              <a:rPr lang="en-US" dirty="0"/>
              <a:t>Remove method</a:t>
            </a:r>
          </a:p>
        </p:txBody>
      </p:sp>
      <p:sp>
        <p:nvSpPr>
          <p:cNvPr id="102406" name="AutoShape 5"/>
          <p:cNvSpPr>
            <a:spLocks noChangeArrowheads="1"/>
          </p:cNvSpPr>
          <p:nvPr/>
        </p:nvSpPr>
        <p:spPr bwMode="auto">
          <a:xfrm>
            <a:off x="998538" y="3162300"/>
            <a:ext cx="1223962" cy="422275"/>
          </a:xfrm>
          <a:prstGeom prst="wedgeRoundRectCallout">
            <a:avLst>
              <a:gd name="adj1" fmla="val 312034"/>
              <a:gd name="adj2" fmla="val 6881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02407" name="Text Box 6"/>
          <p:cNvSpPr txBox="1">
            <a:spLocks noChangeArrowheads="1"/>
          </p:cNvSpPr>
          <p:nvPr/>
        </p:nvSpPr>
        <p:spPr bwMode="auto">
          <a:xfrm>
            <a:off x="5497513" y="3319463"/>
            <a:ext cx="2800350" cy="1006475"/>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Make sure locks released</a:t>
            </a:r>
            <a:r>
              <a:rPr lang="en-US" sz="3200" dirty="0">
                <a:solidFill>
                  <a:srgbClr val="FFFF00"/>
                </a:solidFill>
                <a:latin typeface="Arial" pitchFamily="34" charset="0"/>
              </a:rPr>
              <a:t> </a:t>
            </a:r>
          </a:p>
        </p:txBody>
      </p:sp>
      <p:sp>
        <p:nvSpPr>
          <p:cNvPr id="102408" name="AutoShape 7"/>
          <p:cNvSpPr>
            <a:spLocks noChangeArrowheads="1"/>
          </p:cNvSpPr>
          <p:nvPr/>
        </p:nvSpPr>
        <p:spPr bwMode="auto">
          <a:xfrm>
            <a:off x="1057275" y="3929063"/>
            <a:ext cx="2865438" cy="1163637"/>
          </a:xfrm>
          <a:prstGeom prst="wedgeRoundRectCallout">
            <a:avLst>
              <a:gd name="adj1" fmla="val 103097"/>
              <a:gd name="adj2" fmla="val -6381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638AAEE4-98F5-426C-9387-7E0B4905D57B}"/>
              </a:ext>
            </a:extLst>
          </p:cNvPr>
          <p:cNvSpPr txBox="1">
            <a:spLocks noChangeArrowheads="1"/>
          </p:cNvSpPr>
          <p:nvPr/>
        </p:nvSpPr>
        <p:spPr bwMode="auto">
          <a:xfrm>
            <a:off x="773113" y="2057400"/>
            <a:ext cx="7445375"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75C267B6-8947-4A7B-B09B-630993141AFC}" type="slidenum">
              <a:rPr lang="x-none"/>
              <a:pPr>
                <a:defRPr/>
              </a:pPr>
              <a:t>90</a:t>
            </a:fld>
            <a:endParaRPr lang="en-US" dirty="0"/>
          </a:p>
        </p:txBody>
      </p:sp>
      <p:sp>
        <p:nvSpPr>
          <p:cNvPr id="103428" name="Rectangle 3"/>
          <p:cNvSpPr>
            <a:spLocks noGrp="1" noChangeArrowheads="1"/>
          </p:cNvSpPr>
          <p:nvPr>
            <p:ph type="title"/>
          </p:nvPr>
        </p:nvSpPr>
        <p:spPr/>
        <p:txBody>
          <a:bodyPr/>
          <a:lstStyle/>
          <a:p>
            <a:r>
              <a:rPr lang="en-US" dirty="0"/>
              <a:t>Remove method</a:t>
            </a:r>
          </a:p>
        </p:txBody>
      </p:sp>
      <p:sp>
        <p:nvSpPr>
          <p:cNvPr id="103430" name="AutoShape 5"/>
          <p:cNvSpPr>
            <a:spLocks noChangeArrowheads="1"/>
          </p:cNvSpPr>
          <p:nvPr/>
        </p:nvSpPr>
        <p:spPr bwMode="auto">
          <a:xfrm>
            <a:off x="1062038" y="3541713"/>
            <a:ext cx="1223962" cy="422275"/>
          </a:xfrm>
          <a:prstGeom prst="wedgeRoundRectCallout">
            <a:avLst>
              <a:gd name="adj1" fmla="val 265824"/>
              <a:gd name="adj2" fmla="val 20375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03431" name="Text Box 6"/>
          <p:cNvSpPr txBox="1">
            <a:spLocks noChangeArrowheads="1"/>
          </p:cNvSpPr>
          <p:nvPr/>
        </p:nvSpPr>
        <p:spPr bwMode="auto">
          <a:xfrm>
            <a:off x="5002307" y="4422775"/>
            <a:ext cx="2716306" cy="579438"/>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Everything else</a:t>
            </a:r>
            <a:r>
              <a:rPr lang="en-US" sz="3200" dirty="0">
                <a:solidFill>
                  <a:srgbClr val="FFFF00"/>
                </a:solidFill>
                <a:latin typeface="Arial" pitchFamily="34" charset="0"/>
              </a:rPr>
              <a:t>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Text Box 4"/>
          <p:cNvSpPr txBox="1">
            <a:spLocks noChangeArrowheads="1"/>
          </p:cNvSpPr>
          <p:nvPr/>
        </p:nvSpPr>
        <p:spPr bwMode="auto">
          <a:xfrm>
            <a:off x="773113" y="2057400"/>
            <a:ext cx="7445375" cy="2554545"/>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30FE2709-830A-428D-8872-FCBBB6E01ED9}" type="slidenum">
              <a:rPr lang="x-none"/>
              <a:pPr>
                <a:defRPr/>
              </a:pPr>
              <a:t>91</a:t>
            </a:fld>
            <a:endParaRPr lang="en-US" dirty="0"/>
          </a:p>
        </p:txBody>
      </p:sp>
      <p:sp>
        <p:nvSpPr>
          <p:cNvPr id="104452" name="Rectangle 3"/>
          <p:cNvSpPr>
            <a:spLocks noGrp="1" noChangeArrowheads="1"/>
          </p:cNvSpPr>
          <p:nvPr>
            <p:ph type="title"/>
          </p:nvPr>
        </p:nvSpPr>
        <p:spPr/>
        <p:txBody>
          <a:bodyPr/>
          <a:lstStyle/>
          <a:p>
            <a:r>
              <a:rPr lang="en-US" dirty="0"/>
              <a:t>Remove method</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F02E6209-8208-CBC7-E857-445CC6DF69A2}"/>
              </a:ext>
            </a:extLst>
          </p:cNvPr>
          <p:cNvSpPr txBox="1">
            <a:spLocks noChangeArrowheads="1"/>
          </p:cNvSpPr>
          <p:nvPr/>
        </p:nvSpPr>
        <p:spPr bwMode="auto">
          <a:xfrm>
            <a:off x="773113" y="2057400"/>
            <a:ext cx="7445375" cy="2554545"/>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5E3BD1E9-5164-4CF1-BD83-78A69B63E2E2}" type="slidenum">
              <a:rPr lang="x-none"/>
              <a:pPr>
                <a:defRPr/>
              </a:pPr>
              <a:t>92</a:t>
            </a:fld>
            <a:endParaRPr lang="en-US" dirty="0"/>
          </a:p>
        </p:txBody>
      </p:sp>
      <p:sp>
        <p:nvSpPr>
          <p:cNvPr id="105476" name="Rectangle 3"/>
          <p:cNvSpPr>
            <a:spLocks noGrp="1" noChangeArrowheads="1"/>
          </p:cNvSpPr>
          <p:nvPr>
            <p:ph type="title"/>
          </p:nvPr>
        </p:nvSpPr>
        <p:spPr/>
        <p:txBody>
          <a:bodyPr/>
          <a:lstStyle/>
          <a:p>
            <a:r>
              <a:rPr lang="en-US" dirty="0"/>
              <a:t>Remove method</a:t>
            </a:r>
          </a:p>
        </p:txBody>
      </p:sp>
      <p:sp>
        <p:nvSpPr>
          <p:cNvPr id="105478" name="AutoShape 5"/>
          <p:cNvSpPr>
            <a:spLocks noChangeArrowheads="1"/>
          </p:cNvSpPr>
          <p:nvPr/>
        </p:nvSpPr>
        <p:spPr bwMode="auto">
          <a:xfrm>
            <a:off x="931863" y="2473325"/>
            <a:ext cx="3967162" cy="1027113"/>
          </a:xfrm>
          <a:prstGeom prst="wedgeRoundRectCallout">
            <a:avLst>
              <a:gd name="adj1" fmla="val 43236"/>
              <a:gd name="adj2" fmla="val -9451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05479" name="Text Box 6"/>
          <p:cNvSpPr txBox="1">
            <a:spLocks noChangeArrowheads="1"/>
          </p:cNvSpPr>
          <p:nvPr/>
        </p:nvSpPr>
        <p:spPr bwMode="auto">
          <a:xfrm>
            <a:off x="4726928" y="1656528"/>
            <a:ext cx="3581079" cy="579438"/>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lock </a:t>
            </a:r>
            <a:r>
              <a:rPr lang="en-US" sz="2800" b="1" dirty="0">
                <a:solidFill>
                  <a:srgbClr val="FFFF00"/>
                </a:solidFill>
                <a:latin typeface="Consolas" panose="020B0609020204030204" pitchFamily="49" charset="0"/>
                <a:cs typeface="Courier New" panose="02070309020205020404" pitchFamily="49" charset="0"/>
              </a:rPr>
              <a:t>pred == head</a:t>
            </a:r>
            <a:r>
              <a:rPr lang="en-US" sz="3200" b="1" dirty="0">
                <a:solidFill>
                  <a:srgbClr val="FFFF00"/>
                </a:solidFill>
                <a:latin typeface="Consolas" panose="020B0609020204030204" pitchFamily="49" charset="0"/>
                <a:cs typeface="Courier New" panose="02070309020205020404" pitchFamily="49" charset="0"/>
              </a:rPr>
              <a:t> </a:t>
            </a:r>
          </a:p>
        </p:txBody>
      </p:sp>
      <p:sp>
        <p:nvSpPr>
          <p:cNvPr id="105481" name="Rectangle 8"/>
          <p:cNvSpPr>
            <a:spLocks noChangeArrowheads="1"/>
          </p:cNvSpPr>
          <p:nvPr/>
        </p:nvSpPr>
        <p:spPr bwMode="auto">
          <a:xfrm>
            <a:off x="5575300" y="38481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grpSp>
        <p:nvGrpSpPr>
          <p:cNvPr id="105482" name="Group 9"/>
          <p:cNvGrpSpPr>
            <a:grpSpLocks/>
          </p:cNvGrpSpPr>
          <p:nvPr/>
        </p:nvGrpSpPr>
        <p:grpSpPr bwMode="auto">
          <a:xfrm>
            <a:off x="5863606" y="4119181"/>
            <a:ext cx="2444401" cy="1446314"/>
            <a:chOff x="566" y="1796"/>
            <a:chExt cx="3693" cy="2186"/>
          </a:xfrm>
        </p:grpSpPr>
        <p:sp>
          <p:nvSpPr>
            <p:cNvPr id="105483" name="AutoShape 10"/>
            <p:cNvSpPr>
              <a:spLocks noChangeArrowheads="1"/>
            </p:cNvSpPr>
            <p:nvPr/>
          </p:nvSpPr>
          <p:spPr bwMode="auto">
            <a:xfrm>
              <a:off x="692" y="1847"/>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484" name="Line 11"/>
            <p:cNvSpPr>
              <a:spLocks noChangeShapeType="1"/>
            </p:cNvSpPr>
            <p:nvPr/>
          </p:nvSpPr>
          <p:spPr bwMode="auto">
            <a:xfrm>
              <a:off x="970" y="1842"/>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485" name="Text Box 12"/>
            <p:cNvSpPr txBox="1">
              <a:spLocks noChangeArrowheads="1"/>
            </p:cNvSpPr>
            <p:nvPr/>
          </p:nvSpPr>
          <p:spPr bwMode="auto">
            <a:xfrm>
              <a:off x="741" y="1863"/>
              <a:ext cx="279" cy="785"/>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05486" name="AutoShape 13"/>
            <p:cNvSpPr>
              <a:spLocks noChangeArrowheads="1"/>
            </p:cNvSpPr>
            <p:nvPr/>
          </p:nvSpPr>
          <p:spPr bwMode="auto">
            <a:xfrm>
              <a:off x="1698" y="1847"/>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487" name="Line 14"/>
            <p:cNvSpPr>
              <a:spLocks noChangeShapeType="1"/>
            </p:cNvSpPr>
            <p:nvPr/>
          </p:nvSpPr>
          <p:spPr bwMode="auto">
            <a:xfrm>
              <a:off x="1976" y="1842"/>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488" name="AutoShape 15"/>
            <p:cNvSpPr>
              <a:spLocks noChangeArrowheads="1"/>
            </p:cNvSpPr>
            <p:nvPr/>
          </p:nvSpPr>
          <p:spPr bwMode="auto">
            <a:xfrm>
              <a:off x="2707" y="1847"/>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489" name="Line 16"/>
            <p:cNvSpPr>
              <a:spLocks noChangeShapeType="1"/>
            </p:cNvSpPr>
            <p:nvPr/>
          </p:nvSpPr>
          <p:spPr bwMode="auto">
            <a:xfrm>
              <a:off x="2985" y="1842"/>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490" name="AutoShape 17"/>
            <p:cNvSpPr>
              <a:spLocks noChangeArrowheads="1"/>
            </p:cNvSpPr>
            <p:nvPr/>
          </p:nvSpPr>
          <p:spPr bwMode="auto">
            <a:xfrm>
              <a:off x="3713" y="1847"/>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491" name="Line 18"/>
            <p:cNvSpPr>
              <a:spLocks noChangeShapeType="1"/>
            </p:cNvSpPr>
            <p:nvPr/>
          </p:nvSpPr>
          <p:spPr bwMode="auto">
            <a:xfrm>
              <a:off x="3991" y="1842"/>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492" name="Line 19"/>
            <p:cNvSpPr>
              <a:spLocks noChangeShapeType="1"/>
            </p:cNvSpPr>
            <p:nvPr/>
          </p:nvSpPr>
          <p:spPr bwMode="auto">
            <a:xfrm>
              <a:off x="1099" y="2026"/>
              <a:ext cx="546" cy="0"/>
            </a:xfrm>
            <a:prstGeom prst="line">
              <a:avLst/>
            </a:prstGeom>
            <a:noFill/>
            <a:ln w="5715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5493" name="Line 20"/>
            <p:cNvSpPr>
              <a:spLocks noChangeShapeType="1"/>
            </p:cNvSpPr>
            <p:nvPr/>
          </p:nvSpPr>
          <p:spPr bwMode="auto">
            <a:xfrm>
              <a:off x="2116" y="2026"/>
              <a:ext cx="546" cy="0"/>
            </a:xfrm>
            <a:prstGeom prst="line">
              <a:avLst/>
            </a:prstGeom>
            <a:noFill/>
            <a:ln w="5715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5494" name="AutoShape 21"/>
            <p:cNvSpPr>
              <a:spLocks noChangeArrowheads="1"/>
            </p:cNvSpPr>
            <p:nvPr/>
          </p:nvSpPr>
          <p:spPr bwMode="auto">
            <a:xfrm>
              <a:off x="566" y="1796"/>
              <a:ext cx="815" cy="513"/>
            </a:xfrm>
            <a:prstGeom prst="wedgeRoundRectCallout">
              <a:avLst>
                <a:gd name="adj1" fmla="val 181287"/>
                <a:gd name="adj2" fmla="val 174949"/>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05495" name="Line 22"/>
            <p:cNvSpPr>
              <a:spLocks noChangeShapeType="1"/>
            </p:cNvSpPr>
            <p:nvPr/>
          </p:nvSpPr>
          <p:spPr bwMode="auto">
            <a:xfrm>
              <a:off x="3116" y="2026"/>
              <a:ext cx="546" cy="0"/>
            </a:xfrm>
            <a:prstGeom prst="line">
              <a:avLst/>
            </a:prstGeom>
            <a:noFill/>
            <a:ln w="5715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05496" name="Group 23"/>
            <p:cNvGrpSpPr>
              <a:grpSpLocks/>
            </p:cNvGrpSpPr>
            <p:nvPr/>
          </p:nvGrpSpPr>
          <p:grpSpPr bwMode="auto">
            <a:xfrm>
              <a:off x="2298" y="2804"/>
              <a:ext cx="269" cy="392"/>
              <a:chOff x="2298" y="2804"/>
              <a:chExt cx="269" cy="392"/>
            </a:xfrm>
          </p:grpSpPr>
          <p:sp>
            <p:nvSpPr>
              <p:cNvPr id="105507" name="Oval 24"/>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05508" name="Oval 25"/>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05509" name="AutoShape 26"/>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05510" name="AutoShape 27"/>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05497" name="Group 28"/>
            <p:cNvGrpSpPr>
              <a:grpSpLocks/>
            </p:cNvGrpSpPr>
            <p:nvPr/>
          </p:nvGrpSpPr>
          <p:grpSpPr bwMode="auto">
            <a:xfrm>
              <a:off x="2433" y="3166"/>
              <a:ext cx="912" cy="816"/>
              <a:chOff x="1584" y="816"/>
              <a:chExt cx="912" cy="816"/>
            </a:xfrm>
          </p:grpSpPr>
          <p:sp>
            <p:nvSpPr>
              <p:cNvPr id="105498" name="Freeform 2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5499" name="Freeform 3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5500" name="Freeform 3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5501" name="Freeform 3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502" name="Freeform 3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503" name="Freeform 3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5504" name="Freeform 3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5505" name="Freeform 3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5506" name="Freeform 3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C4A1B3D6-E523-69EC-1F63-E7E5F51A56CC}"/>
              </a:ext>
            </a:extLst>
          </p:cNvPr>
          <p:cNvSpPr txBox="1">
            <a:spLocks noChangeArrowheads="1"/>
          </p:cNvSpPr>
          <p:nvPr/>
        </p:nvSpPr>
        <p:spPr bwMode="auto">
          <a:xfrm>
            <a:off x="773113" y="2057400"/>
            <a:ext cx="7445375" cy="2554545"/>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39" name="Rectangle 8"/>
          <p:cNvSpPr>
            <a:spLocks noChangeArrowheads="1"/>
          </p:cNvSpPr>
          <p:nvPr/>
        </p:nvSpPr>
        <p:spPr bwMode="auto">
          <a:xfrm>
            <a:off x="5575300" y="38481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A8C801F1-D8F0-48B2-8C48-E1A2D8ACEE45}" type="slidenum">
              <a:rPr lang="x-none"/>
              <a:pPr>
                <a:defRPr/>
              </a:pPr>
              <a:t>93</a:t>
            </a:fld>
            <a:endParaRPr lang="en-US" dirty="0"/>
          </a:p>
        </p:txBody>
      </p:sp>
      <p:sp>
        <p:nvSpPr>
          <p:cNvPr id="106500" name="Rectangle 3"/>
          <p:cNvSpPr>
            <a:spLocks noGrp="1" noChangeArrowheads="1"/>
          </p:cNvSpPr>
          <p:nvPr>
            <p:ph type="title"/>
          </p:nvPr>
        </p:nvSpPr>
        <p:spPr/>
        <p:txBody>
          <a:bodyPr/>
          <a:lstStyle/>
          <a:p>
            <a:r>
              <a:rPr lang="en-US" dirty="0"/>
              <a:t>Remove method</a:t>
            </a:r>
          </a:p>
        </p:txBody>
      </p:sp>
      <p:sp>
        <p:nvSpPr>
          <p:cNvPr id="106502" name="AutoShape 5"/>
          <p:cNvSpPr>
            <a:spLocks noChangeArrowheads="1"/>
          </p:cNvSpPr>
          <p:nvPr/>
        </p:nvSpPr>
        <p:spPr bwMode="auto">
          <a:xfrm>
            <a:off x="1062038" y="3294063"/>
            <a:ext cx="3916362" cy="1027112"/>
          </a:xfrm>
          <a:prstGeom prst="wedgeRoundRectCallout">
            <a:avLst>
              <a:gd name="adj1" fmla="val 78130"/>
              <a:gd name="adj2" fmla="val -10517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06503" name="Text Box 6"/>
          <p:cNvSpPr txBox="1">
            <a:spLocks noChangeArrowheads="1"/>
          </p:cNvSpPr>
          <p:nvPr/>
        </p:nvSpPr>
        <p:spPr bwMode="auto">
          <a:xfrm>
            <a:off x="5057780" y="2211645"/>
            <a:ext cx="2195317"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Lock current</a:t>
            </a:r>
          </a:p>
        </p:txBody>
      </p:sp>
      <p:sp>
        <p:nvSpPr>
          <p:cNvPr id="106506" name="AutoShape 9"/>
          <p:cNvSpPr>
            <a:spLocks noChangeArrowheads="1"/>
          </p:cNvSpPr>
          <p:nvPr/>
        </p:nvSpPr>
        <p:spPr bwMode="auto">
          <a:xfrm>
            <a:off x="5898968" y="4169666"/>
            <a:ext cx="364300" cy="238350"/>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07" name="Line 10"/>
          <p:cNvSpPr>
            <a:spLocks noChangeShapeType="1"/>
          </p:cNvSpPr>
          <p:nvPr/>
        </p:nvSpPr>
        <p:spPr bwMode="auto">
          <a:xfrm>
            <a:off x="608445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08" name="Text Box 11"/>
          <p:cNvSpPr txBox="1">
            <a:spLocks noChangeArrowheads="1"/>
          </p:cNvSpPr>
          <p:nvPr/>
        </p:nvSpPr>
        <p:spPr bwMode="auto">
          <a:xfrm>
            <a:off x="5975030" y="4181683"/>
            <a:ext cx="184152" cy="518761"/>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06509" name="AutoShape 12"/>
          <p:cNvSpPr>
            <a:spLocks noChangeArrowheads="1"/>
          </p:cNvSpPr>
          <p:nvPr/>
        </p:nvSpPr>
        <p:spPr bwMode="auto">
          <a:xfrm>
            <a:off x="6570187" y="4169666"/>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10" name="Line 13"/>
          <p:cNvSpPr>
            <a:spLocks noChangeShapeType="1"/>
          </p:cNvSpPr>
          <p:nvPr/>
        </p:nvSpPr>
        <p:spPr bwMode="auto">
          <a:xfrm>
            <a:off x="6755673"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11" name="AutoShape 14"/>
          <p:cNvSpPr>
            <a:spLocks noChangeArrowheads="1"/>
          </p:cNvSpPr>
          <p:nvPr/>
        </p:nvSpPr>
        <p:spPr bwMode="auto">
          <a:xfrm>
            <a:off x="7243408" y="4169666"/>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12" name="Line 15"/>
          <p:cNvSpPr>
            <a:spLocks noChangeShapeType="1"/>
          </p:cNvSpPr>
          <p:nvPr/>
        </p:nvSpPr>
        <p:spPr bwMode="auto">
          <a:xfrm>
            <a:off x="742889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13" name="AutoShape 16"/>
          <p:cNvSpPr>
            <a:spLocks noChangeArrowheads="1"/>
          </p:cNvSpPr>
          <p:nvPr/>
        </p:nvSpPr>
        <p:spPr bwMode="auto">
          <a:xfrm>
            <a:off x="7914627" y="4169666"/>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14" name="Line 17"/>
          <p:cNvSpPr>
            <a:spLocks noChangeShapeType="1"/>
          </p:cNvSpPr>
          <p:nvPr/>
        </p:nvSpPr>
        <p:spPr bwMode="auto">
          <a:xfrm>
            <a:off x="810011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15" name="Line 18"/>
          <p:cNvSpPr>
            <a:spLocks noChangeShapeType="1"/>
          </p:cNvSpPr>
          <p:nvPr/>
        </p:nvSpPr>
        <p:spPr bwMode="auto">
          <a:xfrm>
            <a:off x="6170525"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6516" name="Line 19"/>
          <p:cNvSpPr>
            <a:spLocks noChangeShapeType="1"/>
          </p:cNvSpPr>
          <p:nvPr/>
        </p:nvSpPr>
        <p:spPr bwMode="auto">
          <a:xfrm>
            <a:off x="6849083"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6517" name="AutoShape 20"/>
          <p:cNvSpPr>
            <a:spLocks noChangeArrowheads="1"/>
          </p:cNvSpPr>
          <p:nvPr/>
        </p:nvSpPr>
        <p:spPr bwMode="auto">
          <a:xfrm>
            <a:off x="5814899" y="4135616"/>
            <a:ext cx="543781" cy="342503"/>
          </a:xfrm>
          <a:prstGeom prst="wedgeRoundRectCallout">
            <a:avLst>
              <a:gd name="adj1" fmla="val 181287"/>
              <a:gd name="adj2" fmla="val 174949"/>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06518" name="Line 21"/>
          <p:cNvSpPr>
            <a:spLocks noChangeShapeType="1"/>
          </p:cNvSpPr>
          <p:nvPr/>
        </p:nvSpPr>
        <p:spPr bwMode="auto">
          <a:xfrm>
            <a:off x="7516300"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06519" name="Group 22"/>
          <p:cNvGrpSpPr>
            <a:grpSpLocks/>
          </p:cNvGrpSpPr>
          <p:nvPr/>
        </p:nvGrpSpPr>
        <p:grpSpPr bwMode="auto">
          <a:xfrm>
            <a:off x="6970517" y="4808603"/>
            <a:ext cx="179481" cy="261717"/>
            <a:chOff x="2298" y="2804"/>
            <a:chExt cx="269" cy="392"/>
          </a:xfrm>
        </p:grpSpPr>
        <p:sp>
          <p:nvSpPr>
            <p:cNvPr id="106531" name="Oval 23"/>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06532" name="Oval 24"/>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06533" name="AutoShape 25"/>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06534" name="AutoShape 26"/>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06520" name="Group 27"/>
          <p:cNvGrpSpPr>
            <a:grpSpLocks/>
          </p:cNvGrpSpPr>
          <p:nvPr/>
        </p:nvGrpSpPr>
        <p:grpSpPr bwMode="auto">
          <a:xfrm>
            <a:off x="7060591" y="5050291"/>
            <a:ext cx="608501" cy="544800"/>
            <a:chOff x="1584" y="816"/>
            <a:chExt cx="912" cy="816"/>
          </a:xfrm>
        </p:grpSpPr>
        <p:sp>
          <p:nvSpPr>
            <p:cNvPr id="106522" name="Freeform 28"/>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6523" name="Freeform 29"/>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6524" name="Freeform 30"/>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6525" name="Freeform 31"/>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26" name="Freeform 32"/>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27" name="Freeform 33"/>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6528" name="Freeform 34"/>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6529" name="Freeform 35"/>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6530" name="Freeform 36"/>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06521" name="AutoShape 37"/>
          <p:cNvSpPr>
            <a:spLocks noChangeArrowheads="1"/>
          </p:cNvSpPr>
          <p:nvPr/>
        </p:nvSpPr>
        <p:spPr bwMode="auto">
          <a:xfrm>
            <a:off x="6481447" y="4120260"/>
            <a:ext cx="543781" cy="342503"/>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1CCD5E1-4E1B-5A67-6475-30FD167B5648}"/>
              </a:ext>
            </a:extLst>
          </p:cNvPr>
          <p:cNvSpPr txBox="1">
            <a:spLocks noChangeArrowheads="1"/>
          </p:cNvSpPr>
          <p:nvPr/>
        </p:nvSpPr>
        <p:spPr bwMode="auto">
          <a:xfrm>
            <a:off x="773113" y="2057400"/>
            <a:ext cx="7445375" cy="2554545"/>
          </a:xfrm>
          <a:prstGeom prst="rect">
            <a:avLst/>
          </a:prstGeom>
          <a:solidFill>
            <a:schemeClr val="tx1"/>
          </a:solidFill>
          <a:ln w="9525">
            <a:noFill/>
            <a:miter lim="800000"/>
            <a:headEnd/>
            <a:tailEnd/>
          </a:ln>
        </p:spPr>
        <p:txBody>
          <a:bodyPr>
            <a:spAutoFit/>
          </a:bodyPr>
          <a:lstStyle/>
          <a:p>
            <a:pPr algn="l"/>
            <a:r>
              <a:rPr lang="en-US" sz="2000" b="0" dirty="0">
                <a:solidFill>
                  <a:srgbClr val="C586C0"/>
                </a:solidFill>
                <a:effectLst/>
                <a:latin typeface="Consolas" panose="020B0609020204030204" pitchFamily="49" charset="0"/>
              </a:rPr>
              <a:t>try</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lock</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finally</a:t>
            </a:r>
            <a:r>
              <a:rPr lang="en-US" sz="2000" b="0" dirty="0">
                <a:solidFill>
                  <a:srgbClr val="D4D4D4"/>
                </a:solidFill>
                <a:effectLst/>
                <a:latin typeface="Consolas" panose="020B0609020204030204" pitchFamily="49" charset="0"/>
              </a:rPr>
              <a:t> { … }</a:t>
            </a:r>
          </a:p>
          <a:p>
            <a:pPr algn="l"/>
            <a:r>
              <a:rPr lang="en-US" sz="2000" b="0" dirty="0">
                <a:solidFill>
                  <a:srgbClr val="D4D4D4"/>
                </a:solidFill>
                <a:effectLst/>
                <a:latin typeface="Consolas" panose="020B0609020204030204" pitchFamily="49" charset="0"/>
              </a:rPr>
              <a:t> </a:t>
            </a:r>
          </a:p>
        </p:txBody>
      </p:sp>
      <p:sp>
        <p:nvSpPr>
          <p:cNvPr id="39" name="Rectangle 8"/>
          <p:cNvSpPr>
            <a:spLocks noChangeArrowheads="1"/>
          </p:cNvSpPr>
          <p:nvPr/>
        </p:nvSpPr>
        <p:spPr bwMode="auto">
          <a:xfrm>
            <a:off x="5575300" y="38481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08B579AF-BC11-4E9A-91B3-2A1FC8D92C47}" type="slidenum">
              <a:rPr lang="x-none"/>
              <a:pPr>
                <a:defRPr/>
              </a:pPr>
              <a:t>94</a:t>
            </a:fld>
            <a:endParaRPr lang="en-US" dirty="0"/>
          </a:p>
        </p:txBody>
      </p:sp>
      <p:sp>
        <p:nvSpPr>
          <p:cNvPr id="107524" name="Rectangle 3"/>
          <p:cNvSpPr>
            <a:spLocks noGrp="1" noChangeArrowheads="1"/>
          </p:cNvSpPr>
          <p:nvPr>
            <p:ph type="title"/>
          </p:nvPr>
        </p:nvSpPr>
        <p:spPr/>
        <p:txBody>
          <a:bodyPr/>
          <a:lstStyle/>
          <a:p>
            <a:r>
              <a:rPr lang="en-US" dirty="0"/>
              <a:t>Remove method</a:t>
            </a:r>
          </a:p>
        </p:txBody>
      </p:sp>
      <p:sp>
        <p:nvSpPr>
          <p:cNvPr id="107526" name="Text Box 5"/>
          <p:cNvSpPr txBox="1">
            <a:spLocks noChangeArrowheads="1"/>
          </p:cNvSpPr>
          <p:nvPr/>
        </p:nvSpPr>
        <p:spPr bwMode="auto">
          <a:xfrm>
            <a:off x="4775200" y="2895600"/>
            <a:ext cx="2468208" cy="519113"/>
          </a:xfrm>
          <a:prstGeom prst="rect">
            <a:avLst/>
          </a:prstGeom>
          <a:solidFill>
            <a:schemeClr val="tx1">
              <a:alpha val="70195"/>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Traversing list</a:t>
            </a:r>
          </a:p>
        </p:txBody>
      </p:sp>
      <p:sp>
        <p:nvSpPr>
          <p:cNvPr id="107530" name="AutoShape 8"/>
          <p:cNvSpPr>
            <a:spLocks noChangeArrowheads="1"/>
          </p:cNvSpPr>
          <p:nvPr/>
        </p:nvSpPr>
        <p:spPr bwMode="auto">
          <a:xfrm>
            <a:off x="5898968" y="4169666"/>
            <a:ext cx="364300" cy="238350"/>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31" name="Line 9"/>
          <p:cNvSpPr>
            <a:spLocks noChangeShapeType="1"/>
          </p:cNvSpPr>
          <p:nvPr/>
        </p:nvSpPr>
        <p:spPr bwMode="auto">
          <a:xfrm>
            <a:off x="608445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32" name="Text Box 10"/>
          <p:cNvSpPr txBox="1">
            <a:spLocks noChangeArrowheads="1"/>
          </p:cNvSpPr>
          <p:nvPr/>
        </p:nvSpPr>
        <p:spPr bwMode="auto">
          <a:xfrm>
            <a:off x="5975030" y="4181683"/>
            <a:ext cx="184152" cy="518761"/>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07533" name="AutoShape 11"/>
          <p:cNvSpPr>
            <a:spLocks noChangeArrowheads="1"/>
          </p:cNvSpPr>
          <p:nvPr/>
        </p:nvSpPr>
        <p:spPr bwMode="auto">
          <a:xfrm>
            <a:off x="6570187" y="4169666"/>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34" name="Line 12"/>
          <p:cNvSpPr>
            <a:spLocks noChangeShapeType="1"/>
          </p:cNvSpPr>
          <p:nvPr/>
        </p:nvSpPr>
        <p:spPr bwMode="auto">
          <a:xfrm>
            <a:off x="6755673"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35" name="AutoShape 13"/>
          <p:cNvSpPr>
            <a:spLocks noChangeArrowheads="1"/>
          </p:cNvSpPr>
          <p:nvPr/>
        </p:nvSpPr>
        <p:spPr bwMode="auto">
          <a:xfrm>
            <a:off x="7243408" y="4169666"/>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36" name="Line 14"/>
          <p:cNvSpPr>
            <a:spLocks noChangeShapeType="1"/>
          </p:cNvSpPr>
          <p:nvPr/>
        </p:nvSpPr>
        <p:spPr bwMode="auto">
          <a:xfrm>
            <a:off x="742889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37" name="AutoShape 15"/>
          <p:cNvSpPr>
            <a:spLocks noChangeArrowheads="1"/>
          </p:cNvSpPr>
          <p:nvPr/>
        </p:nvSpPr>
        <p:spPr bwMode="auto">
          <a:xfrm>
            <a:off x="7914627" y="4169666"/>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38" name="Line 16"/>
          <p:cNvSpPr>
            <a:spLocks noChangeShapeType="1"/>
          </p:cNvSpPr>
          <p:nvPr/>
        </p:nvSpPr>
        <p:spPr bwMode="auto">
          <a:xfrm>
            <a:off x="810011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39" name="Line 17"/>
          <p:cNvSpPr>
            <a:spLocks noChangeShapeType="1"/>
          </p:cNvSpPr>
          <p:nvPr/>
        </p:nvSpPr>
        <p:spPr bwMode="auto">
          <a:xfrm>
            <a:off x="6170525"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7540" name="Line 18"/>
          <p:cNvSpPr>
            <a:spLocks noChangeShapeType="1"/>
          </p:cNvSpPr>
          <p:nvPr/>
        </p:nvSpPr>
        <p:spPr bwMode="auto">
          <a:xfrm>
            <a:off x="6849083"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7541" name="AutoShape 19"/>
          <p:cNvSpPr>
            <a:spLocks noChangeArrowheads="1"/>
          </p:cNvSpPr>
          <p:nvPr/>
        </p:nvSpPr>
        <p:spPr bwMode="auto">
          <a:xfrm>
            <a:off x="5814899" y="4135616"/>
            <a:ext cx="543781" cy="342503"/>
          </a:xfrm>
          <a:prstGeom prst="wedgeRoundRectCallout">
            <a:avLst>
              <a:gd name="adj1" fmla="val 181287"/>
              <a:gd name="adj2" fmla="val 174949"/>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07542" name="Line 20"/>
          <p:cNvSpPr>
            <a:spLocks noChangeShapeType="1"/>
          </p:cNvSpPr>
          <p:nvPr/>
        </p:nvSpPr>
        <p:spPr bwMode="auto">
          <a:xfrm>
            <a:off x="7516300"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07543" name="Group 21"/>
          <p:cNvGrpSpPr>
            <a:grpSpLocks/>
          </p:cNvGrpSpPr>
          <p:nvPr/>
        </p:nvGrpSpPr>
        <p:grpSpPr bwMode="auto">
          <a:xfrm>
            <a:off x="6970517" y="4808603"/>
            <a:ext cx="179481" cy="261717"/>
            <a:chOff x="2298" y="2804"/>
            <a:chExt cx="269" cy="392"/>
          </a:xfrm>
        </p:grpSpPr>
        <p:sp>
          <p:nvSpPr>
            <p:cNvPr id="107555" name="Oval 22"/>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07556" name="Oval 23"/>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07557"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07558"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07544" name="Group 26"/>
          <p:cNvGrpSpPr>
            <a:grpSpLocks/>
          </p:cNvGrpSpPr>
          <p:nvPr/>
        </p:nvGrpSpPr>
        <p:grpSpPr bwMode="auto">
          <a:xfrm>
            <a:off x="7060591" y="5050291"/>
            <a:ext cx="608501" cy="544800"/>
            <a:chOff x="1584" y="816"/>
            <a:chExt cx="912" cy="816"/>
          </a:xfrm>
        </p:grpSpPr>
        <p:sp>
          <p:nvSpPr>
            <p:cNvPr id="107546"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7547"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7548"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7549"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50"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51"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7552"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7553"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7554"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07545" name="AutoShape 36"/>
          <p:cNvSpPr>
            <a:spLocks noChangeArrowheads="1"/>
          </p:cNvSpPr>
          <p:nvPr/>
        </p:nvSpPr>
        <p:spPr bwMode="auto">
          <a:xfrm>
            <a:off x="6481447" y="4120260"/>
            <a:ext cx="543781" cy="342503"/>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07528" name="AutoShape 37"/>
          <p:cNvSpPr>
            <a:spLocks noChangeArrowheads="1"/>
          </p:cNvSpPr>
          <p:nvPr/>
        </p:nvSpPr>
        <p:spPr bwMode="auto">
          <a:xfrm>
            <a:off x="1049524" y="3566223"/>
            <a:ext cx="530225" cy="554037"/>
          </a:xfrm>
          <a:prstGeom prst="wedgeRoundRectCallout">
            <a:avLst>
              <a:gd name="adj1" fmla="val 632654"/>
              <a:gd name="adj2" fmla="val -10434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Text Box 4"/>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7" name="Rectangle 8"/>
          <p:cNvSpPr>
            <a:spLocks noChangeArrowheads="1"/>
          </p:cNvSpPr>
          <p:nvPr/>
        </p:nvSpPr>
        <p:spPr bwMode="auto">
          <a:xfrm>
            <a:off x="5575300" y="38481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5" name="Footer Placeholder 2"/>
          <p:cNvSpPr>
            <a:spLocks noGrp="1"/>
          </p:cNvSpPr>
          <p:nvPr>
            <p:ph type="ftr" sz="quarter" idx="10"/>
          </p:nvPr>
        </p:nvSpPr>
        <p:spPr/>
        <p:txBody>
          <a:bodyPr/>
          <a:lstStyle/>
          <a:p>
            <a:pPr>
              <a:defRPr/>
            </a:pPr>
            <a:r>
              <a:rPr lang="en-US" dirty="0"/>
              <a:t>Art of Multiprocessor Programming</a:t>
            </a:r>
          </a:p>
        </p:txBody>
      </p:sp>
      <p:sp>
        <p:nvSpPr>
          <p:cNvPr id="36" name="Slide Number Placeholder 3"/>
          <p:cNvSpPr>
            <a:spLocks noGrp="1"/>
          </p:cNvSpPr>
          <p:nvPr>
            <p:ph type="sldNum" sz="quarter" idx="11"/>
          </p:nvPr>
        </p:nvSpPr>
        <p:spPr/>
        <p:txBody>
          <a:bodyPr/>
          <a:lstStyle/>
          <a:p>
            <a:pPr>
              <a:defRPr/>
            </a:pPr>
            <a:fld id="{9200B8EC-A457-4E1E-802E-4628652A12DF}" type="slidenum">
              <a:rPr lang="x-none"/>
              <a:pPr>
                <a:defRPr/>
              </a:pPr>
              <a:t>95</a:t>
            </a:fld>
            <a:endParaRPr lang="en-US" dirty="0"/>
          </a:p>
        </p:txBody>
      </p:sp>
      <p:sp>
        <p:nvSpPr>
          <p:cNvPr id="108548" name="Rectangle 3"/>
          <p:cNvSpPr>
            <a:spLocks noGrp="1" noChangeArrowheads="1"/>
          </p:cNvSpPr>
          <p:nvPr>
            <p:ph type="title"/>
          </p:nvPr>
        </p:nvSpPr>
        <p:spPr/>
        <p:txBody>
          <a:bodyPr/>
          <a:lstStyle/>
          <a:p>
            <a:r>
              <a:rPr lang="en-US" dirty="0"/>
              <a:t>Remove: searching</a:t>
            </a:r>
          </a:p>
        </p:txBody>
      </p:sp>
      <p:sp>
        <p:nvSpPr>
          <p:cNvPr id="108552" name="AutoShape 7"/>
          <p:cNvSpPr>
            <a:spLocks noChangeArrowheads="1"/>
          </p:cNvSpPr>
          <p:nvPr/>
        </p:nvSpPr>
        <p:spPr bwMode="auto">
          <a:xfrm>
            <a:off x="5898968" y="4169666"/>
            <a:ext cx="364300" cy="238350"/>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53" name="Line 8"/>
          <p:cNvSpPr>
            <a:spLocks noChangeShapeType="1"/>
          </p:cNvSpPr>
          <p:nvPr/>
        </p:nvSpPr>
        <p:spPr bwMode="auto">
          <a:xfrm>
            <a:off x="608445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54" name="Text Box 9"/>
          <p:cNvSpPr txBox="1">
            <a:spLocks noChangeArrowheads="1"/>
          </p:cNvSpPr>
          <p:nvPr/>
        </p:nvSpPr>
        <p:spPr bwMode="auto">
          <a:xfrm>
            <a:off x="5975030" y="4181683"/>
            <a:ext cx="184152" cy="518761"/>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08555" name="AutoShape 10"/>
          <p:cNvSpPr>
            <a:spLocks noChangeArrowheads="1"/>
          </p:cNvSpPr>
          <p:nvPr/>
        </p:nvSpPr>
        <p:spPr bwMode="auto">
          <a:xfrm>
            <a:off x="6570187" y="4169666"/>
            <a:ext cx="364300" cy="238350"/>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56" name="Line 11"/>
          <p:cNvSpPr>
            <a:spLocks noChangeShapeType="1"/>
          </p:cNvSpPr>
          <p:nvPr/>
        </p:nvSpPr>
        <p:spPr bwMode="auto">
          <a:xfrm>
            <a:off x="6755673"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57" name="AutoShape 12"/>
          <p:cNvSpPr>
            <a:spLocks noChangeArrowheads="1"/>
          </p:cNvSpPr>
          <p:nvPr/>
        </p:nvSpPr>
        <p:spPr bwMode="auto">
          <a:xfrm>
            <a:off x="7243408" y="4169666"/>
            <a:ext cx="364300" cy="238350"/>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58" name="Line 13"/>
          <p:cNvSpPr>
            <a:spLocks noChangeShapeType="1"/>
          </p:cNvSpPr>
          <p:nvPr/>
        </p:nvSpPr>
        <p:spPr bwMode="auto">
          <a:xfrm>
            <a:off x="742889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59" name="AutoShape 14"/>
          <p:cNvSpPr>
            <a:spLocks noChangeArrowheads="1"/>
          </p:cNvSpPr>
          <p:nvPr/>
        </p:nvSpPr>
        <p:spPr bwMode="auto">
          <a:xfrm>
            <a:off x="7914627" y="4169666"/>
            <a:ext cx="364300" cy="238350"/>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60" name="Line 15"/>
          <p:cNvSpPr>
            <a:spLocks noChangeShapeType="1"/>
          </p:cNvSpPr>
          <p:nvPr/>
        </p:nvSpPr>
        <p:spPr bwMode="auto">
          <a:xfrm>
            <a:off x="810011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61" name="Line 16"/>
          <p:cNvSpPr>
            <a:spLocks noChangeShapeType="1"/>
          </p:cNvSpPr>
          <p:nvPr/>
        </p:nvSpPr>
        <p:spPr bwMode="auto">
          <a:xfrm>
            <a:off x="6170525"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8562" name="Line 17"/>
          <p:cNvSpPr>
            <a:spLocks noChangeShapeType="1"/>
          </p:cNvSpPr>
          <p:nvPr/>
        </p:nvSpPr>
        <p:spPr bwMode="auto">
          <a:xfrm>
            <a:off x="6849083"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8563" name="AutoShape 18"/>
          <p:cNvSpPr>
            <a:spLocks noChangeArrowheads="1"/>
          </p:cNvSpPr>
          <p:nvPr/>
        </p:nvSpPr>
        <p:spPr bwMode="auto">
          <a:xfrm>
            <a:off x="5814899" y="4135616"/>
            <a:ext cx="543781" cy="342503"/>
          </a:xfrm>
          <a:prstGeom prst="wedgeRoundRectCallout">
            <a:avLst>
              <a:gd name="adj1" fmla="val 181287"/>
              <a:gd name="adj2" fmla="val 174949"/>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08564" name="Line 19"/>
          <p:cNvSpPr>
            <a:spLocks noChangeShapeType="1"/>
          </p:cNvSpPr>
          <p:nvPr/>
        </p:nvSpPr>
        <p:spPr bwMode="auto">
          <a:xfrm>
            <a:off x="7516300"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08565" name="Group 20"/>
          <p:cNvGrpSpPr>
            <a:grpSpLocks/>
          </p:cNvGrpSpPr>
          <p:nvPr/>
        </p:nvGrpSpPr>
        <p:grpSpPr bwMode="auto">
          <a:xfrm>
            <a:off x="6970517" y="4808603"/>
            <a:ext cx="179481" cy="261717"/>
            <a:chOff x="2298" y="2804"/>
            <a:chExt cx="269" cy="392"/>
          </a:xfrm>
        </p:grpSpPr>
        <p:sp>
          <p:nvSpPr>
            <p:cNvPr id="108577" name="Oval 21"/>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108578" name="Oval 22"/>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108579" name="AutoShape 23"/>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08580" name="AutoShape 24"/>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08566" name="Group 25"/>
          <p:cNvGrpSpPr>
            <a:grpSpLocks/>
          </p:cNvGrpSpPr>
          <p:nvPr/>
        </p:nvGrpSpPr>
        <p:grpSpPr bwMode="auto">
          <a:xfrm>
            <a:off x="7060591" y="5050291"/>
            <a:ext cx="608501" cy="544800"/>
            <a:chOff x="1584" y="816"/>
            <a:chExt cx="912" cy="816"/>
          </a:xfrm>
        </p:grpSpPr>
        <p:sp>
          <p:nvSpPr>
            <p:cNvPr id="108568" name="Freeform 26"/>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8569" name="Freeform 27"/>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8570" name="Freeform 28"/>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8571" name="Freeform 29"/>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72" name="Freeform 30"/>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73" name="Freeform 31"/>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8574" name="Freeform 32"/>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8575" name="Freeform 33"/>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8576" name="Freeform 34"/>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08567" name="AutoShape 35"/>
          <p:cNvSpPr>
            <a:spLocks noChangeArrowheads="1"/>
          </p:cNvSpPr>
          <p:nvPr/>
        </p:nvSpPr>
        <p:spPr bwMode="auto">
          <a:xfrm>
            <a:off x="6481447" y="4120260"/>
            <a:ext cx="543781" cy="342503"/>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a:extLst>
              <a:ext uri="{FF2B5EF4-FFF2-40B4-BE49-F238E27FC236}">
                <a16:creationId xmlns:a16="http://schemas.microsoft.com/office/drawing/2014/main" id="{B0C8967C-3058-2792-FD03-B5FBF2B96899}"/>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9" name="Rectangle 8"/>
          <p:cNvSpPr>
            <a:spLocks noChangeArrowheads="1"/>
          </p:cNvSpPr>
          <p:nvPr/>
        </p:nvSpPr>
        <p:spPr bwMode="auto">
          <a:xfrm>
            <a:off x="5575300" y="38481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F6681F97-8E2E-4EAA-8194-D7483507C001}" type="slidenum">
              <a:rPr lang="x-none"/>
              <a:pPr>
                <a:defRPr/>
              </a:pPr>
              <a:t>96</a:t>
            </a:fld>
            <a:endParaRPr lang="en-US" dirty="0"/>
          </a:p>
        </p:txBody>
      </p:sp>
      <p:sp>
        <p:nvSpPr>
          <p:cNvPr id="109572" name="Rectangle 3"/>
          <p:cNvSpPr>
            <a:spLocks noGrp="1" noChangeArrowheads="1"/>
          </p:cNvSpPr>
          <p:nvPr>
            <p:ph type="title"/>
          </p:nvPr>
        </p:nvSpPr>
        <p:spPr/>
        <p:txBody>
          <a:bodyPr/>
          <a:lstStyle/>
          <a:p>
            <a:r>
              <a:rPr lang="en-US" dirty="0"/>
              <a:t>Remove: searching</a:t>
            </a:r>
          </a:p>
        </p:txBody>
      </p:sp>
      <p:sp>
        <p:nvSpPr>
          <p:cNvPr id="109574" name="AutoShape 5"/>
          <p:cNvSpPr>
            <a:spLocks noChangeArrowheads="1"/>
          </p:cNvSpPr>
          <p:nvPr/>
        </p:nvSpPr>
        <p:spPr bwMode="auto">
          <a:xfrm>
            <a:off x="809625" y="1971675"/>
            <a:ext cx="5307013" cy="554038"/>
          </a:xfrm>
          <a:prstGeom prst="wedgeRoundRectCallout">
            <a:avLst>
              <a:gd name="adj1" fmla="val 40357"/>
              <a:gd name="adj2" fmla="val 14109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09575" name="Text Box 6"/>
          <p:cNvSpPr txBox="1">
            <a:spLocks noChangeArrowheads="1"/>
          </p:cNvSpPr>
          <p:nvPr/>
        </p:nvSpPr>
        <p:spPr bwMode="auto">
          <a:xfrm>
            <a:off x="5665591" y="2875137"/>
            <a:ext cx="3155634" cy="519113"/>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Search key range</a:t>
            </a:r>
          </a:p>
        </p:txBody>
      </p:sp>
      <p:sp>
        <p:nvSpPr>
          <p:cNvPr id="109578" name="AutoShape 9"/>
          <p:cNvSpPr>
            <a:spLocks noChangeArrowheads="1"/>
          </p:cNvSpPr>
          <p:nvPr/>
        </p:nvSpPr>
        <p:spPr bwMode="auto">
          <a:xfrm>
            <a:off x="5898968" y="4169666"/>
            <a:ext cx="364300" cy="238350"/>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79" name="Line 10"/>
          <p:cNvSpPr>
            <a:spLocks noChangeShapeType="1"/>
          </p:cNvSpPr>
          <p:nvPr/>
        </p:nvSpPr>
        <p:spPr bwMode="auto">
          <a:xfrm>
            <a:off x="608445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80" name="Text Box 11"/>
          <p:cNvSpPr txBox="1">
            <a:spLocks noChangeArrowheads="1"/>
          </p:cNvSpPr>
          <p:nvPr/>
        </p:nvSpPr>
        <p:spPr bwMode="auto">
          <a:xfrm>
            <a:off x="5975030" y="4181683"/>
            <a:ext cx="184152" cy="518761"/>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09581" name="AutoShape 12"/>
          <p:cNvSpPr>
            <a:spLocks noChangeArrowheads="1"/>
          </p:cNvSpPr>
          <p:nvPr/>
        </p:nvSpPr>
        <p:spPr bwMode="auto">
          <a:xfrm>
            <a:off x="6570187" y="4169666"/>
            <a:ext cx="364300" cy="238350"/>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82" name="Line 13"/>
          <p:cNvSpPr>
            <a:spLocks noChangeShapeType="1"/>
          </p:cNvSpPr>
          <p:nvPr/>
        </p:nvSpPr>
        <p:spPr bwMode="auto">
          <a:xfrm>
            <a:off x="6755673"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83" name="AutoShape 14"/>
          <p:cNvSpPr>
            <a:spLocks noChangeArrowheads="1"/>
          </p:cNvSpPr>
          <p:nvPr/>
        </p:nvSpPr>
        <p:spPr bwMode="auto">
          <a:xfrm>
            <a:off x="7243408" y="4169666"/>
            <a:ext cx="364300" cy="238350"/>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84" name="Line 15"/>
          <p:cNvSpPr>
            <a:spLocks noChangeShapeType="1"/>
          </p:cNvSpPr>
          <p:nvPr/>
        </p:nvSpPr>
        <p:spPr bwMode="auto">
          <a:xfrm>
            <a:off x="742889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85" name="AutoShape 16"/>
          <p:cNvSpPr>
            <a:spLocks noChangeArrowheads="1"/>
          </p:cNvSpPr>
          <p:nvPr/>
        </p:nvSpPr>
        <p:spPr bwMode="auto">
          <a:xfrm>
            <a:off x="7914627" y="4169666"/>
            <a:ext cx="364300" cy="238350"/>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86" name="Line 17"/>
          <p:cNvSpPr>
            <a:spLocks noChangeShapeType="1"/>
          </p:cNvSpPr>
          <p:nvPr/>
        </p:nvSpPr>
        <p:spPr bwMode="auto">
          <a:xfrm>
            <a:off x="8100114" y="4166328"/>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87" name="Line 18"/>
          <p:cNvSpPr>
            <a:spLocks noChangeShapeType="1"/>
          </p:cNvSpPr>
          <p:nvPr/>
        </p:nvSpPr>
        <p:spPr bwMode="auto">
          <a:xfrm>
            <a:off x="6170525"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9588" name="Line 19"/>
          <p:cNvSpPr>
            <a:spLocks noChangeShapeType="1"/>
          </p:cNvSpPr>
          <p:nvPr/>
        </p:nvSpPr>
        <p:spPr bwMode="auto">
          <a:xfrm>
            <a:off x="6849083"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09589" name="AutoShape 20"/>
          <p:cNvSpPr>
            <a:spLocks noChangeArrowheads="1"/>
          </p:cNvSpPr>
          <p:nvPr/>
        </p:nvSpPr>
        <p:spPr bwMode="auto">
          <a:xfrm>
            <a:off x="5814899" y="4135616"/>
            <a:ext cx="543781" cy="342503"/>
          </a:xfrm>
          <a:prstGeom prst="wedgeRoundRectCallout">
            <a:avLst>
              <a:gd name="adj1" fmla="val 181287"/>
              <a:gd name="adj2" fmla="val 174949"/>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09590" name="Line 21"/>
          <p:cNvSpPr>
            <a:spLocks noChangeShapeType="1"/>
          </p:cNvSpPr>
          <p:nvPr/>
        </p:nvSpPr>
        <p:spPr bwMode="auto">
          <a:xfrm>
            <a:off x="7516300" y="4289175"/>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09591" name="Group 22"/>
          <p:cNvGrpSpPr>
            <a:grpSpLocks/>
          </p:cNvGrpSpPr>
          <p:nvPr/>
        </p:nvGrpSpPr>
        <p:grpSpPr bwMode="auto">
          <a:xfrm>
            <a:off x="6970517" y="4808603"/>
            <a:ext cx="179481" cy="261717"/>
            <a:chOff x="2298" y="2804"/>
            <a:chExt cx="269" cy="392"/>
          </a:xfrm>
        </p:grpSpPr>
        <p:sp>
          <p:nvSpPr>
            <p:cNvPr id="109603" name="Oval 23"/>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109604" name="Oval 24"/>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109605" name="AutoShape 25"/>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09606" name="AutoShape 26"/>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09592" name="Group 27"/>
          <p:cNvGrpSpPr>
            <a:grpSpLocks/>
          </p:cNvGrpSpPr>
          <p:nvPr/>
        </p:nvGrpSpPr>
        <p:grpSpPr bwMode="auto">
          <a:xfrm>
            <a:off x="7060591" y="5050291"/>
            <a:ext cx="608501" cy="544800"/>
            <a:chOff x="1584" y="816"/>
            <a:chExt cx="912" cy="816"/>
          </a:xfrm>
        </p:grpSpPr>
        <p:sp>
          <p:nvSpPr>
            <p:cNvPr id="109594" name="Freeform 28"/>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9595" name="Freeform 29"/>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9596" name="Freeform 30"/>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9597" name="Freeform 31"/>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98" name="Freeform 32"/>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599" name="Freeform 33"/>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9600" name="Freeform 34"/>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9601" name="Freeform 35"/>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9602" name="Freeform 36"/>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09593" name="AutoShape 37"/>
          <p:cNvSpPr>
            <a:spLocks noChangeArrowheads="1"/>
          </p:cNvSpPr>
          <p:nvPr/>
        </p:nvSpPr>
        <p:spPr bwMode="auto">
          <a:xfrm>
            <a:off x="6481447" y="4120260"/>
            <a:ext cx="543781" cy="342503"/>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08215998-8840-3DD3-AF30-5C34058717B5}"/>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110598" name="Text Box 5"/>
          <p:cNvSpPr txBox="1">
            <a:spLocks noChangeArrowheads="1"/>
          </p:cNvSpPr>
          <p:nvPr/>
        </p:nvSpPr>
        <p:spPr bwMode="auto">
          <a:xfrm>
            <a:off x="3765176" y="3787775"/>
            <a:ext cx="4315199" cy="946150"/>
          </a:xfrm>
          <a:prstGeom prst="rect">
            <a:avLst/>
          </a:prstGeom>
          <a:solidFill>
            <a:schemeClr val="tx1">
              <a:alpha val="78038"/>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At start of each loop: </a:t>
            </a:r>
            <a:r>
              <a:rPr lang="en-US" sz="2800" b="1" dirty="0">
                <a:solidFill>
                  <a:srgbClr val="FFFF00"/>
                </a:solidFill>
                <a:latin typeface="Consolas" panose="020B0609020204030204" pitchFamily="49" charset="0"/>
                <a:cs typeface="Courier New" panose="02070309020205020404" pitchFamily="49" charset="0"/>
              </a:rPr>
              <a:t>curr</a:t>
            </a:r>
            <a:r>
              <a:rPr lang="en-US" sz="2800" dirty="0">
                <a:solidFill>
                  <a:srgbClr val="FFFF00"/>
                </a:solidFill>
                <a:latin typeface="Arial" pitchFamily="34" charset="0"/>
              </a:rPr>
              <a:t> and </a:t>
            </a:r>
            <a:r>
              <a:rPr lang="en-US" sz="2800" b="1" dirty="0">
                <a:solidFill>
                  <a:srgbClr val="FFFF00"/>
                </a:solidFill>
                <a:latin typeface="Consolas" panose="020B0609020204030204" pitchFamily="49" charset="0"/>
                <a:cs typeface="Courier New" panose="02070309020205020404" pitchFamily="49" charset="0"/>
              </a:rPr>
              <a:t>pred</a:t>
            </a:r>
            <a:r>
              <a:rPr lang="en-US" sz="2800" dirty="0">
                <a:solidFill>
                  <a:srgbClr val="FFFF00"/>
                </a:solidFill>
                <a:latin typeface="Arial" pitchFamily="34" charset="0"/>
              </a:rPr>
              <a:t> locked</a:t>
            </a:r>
          </a:p>
        </p:txBody>
      </p:sp>
      <p:sp>
        <p:nvSpPr>
          <p:cNvPr id="39" name="Rectangle 8"/>
          <p:cNvSpPr>
            <a:spLocks noChangeArrowheads="1"/>
          </p:cNvSpPr>
          <p:nvPr/>
        </p:nvSpPr>
        <p:spPr bwMode="auto">
          <a:xfrm>
            <a:off x="6069232" y="4664141"/>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E63ABEF9-AA51-4560-BE4D-6DC3CC1BD585}" type="slidenum">
              <a:rPr lang="x-none"/>
              <a:pPr>
                <a:defRPr/>
              </a:pPr>
              <a:t>97</a:t>
            </a:fld>
            <a:endParaRPr lang="en-US" dirty="0"/>
          </a:p>
        </p:txBody>
      </p:sp>
      <p:sp>
        <p:nvSpPr>
          <p:cNvPr id="110596" name="Rectangle 3"/>
          <p:cNvSpPr>
            <a:spLocks noGrp="1" noChangeArrowheads="1"/>
          </p:cNvSpPr>
          <p:nvPr>
            <p:ph type="title"/>
          </p:nvPr>
        </p:nvSpPr>
        <p:spPr/>
        <p:txBody>
          <a:bodyPr/>
          <a:lstStyle/>
          <a:p>
            <a:r>
              <a:rPr lang="en-US" dirty="0"/>
              <a:t>Remove: searching</a:t>
            </a:r>
          </a:p>
        </p:txBody>
      </p:sp>
      <p:sp>
        <p:nvSpPr>
          <p:cNvPr id="110599" name="AutoShape 6"/>
          <p:cNvSpPr>
            <a:spLocks noChangeArrowheads="1"/>
          </p:cNvSpPr>
          <p:nvPr/>
        </p:nvSpPr>
        <p:spPr bwMode="auto">
          <a:xfrm>
            <a:off x="809625" y="1971675"/>
            <a:ext cx="4497388" cy="554038"/>
          </a:xfrm>
          <a:prstGeom prst="wedgeRoundRectCallout">
            <a:avLst>
              <a:gd name="adj1" fmla="val 41778"/>
              <a:gd name="adj2" fmla="val 28180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10602" name="AutoShape 9"/>
          <p:cNvSpPr>
            <a:spLocks noChangeArrowheads="1"/>
          </p:cNvSpPr>
          <p:nvPr/>
        </p:nvSpPr>
        <p:spPr bwMode="auto">
          <a:xfrm>
            <a:off x="6278380" y="4958654"/>
            <a:ext cx="364300" cy="238350"/>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03" name="Line 10"/>
          <p:cNvSpPr>
            <a:spLocks noChangeShapeType="1"/>
          </p:cNvSpPr>
          <p:nvPr/>
        </p:nvSpPr>
        <p:spPr bwMode="auto">
          <a:xfrm>
            <a:off x="6463866" y="4955316"/>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04" name="Text Box 11"/>
          <p:cNvSpPr txBox="1">
            <a:spLocks noChangeArrowheads="1"/>
          </p:cNvSpPr>
          <p:nvPr/>
        </p:nvSpPr>
        <p:spPr bwMode="auto">
          <a:xfrm>
            <a:off x="6354442" y="4970671"/>
            <a:ext cx="184152" cy="518761"/>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0605" name="AutoShape 12"/>
          <p:cNvSpPr>
            <a:spLocks noChangeArrowheads="1"/>
          </p:cNvSpPr>
          <p:nvPr/>
        </p:nvSpPr>
        <p:spPr bwMode="auto">
          <a:xfrm>
            <a:off x="6949599" y="4958654"/>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06" name="Line 13"/>
          <p:cNvSpPr>
            <a:spLocks noChangeShapeType="1"/>
          </p:cNvSpPr>
          <p:nvPr/>
        </p:nvSpPr>
        <p:spPr bwMode="auto">
          <a:xfrm>
            <a:off x="7135085" y="4955316"/>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07" name="AutoShape 14"/>
          <p:cNvSpPr>
            <a:spLocks noChangeArrowheads="1"/>
          </p:cNvSpPr>
          <p:nvPr/>
        </p:nvSpPr>
        <p:spPr bwMode="auto">
          <a:xfrm>
            <a:off x="7622820" y="4958654"/>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08" name="Line 15"/>
          <p:cNvSpPr>
            <a:spLocks noChangeShapeType="1"/>
          </p:cNvSpPr>
          <p:nvPr/>
        </p:nvSpPr>
        <p:spPr bwMode="auto">
          <a:xfrm>
            <a:off x="7808306" y="4955316"/>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09" name="AutoShape 16"/>
          <p:cNvSpPr>
            <a:spLocks noChangeArrowheads="1"/>
          </p:cNvSpPr>
          <p:nvPr/>
        </p:nvSpPr>
        <p:spPr bwMode="auto">
          <a:xfrm>
            <a:off x="8294039" y="4958654"/>
            <a:ext cx="364300" cy="2383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10" name="Line 17"/>
          <p:cNvSpPr>
            <a:spLocks noChangeShapeType="1"/>
          </p:cNvSpPr>
          <p:nvPr/>
        </p:nvSpPr>
        <p:spPr bwMode="auto">
          <a:xfrm>
            <a:off x="8479526" y="4955316"/>
            <a:ext cx="0" cy="245026"/>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11" name="Line 18"/>
          <p:cNvSpPr>
            <a:spLocks noChangeShapeType="1"/>
          </p:cNvSpPr>
          <p:nvPr/>
        </p:nvSpPr>
        <p:spPr bwMode="auto">
          <a:xfrm>
            <a:off x="6549937" y="5078163"/>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0612" name="Line 19"/>
          <p:cNvSpPr>
            <a:spLocks noChangeShapeType="1"/>
          </p:cNvSpPr>
          <p:nvPr/>
        </p:nvSpPr>
        <p:spPr bwMode="auto">
          <a:xfrm>
            <a:off x="7228495" y="5078163"/>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0613" name="AutoShape 20"/>
          <p:cNvSpPr>
            <a:spLocks noChangeArrowheads="1"/>
          </p:cNvSpPr>
          <p:nvPr/>
        </p:nvSpPr>
        <p:spPr bwMode="auto">
          <a:xfrm>
            <a:off x="6194311" y="4924604"/>
            <a:ext cx="543781" cy="342503"/>
          </a:xfrm>
          <a:prstGeom prst="wedgeRoundRectCallout">
            <a:avLst>
              <a:gd name="adj1" fmla="val 181287"/>
              <a:gd name="adj2" fmla="val 174949"/>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10614" name="Line 21"/>
          <p:cNvSpPr>
            <a:spLocks noChangeShapeType="1"/>
          </p:cNvSpPr>
          <p:nvPr/>
        </p:nvSpPr>
        <p:spPr bwMode="auto">
          <a:xfrm>
            <a:off x="7895712" y="5078163"/>
            <a:ext cx="36430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10615" name="Group 22"/>
          <p:cNvGrpSpPr>
            <a:grpSpLocks/>
          </p:cNvGrpSpPr>
          <p:nvPr/>
        </p:nvGrpSpPr>
        <p:grpSpPr bwMode="auto">
          <a:xfrm>
            <a:off x="7349929" y="5597591"/>
            <a:ext cx="179481" cy="261717"/>
            <a:chOff x="2298" y="2804"/>
            <a:chExt cx="269" cy="392"/>
          </a:xfrm>
        </p:grpSpPr>
        <p:sp>
          <p:nvSpPr>
            <p:cNvPr id="110627" name="Oval 23"/>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10628" name="Oval 24"/>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10629" name="AutoShape 25"/>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0630" name="AutoShape 26"/>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10616" name="Group 27"/>
          <p:cNvGrpSpPr>
            <a:grpSpLocks/>
          </p:cNvGrpSpPr>
          <p:nvPr/>
        </p:nvGrpSpPr>
        <p:grpSpPr bwMode="auto">
          <a:xfrm>
            <a:off x="7440003" y="5839279"/>
            <a:ext cx="608501" cy="544800"/>
            <a:chOff x="1584" y="816"/>
            <a:chExt cx="912" cy="816"/>
          </a:xfrm>
        </p:grpSpPr>
        <p:sp>
          <p:nvSpPr>
            <p:cNvPr id="110618" name="Freeform 28"/>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0619" name="Freeform 29"/>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0620" name="Freeform 30"/>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0621" name="Freeform 31"/>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22" name="Freeform 32"/>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23" name="Freeform 33"/>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0624" name="Freeform 34"/>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0625" name="Freeform 35"/>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0626" name="Freeform 36"/>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10617" name="AutoShape 37"/>
          <p:cNvSpPr>
            <a:spLocks noChangeArrowheads="1"/>
          </p:cNvSpPr>
          <p:nvPr/>
        </p:nvSpPr>
        <p:spPr bwMode="auto">
          <a:xfrm>
            <a:off x="6860859" y="4909248"/>
            <a:ext cx="543781" cy="342503"/>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68109796-F10C-91A5-CD1A-A1A972E851E5}"/>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9" name="Rectangle 8"/>
          <p:cNvSpPr>
            <a:spLocks noChangeArrowheads="1"/>
          </p:cNvSpPr>
          <p:nvPr/>
        </p:nvSpPr>
        <p:spPr bwMode="auto">
          <a:xfrm>
            <a:off x="5956300" y="45212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0C082B06-C9D9-41B9-A3EE-9728A2CF3C60}" type="slidenum">
              <a:rPr lang="x-none"/>
              <a:pPr>
                <a:defRPr/>
              </a:pPr>
              <a:t>98</a:t>
            </a:fld>
            <a:endParaRPr lang="en-US" dirty="0"/>
          </a:p>
        </p:txBody>
      </p:sp>
      <p:sp>
        <p:nvSpPr>
          <p:cNvPr id="111620" name="Rectangle 3"/>
          <p:cNvSpPr>
            <a:spLocks noGrp="1" noChangeArrowheads="1"/>
          </p:cNvSpPr>
          <p:nvPr>
            <p:ph type="title"/>
          </p:nvPr>
        </p:nvSpPr>
        <p:spPr/>
        <p:txBody>
          <a:bodyPr/>
          <a:lstStyle/>
          <a:p>
            <a:r>
              <a:rPr lang="en-US" dirty="0"/>
              <a:t>Remove: searching</a:t>
            </a:r>
          </a:p>
        </p:txBody>
      </p:sp>
      <p:sp>
        <p:nvSpPr>
          <p:cNvPr id="111622" name="AutoShape 5"/>
          <p:cNvSpPr>
            <a:spLocks noChangeArrowheads="1"/>
          </p:cNvSpPr>
          <p:nvPr/>
        </p:nvSpPr>
        <p:spPr bwMode="auto">
          <a:xfrm>
            <a:off x="1112838" y="2341563"/>
            <a:ext cx="5399087" cy="1365250"/>
          </a:xfrm>
          <a:prstGeom prst="wedgeRoundRectCallout">
            <a:avLst>
              <a:gd name="adj1" fmla="val -23949"/>
              <a:gd name="adj2" fmla="val 19604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11623" name="Text Box 6"/>
          <p:cNvSpPr txBox="1">
            <a:spLocks noChangeArrowheads="1"/>
          </p:cNvSpPr>
          <p:nvPr/>
        </p:nvSpPr>
        <p:spPr bwMode="auto">
          <a:xfrm>
            <a:off x="875230" y="5661621"/>
            <a:ext cx="4533486"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If item found, remove node</a:t>
            </a:r>
          </a:p>
        </p:txBody>
      </p:sp>
      <p:sp>
        <p:nvSpPr>
          <p:cNvPr id="111626" name="AutoShape 40"/>
          <p:cNvSpPr>
            <a:spLocks noChangeArrowheads="1"/>
          </p:cNvSpPr>
          <p:nvPr/>
        </p:nvSpPr>
        <p:spPr bwMode="auto">
          <a:xfrm>
            <a:off x="6023980" y="4871484"/>
            <a:ext cx="359389" cy="23476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27" name="Line 41"/>
          <p:cNvSpPr>
            <a:spLocks noChangeShapeType="1"/>
          </p:cNvSpPr>
          <p:nvPr/>
        </p:nvSpPr>
        <p:spPr bwMode="auto">
          <a:xfrm>
            <a:off x="6206966" y="4868196"/>
            <a:ext cx="0" cy="241343"/>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28" name="Text Box 42"/>
          <p:cNvSpPr txBox="1">
            <a:spLocks noChangeArrowheads="1"/>
          </p:cNvSpPr>
          <p:nvPr/>
        </p:nvSpPr>
        <p:spPr bwMode="auto">
          <a:xfrm>
            <a:off x="6062815" y="4881348"/>
            <a:ext cx="184302" cy="5195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1629" name="AutoShape 43"/>
          <p:cNvSpPr>
            <a:spLocks noChangeArrowheads="1"/>
          </p:cNvSpPr>
          <p:nvPr/>
        </p:nvSpPr>
        <p:spPr bwMode="auto">
          <a:xfrm>
            <a:off x="6686151" y="4871484"/>
            <a:ext cx="359389" cy="23476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30" name="Line 44"/>
          <p:cNvSpPr>
            <a:spLocks noChangeShapeType="1"/>
          </p:cNvSpPr>
          <p:nvPr/>
        </p:nvSpPr>
        <p:spPr bwMode="auto">
          <a:xfrm>
            <a:off x="6869137" y="4868196"/>
            <a:ext cx="0" cy="241343"/>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31" name="AutoShape 45"/>
          <p:cNvSpPr>
            <a:spLocks noChangeArrowheads="1"/>
          </p:cNvSpPr>
          <p:nvPr/>
        </p:nvSpPr>
        <p:spPr bwMode="auto">
          <a:xfrm>
            <a:off x="7350297" y="4871484"/>
            <a:ext cx="359389" cy="23476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32" name="Line 46"/>
          <p:cNvSpPr>
            <a:spLocks noChangeShapeType="1"/>
          </p:cNvSpPr>
          <p:nvPr/>
        </p:nvSpPr>
        <p:spPr bwMode="auto">
          <a:xfrm>
            <a:off x="7533282" y="4868196"/>
            <a:ext cx="0" cy="241343"/>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33" name="AutoShape 47"/>
          <p:cNvSpPr>
            <a:spLocks noChangeArrowheads="1"/>
          </p:cNvSpPr>
          <p:nvPr/>
        </p:nvSpPr>
        <p:spPr bwMode="auto">
          <a:xfrm>
            <a:off x="8012468" y="4871484"/>
            <a:ext cx="359389" cy="23476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34" name="Line 48"/>
          <p:cNvSpPr>
            <a:spLocks noChangeShapeType="1"/>
          </p:cNvSpPr>
          <p:nvPr/>
        </p:nvSpPr>
        <p:spPr bwMode="auto">
          <a:xfrm>
            <a:off x="8195454" y="4868196"/>
            <a:ext cx="0" cy="241343"/>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35" name="Line 49"/>
          <p:cNvSpPr>
            <a:spLocks noChangeShapeType="1"/>
          </p:cNvSpPr>
          <p:nvPr/>
        </p:nvSpPr>
        <p:spPr bwMode="auto">
          <a:xfrm>
            <a:off x="6291876" y="4989197"/>
            <a:ext cx="359389"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1636" name="Line 50"/>
          <p:cNvSpPr>
            <a:spLocks noChangeShapeType="1"/>
          </p:cNvSpPr>
          <p:nvPr/>
        </p:nvSpPr>
        <p:spPr bwMode="auto">
          <a:xfrm>
            <a:off x="7619509" y="4989197"/>
            <a:ext cx="359389"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11637" name="Group 51"/>
          <p:cNvGrpSpPr>
            <a:grpSpLocks/>
          </p:cNvGrpSpPr>
          <p:nvPr/>
        </p:nvGrpSpPr>
        <p:grpSpPr bwMode="auto">
          <a:xfrm>
            <a:off x="7081084" y="5500819"/>
            <a:ext cx="177062" cy="257784"/>
            <a:chOff x="2298" y="2804"/>
            <a:chExt cx="269" cy="392"/>
          </a:xfrm>
        </p:grpSpPr>
        <p:sp>
          <p:nvSpPr>
            <p:cNvPr id="111651" name="Oval 52"/>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11652" name="Oval 53"/>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11653" name="AutoShape 5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1654" name="AutoShape 5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11638" name="Group 56"/>
          <p:cNvGrpSpPr>
            <a:grpSpLocks/>
          </p:cNvGrpSpPr>
          <p:nvPr/>
        </p:nvGrpSpPr>
        <p:grpSpPr bwMode="auto">
          <a:xfrm>
            <a:off x="7169944" y="5738874"/>
            <a:ext cx="600298" cy="536611"/>
            <a:chOff x="1584" y="816"/>
            <a:chExt cx="912" cy="816"/>
          </a:xfrm>
        </p:grpSpPr>
        <p:sp>
          <p:nvSpPr>
            <p:cNvPr id="111642" name="Freeform 5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1643" name="Freeform 5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1644" name="Freeform 5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1645" name="Freeform 6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46" name="Freeform 6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47" name="Freeform 6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1648" name="Freeform 6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1649" name="Freeform 6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1650" name="Freeform 6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11639" name="AutoShape 66"/>
          <p:cNvSpPr>
            <a:spLocks noChangeArrowheads="1"/>
          </p:cNvSpPr>
          <p:nvPr/>
        </p:nvSpPr>
        <p:spPr bwMode="auto">
          <a:xfrm>
            <a:off x="6598608" y="4822821"/>
            <a:ext cx="536451" cy="337355"/>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11640" name="AutoShape 67"/>
          <p:cNvSpPr>
            <a:spLocks noChangeArrowheads="1"/>
          </p:cNvSpPr>
          <p:nvPr/>
        </p:nvSpPr>
        <p:spPr bwMode="auto">
          <a:xfrm>
            <a:off x="7256829" y="4833343"/>
            <a:ext cx="536451" cy="337355"/>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11641" name="Freeform 68"/>
          <p:cNvSpPr>
            <a:spLocks/>
          </p:cNvSpPr>
          <p:nvPr/>
        </p:nvSpPr>
        <p:spPr bwMode="auto">
          <a:xfrm>
            <a:off x="6966554" y="4997088"/>
            <a:ext cx="1072901" cy="332094"/>
          </a:xfrm>
          <a:custGeom>
            <a:avLst/>
            <a:gdLst>
              <a:gd name="T0" fmla="*/ 11 w 1630"/>
              <a:gd name="T1" fmla="*/ 0 h 505"/>
              <a:gd name="T2" fmla="*/ 219 w 1630"/>
              <a:gd name="T3" fmla="*/ 427 h 505"/>
              <a:gd name="T4" fmla="*/ 1273 w 1630"/>
              <a:gd name="T5" fmla="*/ 466 h 505"/>
              <a:gd name="T6" fmla="*/ 1630 w 1630"/>
              <a:gd name="T7" fmla="*/ 268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E2C1FB82-15A7-ACF2-B0BB-0BED235CCD7D}"/>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41" name="Rectangle 8"/>
          <p:cNvSpPr>
            <a:spLocks noChangeArrowheads="1"/>
          </p:cNvSpPr>
          <p:nvPr/>
        </p:nvSpPr>
        <p:spPr bwMode="auto">
          <a:xfrm>
            <a:off x="5765800" y="45212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8" name="Footer Placeholder 2"/>
          <p:cNvSpPr>
            <a:spLocks noGrp="1"/>
          </p:cNvSpPr>
          <p:nvPr>
            <p:ph type="ftr" sz="quarter" idx="10"/>
          </p:nvPr>
        </p:nvSpPr>
        <p:spPr/>
        <p:txBody>
          <a:bodyPr/>
          <a:lstStyle/>
          <a:p>
            <a:pPr>
              <a:defRPr/>
            </a:pPr>
            <a:r>
              <a:rPr lang="en-US" dirty="0"/>
              <a:t>Art of Multiprocessor Programming</a:t>
            </a:r>
          </a:p>
        </p:txBody>
      </p:sp>
      <p:sp>
        <p:nvSpPr>
          <p:cNvPr id="39" name="Slide Number Placeholder 3"/>
          <p:cNvSpPr>
            <a:spLocks noGrp="1"/>
          </p:cNvSpPr>
          <p:nvPr>
            <p:ph type="sldNum" sz="quarter" idx="11"/>
          </p:nvPr>
        </p:nvSpPr>
        <p:spPr/>
        <p:txBody>
          <a:bodyPr/>
          <a:lstStyle/>
          <a:p>
            <a:pPr>
              <a:defRPr/>
            </a:pPr>
            <a:fld id="{D06E4054-76CF-45AA-805D-88C2F51931B1}" type="slidenum">
              <a:rPr lang="x-none"/>
              <a:pPr>
                <a:defRPr/>
              </a:pPr>
              <a:t>99</a:t>
            </a:fld>
            <a:endParaRPr lang="en-US" dirty="0"/>
          </a:p>
        </p:txBody>
      </p:sp>
      <p:sp>
        <p:nvSpPr>
          <p:cNvPr id="112645" name="Rectangle 3"/>
          <p:cNvSpPr>
            <a:spLocks noGrp="1" noChangeArrowheads="1"/>
          </p:cNvSpPr>
          <p:nvPr>
            <p:ph type="title"/>
          </p:nvPr>
        </p:nvSpPr>
        <p:spPr/>
        <p:txBody>
          <a:bodyPr/>
          <a:lstStyle/>
          <a:p>
            <a:r>
              <a:rPr lang="en-US" dirty="0"/>
              <a:t>Remove: searching</a:t>
            </a:r>
          </a:p>
        </p:txBody>
      </p:sp>
      <p:sp>
        <p:nvSpPr>
          <p:cNvPr id="112647" name="Text Box 5"/>
          <p:cNvSpPr txBox="1">
            <a:spLocks noChangeArrowheads="1"/>
          </p:cNvSpPr>
          <p:nvPr/>
        </p:nvSpPr>
        <p:spPr bwMode="auto">
          <a:xfrm>
            <a:off x="819150" y="5714543"/>
            <a:ext cx="3986308"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If node found, remove it</a:t>
            </a:r>
          </a:p>
        </p:txBody>
      </p:sp>
      <p:sp>
        <p:nvSpPr>
          <p:cNvPr id="112651" name="AutoShape 8"/>
          <p:cNvSpPr>
            <a:spLocks noChangeArrowheads="1"/>
          </p:cNvSpPr>
          <p:nvPr/>
        </p:nvSpPr>
        <p:spPr bwMode="auto">
          <a:xfrm>
            <a:off x="6023980" y="4871484"/>
            <a:ext cx="359389" cy="23476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52" name="Line 9"/>
          <p:cNvSpPr>
            <a:spLocks noChangeShapeType="1"/>
          </p:cNvSpPr>
          <p:nvPr/>
        </p:nvSpPr>
        <p:spPr bwMode="auto">
          <a:xfrm>
            <a:off x="6206966" y="4868196"/>
            <a:ext cx="0" cy="241343"/>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53" name="Text Box 10"/>
          <p:cNvSpPr txBox="1">
            <a:spLocks noChangeArrowheads="1"/>
          </p:cNvSpPr>
          <p:nvPr/>
        </p:nvSpPr>
        <p:spPr bwMode="auto">
          <a:xfrm>
            <a:off x="6062815" y="4881348"/>
            <a:ext cx="184302" cy="5195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2654" name="AutoShape 11"/>
          <p:cNvSpPr>
            <a:spLocks noChangeArrowheads="1"/>
          </p:cNvSpPr>
          <p:nvPr/>
        </p:nvSpPr>
        <p:spPr bwMode="auto">
          <a:xfrm>
            <a:off x="6686151" y="4871484"/>
            <a:ext cx="359389" cy="23476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55" name="Line 12"/>
          <p:cNvSpPr>
            <a:spLocks noChangeShapeType="1"/>
          </p:cNvSpPr>
          <p:nvPr/>
        </p:nvSpPr>
        <p:spPr bwMode="auto">
          <a:xfrm>
            <a:off x="6869137" y="4868196"/>
            <a:ext cx="0" cy="241343"/>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56" name="AutoShape 13"/>
          <p:cNvSpPr>
            <a:spLocks noChangeArrowheads="1"/>
          </p:cNvSpPr>
          <p:nvPr/>
        </p:nvSpPr>
        <p:spPr bwMode="auto">
          <a:xfrm>
            <a:off x="7350297" y="4871484"/>
            <a:ext cx="359389" cy="23476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57" name="Line 14"/>
          <p:cNvSpPr>
            <a:spLocks noChangeShapeType="1"/>
          </p:cNvSpPr>
          <p:nvPr/>
        </p:nvSpPr>
        <p:spPr bwMode="auto">
          <a:xfrm>
            <a:off x="7533282" y="4868196"/>
            <a:ext cx="0" cy="241343"/>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58" name="AutoShape 15"/>
          <p:cNvSpPr>
            <a:spLocks noChangeArrowheads="1"/>
          </p:cNvSpPr>
          <p:nvPr/>
        </p:nvSpPr>
        <p:spPr bwMode="auto">
          <a:xfrm>
            <a:off x="8012468" y="4871484"/>
            <a:ext cx="359389" cy="23476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59" name="Line 16"/>
          <p:cNvSpPr>
            <a:spLocks noChangeShapeType="1"/>
          </p:cNvSpPr>
          <p:nvPr/>
        </p:nvSpPr>
        <p:spPr bwMode="auto">
          <a:xfrm>
            <a:off x="8195454" y="4868196"/>
            <a:ext cx="0" cy="241343"/>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60" name="Line 17"/>
          <p:cNvSpPr>
            <a:spLocks noChangeShapeType="1"/>
          </p:cNvSpPr>
          <p:nvPr/>
        </p:nvSpPr>
        <p:spPr bwMode="auto">
          <a:xfrm>
            <a:off x="6291876" y="4989197"/>
            <a:ext cx="359389"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2661" name="Line 18"/>
          <p:cNvSpPr>
            <a:spLocks noChangeShapeType="1"/>
          </p:cNvSpPr>
          <p:nvPr/>
        </p:nvSpPr>
        <p:spPr bwMode="auto">
          <a:xfrm>
            <a:off x="7619509" y="4989197"/>
            <a:ext cx="359389"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12662" name="Group 19"/>
          <p:cNvGrpSpPr>
            <a:grpSpLocks/>
          </p:cNvGrpSpPr>
          <p:nvPr/>
        </p:nvGrpSpPr>
        <p:grpSpPr bwMode="auto">
          <a:xfrm>
            <a:off x="7081084" y="5500819"/>
            <a:ext cx="177062" cy="257784"/>
            <a:chOff x="2298" y="2804"/>
            <a:chExt cx="269" cy="392"/>
          </a:xfrm>
        </p:grpSpPr>
        <p:sp>
          <p:nvSpPr>
            <p:cNvPr id="112676" name="Oval 20"/>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12677" name="Oval 21"/>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12678" name="AutoShape 22"/>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2679" name="AutoShape 23"/>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12663" name="Group 24"/>
          <p:cNvGrpSpPr>
            <a:grpSpLocks/>
          </p:cNvGrpSpPr>
          <p:nvPr/>
        </p:nvGrpSpPr>
        <p:grpSpPr bwMode="auto">
          <a:xfrm>
            <a:off x="7169944" y="5738874"/>
            <a:ext cx="600298" cy="536611"/>
            <a:chOff x="1584" y="816"/>
            <a:chExt cx="912" cy="816"/>
          </a:xfrm>
        </p:grpSpPr>
        <p:sp>
          <p:nvSpPr>
            <p:cNvPr id="112667" name="Freeform 25"/>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2668" name="Freeform 26"/>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2669" name="Freeform 27"/>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2670" name="Freeform 28"/>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71" name="Freeform 29"/>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72" name="Freeform 30"/>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2673" name="Freeform 31"/>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2674" name="Freeform 32"/>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2675" name="Freeform 33"/>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12664" name="AutoShape 34"/>
          <p:cNvSpPr>
            <a:spLocks noChangeArrowheads="1"/>
          </p:cNvSpPr>
          <p:nvPr/>
        </p:nvSpPr>
        <p:spPr bwMode="auto">
          <a:xfrm>
            <a:off x="6598608" y="4822821"/>
            <a:ext cx="536451" cy="337355"/>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12665" name="AutoShape 35"/>
          <p:cNvSpPr>
            <a:spLocks noChangeArrowheads="1"/>
          </p:cNvSpPr>
          <p:nvPr/>
        </p:nvSpPr>
        <p:spPr bwMode="auto">
          <a:xfrm>
            <a:off x="7256829" y="4833343"/>
            <a:ext cx="536451" cy="337355"/>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12666" name="Freeform 36"/>
          <p:cNvSpPr>
            <a:spLocks/>
          </p:cNvSpPr>
          <p:nvPr/>
        </p:nvSpPr>
        <p:spPr bwMode="auto">
          <a:xfrm>
            <a:off x="6966554" y="4997088"/>
            <a:ext cx="1072901" cy="332094"/>
          </a:xfrm>
          <a:custGeom>
            <a:avLst/>
            <a:gdLst>
              <a:gd name="T0" fmla="*/ 11 w 1630"/>
              <a:gd name="T1" fmla="*/ 0 h 505"/>
              <a:gd name="T2" fmla="*/ 219 w 1630"/>
              <a:gd name="T3" fmla="*/ 427 h 505"/>
              <a:gd name="T4" fmla="*/ 1273 w 1630"/>
              <a:gd name="T5" fmla="*/ 466 h 505"/>
              <a:gd name="T6" fmla="*/ 1630 w 1630"/>
              <a:gd name="T7" fmla="*/ 268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2649" name="AutoShape 37"/>
          <p:cNvSpPr>
            <a:spLocks noChangeArrowheads="1"/>
          </p:cNvSpPr>
          <p:nvPr/>
        </p:nvSpPr>
        <p:spPr bwMode="auto">
          <a:xfrm>
            <a:off x="1112838" y="2341563"/>
            <a:ext cx="5434012" cy="1365250"/>
          </a:xfrm>
          <a:prstGeom prst="wedgeRoundRectCallout">
            <a:avLst>
              <a:gd name="adj1" fmla="val -24116"/>
              <a:gd name="adj2" fmla="val 19604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66EB3EF9-473B-7F8E-E950-663ADC89BBB2}"/>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9" name="Rectangle 8"/>
          <p:cNvSpPr>
            <a:spLocks noChangeArrowheads="1"/>
          </p:cNvSpPr>
          <p:nvPr/>
        </p:nvSpPr>
        <p:spPr bwMode="auto">
          <a:xfrm>
            <a:off x="5473700" y="44577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6" name="Footer Placeholder 2"/>
          <p:cNvSpPr>
            <a:spLocks noGrp="1"/>
          </p:cNvSpPr>
          <p:nvPr>
            <p:ph type="ftr" sz="quarter" idx="10"/>
          </p:nvPr>
        </p:nvSpPr>
        <p:spPr/>
        <p:txBody>
          <a:bodyPr/>
          <a:lstStyle/>
          <a:p>
            <a:pPr>
              <a:defRPr/>
            </a:pPr>
            <a:r>
              <a:rPr lang="en-US" dirty="0"/>
              <a:t>Art of Multiprocessor Programming</a:t>
            </a:r>
          </a:p>
        </p:txBody>
      </p:sp>
      <p:sp>
        <p:nvSpPr>
          <p:cNvPr id="37" name="Slide Number Placeholder 3"/>
          <p:cNvSpPr>
            <a:spLocks noGrp="1"/>
          </p:cNvSpPr>
          <p:nvPr>
            <p:ph type="sldNum" sz="quarter" idx="11"/>
          </p:nvPr>
        </p:nvSpPr>
        <p:spPr/>
        <p:txBody>
          <a:bodyPr/>
          <a:lstStyle/>
          <a:p>
            <a:pPr>
              <a:defRPr/>
            </a:pPr>
            <a:fld id="{B5855C13-3C6A-43AD-AC5D-EEB83C76ACB2}" type="slidenum">
              <a:rPr lang="x-none"/>
              <a:pPr>
                <a:defRPr/>
              </a:pPr>
              <a:t>100</a:t>
            </a:fld>
            <a:endParaRPr lang="en-US" dirty="0"/>
          </a:p>
        </p:txBody>
      </p:sp>
      <p:sp>
        <p:nvSpPr>
          <p:cNvPr id="113668" name="Rectangle 3"/>
          <p:cNvSpPr>
            <a:spLocks noGrp="1" noChangeArrowheads="1"/>
          </p:cNvSpPr>
          <p:nvPr>
            <p:ph type="title"/>
          </p:nvPr>
        </p:nvSpPr>
        <p:spPr/>
        <p:txBody>
          <a:bodyPr/>
          <a:lstStyle/>
          <a:p>
            <a:r>
              <a:rPr lang="en-US" dirty="0"/>
              <a:t>Remove: searching</a:t>
            </a:r>
          </a:p>
        </p:txBody>
      </p:sp>
      <p:sp>
        <p:nvSpPr>
          <p:cNvPr id="113670" name="AutoShape 5"/>
          <p:cNvSpPr>
            <a:spLocks noChangeArrowheads="1"/>
          </p:cNvSpPr>
          <p:nvPr/>
        </p:nvSpPr>
        <p:spPr bwMode="auto">
          <a:xfrm>
            <a:off x="1111250" y="3886200"/>
            <a:ext cx="2806700" cy="496888"/>
          </a:xfrm>
          <a:prstGeom prst="wedgeRoundRectCallout">
            <a:avLst>
              <a:gd name="adj1" fmla="val 103565"/>
              <a:gd name="adj2" fmla="val -39888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13671" name="Text Box 6"/>
          <p:cNvSpPr txBox="1">
            <a:spLocks noChangeArrowheads="1"/>
          </p:cNvSpPr>
          <p:nvPr/>
        </p:nvSpPr>
        <p:spPr bwMode="auto">
          <a:xfrm>
            <a:off x="4215171" y="1663312"/>
            <a:ext cx="3404575"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Unlock predecessor</a:t>
            </a:r>
          </a:p>
        </p:txBody>
      </p:sp>
      <p:sp>
        <p:nvSpPr>
          <p:cNvPr id="113675" name="AutoShape 9"/>
          <p:cNvSpPr>
            <a:spLocks noChangeArrowheads="1"/>
          </p:cNvSpPr>
          <p:nvPr/>
        </p:nvSpPr>
        <p:spPr bwMode="auto">
          <a:xfrm>
            <a:off x="5733635" y="4632400"/>
            <a:ext cx="367648" cy="240260"/>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76" name="Line 10"/>
          <p:cNvSpPr>
            <a:spLocks noChangeShapeType="1"/>
          </p:cNvSpPr>
          <p:nvPr/>
        </p:nvSpPr>
        <p:spPr bwMode="auto">
          <a:xfrm>
            <a:off x="5920826"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77" name="Text Box 11"/>
          <p:cNvSpPr txBox="1">
            <a:spLocks noChangeArrowheads="1"/>
          </p:cNvSpPr>
          <p:nvPr/>
        </p:nvSpPr>
        <p:spPr bwMode="auto">
          <a:xfrm>
            <a:off x="5783463" y="4641822"/>
            <a:ext cx="183824" cy="518882"/>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3678" name="AutoShape 12"/>
          <p:cNvSpPr>
            <a:spLocks noChangeArrowheads="1"/>
          </p:cNvSpPr>
          <p:nvPr/>
        </p:nvSpPr>
        <p:spPr bwMode="auto">
          <a:xfrm>
            <a:off x="6411024"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79" name="Line 13"/>
          <p:cNvSpPr>
            <a:spLocks noChangeShapeType="1"/>
          </p:cNvSpPr>
          <p:nvPr/>
        </p:nvSpPr>
        <p:spPr bwMode="auto">
          <a:xfrm>
            <a:off x="6598215"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80" name="AutoShape 14"/>
          <p:cNvSpPr>
            <a:spLocks noChangeArrowheads="1"/>
          </p:cNvSpPr>
          <p:nvPr/>
        </p:nvSpPr>
        <p:spPr bwMode="auto">
          <a:xfrm>
            <a:off x="7090433"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81" name="Line 15"/>
          <p:cNvSpPr>
            <a:spLocks noChangeShapeType="1"/>
          </p:cNvSpPr>
          <p:nvPr/>
        </p:nvSpPr>
        <p:spPr bwMode="auto">
          <a:xfrm>
            <a:off x="7277624"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82" name="AutoShape 16"/>
          <p:cNvSpPr>
            <a:spLocks noChangeArrowheads="1"/>
          </p:cNvSpPr>
          <p:nvPr/>
        </p:nvSpPr>
        <p:spPr bwMode="auto">
          <a:xfrm>
            <a:off x="7767821"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83" name="Line 17"/>
          <p:cNvSpPr>
            <a:spLocks noChangeShapeType="1"/>
          </p:cNvSpPr>
          <p:nvPr/>
        </p:nvSpPr>
        <p:spPr bwMode="auto">
          <a:xfrm>
            <a:off x="7955012"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84" name="Line 18"/>
          <p:cNvSpPr>
            <a:spLocks noChangeShapeType="1"/>
          </p:cNvSpPr>
          <p:nvPr/>
        </p:nvSpPr>
        <p:spPr bwMode="auto">
          <a:xfrm>
            <a:off x="6007688"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3685" name="Line 19"/>
          <p:cNvSpPr>
            <a:spLocks noChangeShapeType="1"/>
          </p:cNvSpPr>
          <p:nvPr/>
        </p:nvSpPr>
        <p:spPr bwMode="auto">
          <a:xfrm>
            <a:off x="6692484"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3686" name="Line 20"/>
          <p:cNvSpPr>
            <a:spLocks noChangeShapeType="1"/>
          </p:cNvSpPr>
          <p:nvPr/>
        </p:nvSpPr>
        <p:spPr bwMode="auto">
          <a:xfrm>
            <a:off x="7365832"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13687" name="Group 21"/>
          <p:cNvGrpSpPr>
            <a:grpSpLocks/>
          </p:cNvGrpSpPr>
          <p:nvPr/>
        </p:nvGrpSpPr>
        <p:grpSpPr bwMode="auto">
          <a:xfrm>
            <a:off x="6815033" y="5276459"/>
            <a:ext cx="181131" cy="263815"/>
            <a:chOff x="2298" y="2804"/>
            <a:chExt cx="269" cy="392"/>
          </a:xfrm>
        </p:grpSpPr>
        <p:sp>
          <p:nvSpPr>
            <p:cNvPr id="113699" name="Oval 22"/>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13700" name="Oval 23"/>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13701"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3702"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13688" name="Group 26"/>
          <p:cNvGrpSpPr>
            <a:grpSpLocks/>
          </p:cNvGrpSpPr>
          <p:nvPr/>
        </p:nvGrpSpPr>
        <p:grpSpPr bwMode="auto">
          <a:xfrm>
            <a:off x="6905935" y="5520084"/>
            <a:ext cx="614094" cy="549167"/>
            <a:chOff x="1584" y="816"/>
            <a:chExt cx="912" cy="816"/>
          </a:xfrm>
        </p:grpSpPr>
        <p:sp>
          <p:nvSpPr>
            <p:cNvPr id="113690"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3691"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3692"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3693"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94"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95"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3696"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3697"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3698"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13689" name="AutoShape 36"/>
          <p:cNvSpPr>
            <a:spLocks noChangeArrowheads="1"/>
          </p:cNvSpPr>
          <p:nvPr/>
        </p:nvSpPr>
        <p:spPr bwMode="auto">
          <a:xfrm>
            <a:off x="6321468" y="4582598"/>
            <a:ext cx="548779" cy="345248"/>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38" name="AutoShape 36"/>
          <p:cNvSpPr>
            <a:spLocks noChangeArrowheads="1"/>
          </p:cNvSpPr>
          <p:nvPr/>
        </p:nvSpPr>
        <p:spPr bwMode="auto">
          <a:xfrm>
            <a:off x="5661025" y="4595813"/>
            <a:ext cx="549275" cy="344487"/>
          </a:xfrm>
          <a:prstGeom prst="wedgeRoundRectCallout">
            <a:avLst>
              <a:gd name="adj1" fmla="val 175282"/>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38"/>
                                        </p:tgtEl>
                                      </p:cBhvr>
                                    </p:animEffect>
                                    <p:set>
                                      <p:cBhvr>
                                        <p:cTn id="7"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48D2B077-7F88-3B32-603C-E42953BCBCE4}"/>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8" name="Rectangle 8"/>
          <p:cNvSpPr>
            <a:spLocks noChangeArrowheads="1"/>
          </p:cNvSpPr>
          <p:nvPr/>
        </p:nvSpPr>
        <p:spPr bwMode="auto">
          <a:xfrm>
            <a:off x="5473700" y="44577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6" name="Footer Placeholder 2"/>
          <p:cNvSpPr>
            <a:spLocks noGrp="1"/>
          </p:cNvSpPr>
          <p:nvPr>
            <p:ph type="ftr" sz="quarter" idx="10"/>
          </p:nvPr>
        </p:nvSpPr>
        <p:spPr/>
        <p:txBody>
          <a:bodyPr/>
          <a:lstStyle/>
          <a:p>
            <a:pPr>
              <a:defRPr/>
            </a:pPr>
            <a:r>
              <a:rPr lang="en-US" dirty="0"/>
              <a:t>Art of Multiprocessor Programming</a:t>
            </a:r>
          </a:p>
        </p:txBody>
      </p:sp>
      <p:sp>
        <p:nvSpPr>
          <p:cNvPr id="37" name="Slide Number Placeholder 3"/>
          <p:cNvSpPr>
            <a:spLocks noGrp="1"/>
          </p:cNvSpPr>
          <p:nvPr>
            <p:ph type="sldNum" sz="quarter" idx="11"/>
          </p:nvPr>
        </p:nvSpPr>
        <p:spPr/>
        <p:txBody>
          <a:bodyPr/>
          <a:lstStyle/>
          <a:p>
            <a:pPr>
              <a:defRPr/>
            </a:pPr>
            <a:fld id="{BF5E7BC4-C805-4CB3-9023-8A46D1660FEF}" type="slidenum">
              <a:rPr lang="x-none"/>
              <a:pPr>
                <a:defRPr/>
              </a:pPr>
              <a:t>101</a:t>
            </a:fld>
            <a:endParaRPr lang="en-US" dirty="0"/>
          </a:p>
        </p:txBody>
      </p:sp>
      <p:sp>
        <p:nvSpPr>
          <p:cNvPr id="114692" name="Rectangle 3"/>
          <p:cNvSpPr>
            <a:spLocks noGrp="1" noChangeArrowheads="1"/>
          </p:cNvSpPr>
          <p:nvPr>
            <p:ph type="title"/>
          </p:nvPr>
        </p:nvSpPr>
        <p:spPr/>
        <p:txBody>
          <a:bodyPr/>
          <a:lstStyle/>
          <a:p>
            <a:r>
              <a:rPr lang="en-US" dirty="0"/>
              <a:t>Remove: searching</a:t>
            </a:r>
          </a:p>
        </p:txBody>
      </p:sp>
      <p:sp>
        <p:nvSpPr>
          <p:cNvPr id="114694" name="AutoShape 5"/>
          <p:cNvSpPr>
            <a:spLocks noChangeArrowheads="1"/>
          </p:cNvSpPr>
          <p:nvPr/>
        </p:nvSpPr>
        <p:spPr bwMode="auto">
          <a:xfrm>
            <a:off x="1111250" y="3886200"/>
            <a:ext cx="2727325" cy="496888"/>
          </a:xfrm>
          <a:prstGeom prst="wedgeRoundRectCallout">
            <a:avLst>
              <a:gd name="adj1" fmla="val 10944"/>
              <a:gd name="adj2" fmla="val -39888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14695" name="Text Box 6"/>
          <p:cNvSpPr txBox="1">
            <a:spLocks noChangeArrowheads="1"/>
          </p:cNvSpPr>
          <p:nvPr/>
        </p:nvSpPr>
        <p:spPr bwMode="auto">
          <a:xfrm>
            <a:off x="1242267" y="1531144"/>
            <a:ext cx="3966228"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Only one node locked!</a:t>
            </a:r>
          </a:p>
        </p:txBody>
      </p:sp>
      <p:sp>
        <p:nvSpPr>
          <p:cNvPr id="114698" name="AutoShape 9"/>
          <p:cNvSpPr>
            <a:spLocks noChangeArrowheads="1"/>
          </p:cNvSpPr>
          <p:nvPr/>
        </p:nvSpPr>
        <p:spPr bwMode="auto">
          <a:xfrm>
            <a:off x="5733635" y="4632400"/>
            <a:ext cx="367648" cy="240260"/>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699" name="Line 10"/>
          <p:cNvSpPr>
            <a:spLocks noChangeShapeType="1"/>
          </p:cNvSpPr>
          <p:nvPr/>
        </p:nvSpPr>
        <p:spPr bwMode="auto">
          <a:xfrm>
            <a:off x="5920826"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00" name="Text Box 11"/>
          <p:cNvSpPr txBox="1">
            <a:spLocks noChangeArrowheads="1"/>
          </p:cNvSpPr>
          <p:nvPr/>
        </p:nvSpPr>
        <p:spPr bwMode="auto">
          <a:xfrm>
            <a:off x="5783463" y="4641822"/>
            <a:ext cx="183824" cy="518882"/>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4701" name="AutoShape 12"/>
          <p:cNvSpPr>
            <a:spLocks noChangeArrowheads="1"/>
          </p:cNvSpPr>
          <p:nvPr/>
        </p:nvSpPr>
        <p:spPr bwMode="auto">
          <a:xfrm>
            <a:off x="6411024"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02" name="Line 13"/>
          <p:cNvSpPr>
            <a:spLocks noChangeShapeType="1"/>
          </p:cNvSpPr>
          <p:nvPr/>
        </p:nvSpPr>
        <p:spPr bwMode="auto">
          <a:xfrm>
            <a:off x="6598215"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03" name="AutoShape 14"/>
          <p:cNvSpPr>
            <a:spLocks noChangeArrowheads="1"/>
          </p:cNvSpPr>
          <p:nvPr/>
        </p:nvSpPr>
        <p:spPr bwMode="auto">
          <a:xfrm>
            <a:off x="7090433"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04" name="Line 15"/>
          <p:cNvSpPr>
            <a:spLocks noChangeShapeType="1"/>
          </p:cNvSpPr>
          <p:nvPr/>
        </p:nvSpPr>
        <p:spPr bwMode="auto">
          <a:xfrm>
            <a:off x="7277624"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05" name="AutoShape 16"/>
          <p:cNvSpPr>
            <a:spLocks noChangeArrowheads="1"/>
          </p:cNvSpPr>
          <p:nvPr/>
        </p:nvSpPr>
        <p:spPr bwMode="auto">
          <a:xfrm>
            <a:off x="7767821"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06" name="Line 17"/>
          <p:cNvSpPr>
            <a:spLocks noChangeShapeType="1"/>
          </p:cNvSpPr>
          <p:nvPr/>
        </p:nvSpPr>
        <p:spPr bwMode="auto">
          <a:xfrm>
            <a:off x="7955012"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07" name="Line 18"/>
          <p:cNvSpPr>
            <a:spLocks noChangeShapeType="1"/>
          </p:cNvSpPr>
          <p:nvPr/>
        </p:nvSpPr>
        <p:spPr bwMode="auto">
          <a:xfrm>
            <a:off x="6007688"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4708" name="Line 19"/>
          <p:cNvSpPr>
            <a:spLocks noChangeShapeType="1"/>
          </p:cNvSpPr>
          <p:nvPr/>
        </p:nvSpPr>
        <p:spPr bwMode="auto">
          <a:xfrm>
            <a:off x="6692484"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4709" name="Line 20"/>
          <p:cNvSpPr>
            <a:spLocks noChangeShapeType="1"/>
          </p:cNvSpPr>
          <p:nvPr/>
        </p:nvSpPr>
        <p:spPr bwMode="auto">
          <a:xfrm>
            <a:off x="7365832"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14710" name="Group 21"/>
          <p:cNvGrpSpPr>
            <a:grpSpLocks/>
          </p:cNvGrpSpPr>
          <p:nvPr/>
        </p:nvGrpSpPr>
        <p:grpSpPr bwMode="auto">
          <a:xfrm>
            <a:off x="6815033" y="5276459"/>
            <a:ext cx="181131" cy="263815"/>
            <a:chOff x="2298" y="2804"/>
            <a:chExt cx="269" cy="392"/>
          </a:xfrm>
        </p:grpSpPr>
        <p:sp>
          <p:nvSpPr>
            <p:cNvPr id="114722" name="Oval 22"/>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14723" name="Oval 23"/>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14724"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4725"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14711" name="Group 26"/>
          <p:cNvGrpSpPr>
            <a:grpSpLocks/>
          </p:cNvGrpSpPr>
          <p:nvPr/>
        </p:nvGrpSpPr>
        <p:grpSpPr bwMode="auto">
          <a:xfrm>
            <a:off x="6905935" y="5520084"/>
            <a:ext cx="614094" cy="549167"/>
            <a:chOff x="1584" y="816"/>
            <a:chExt cx="912" cy="816"/>
          </a:xfrm>
        </p:grpSpPr>
        <p:sp>
          <p:nvSpPr>
            <p:cNvPr id="114713"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4714"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4715"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4716"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17"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18"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4719"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4720"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4721"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14712" name="AutoShape 36"/>
          <p:cNvSpPr>
            <a:spLocks noChangeArrowheads="1"/>
          </p:cNvSpPr>
          <p:nvPr/>
        </p:nvSpPr>
        <p:spPr bwMode="auto">
          <a:xfrm>
            <a:off x="6321468" y="4582598"/>
            <a:ext cx="548779" cy="345248"/>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8412DEE-74F1-D81D-11D0-D34E689853ED}"/>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8" name="Rectangle 8"/>
          <p:cNvSpPr>
            <a:spLocks noChangeArrowheads="1"/>
          </p:cNvSpPr>
          <p:nvPr/>
        </p:nvSpPr>
        <p:spPr bwMode="auto">
          <a:xfrm>
            <a:off x="5473700" y="44577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6" name="Footer Placeholder 2"/>
          <p:cNvSpPr>
            <a:spLocks noGrp="1"/>
          </p:cNvSpPr>
          <p:nvPr>
            <p:ph type="ftr" sz="quarter" idx="10"/>
          </p:nvPr>
        </p:nvSpPr>
        <p:spPr/>
        <p:txBody>
          <a:bodyPr/>
          <a:lstStyle/>
          <a:p>
            <a:pPr>
              <a:defRPr/>
            </a:pPr>
            <a:r>
              <a:rPr lang="en-US" dirty="0"/>
              <a:t>Art of Multiprocessor Programming</a:t>
            </a:r>
          </a:p>
        </p:txBody>
      </p:sp>
      <p:sp>
        <p:nvSpPr>
          <p:cNvPr id="37" name="Slide Number Placeholder 3"/>
          <p:cNvSpPr>
            <a:spLocks noGrp="1"/>
          </p:cNvSpPr>
          <p:nvPr>
            <p:ph type="sldNum" sz="quarter" idx="11"/>
          </p:nvPr>
        </p:nvSpPr>
        <p:spPr/>
        <p:txBody>
          <a:bodyPr/>
          <a:lstStyle/>
          <a:p>
            <a:pPr>
              <a:defRPr/>
            </a:pPr>
            <a:fld id="{8CDFA55D-77BD-462F-8D8C-B6B74A281EFA}" type="slidenum">
              <a:rPr lang="x-none"/>
              <a:pPr>
                <a:defRPr/>
              </a:pPr>
              <a:t>102</a:t>
            </a:fld>
            <a:endParaRPr lang="en-US" dirty="0"/>
          </a:p>
        </p:txBody>
      </p:sp>
      <p:sp>
        <p:nvSpPr>
          <p:cNvPr id="115716" name="Rectangle 3"/>
          <p:cNvSpPr>
            <a:spLocks noGrp="1" noChangeArrowheads="1"/>
          </p:cNvSpPr>
          <p:nvPr>
            <p:ph type="title"/>
          </p:nvPr>
        </p:nvSpPr>
        <p:spPr/>
        <p:txBody>
          <a:bodyPr/>
          <a:lstStyle/>
          <a:p>
            <a:r>
              <a:rPr lang="en-US" dirty="0"/>
              <a:t>Remove: searching</a:t>
            </a:r>
          </a:p>
        </p:txBody>
      </p:sp>
      <p:sp>
        <p:nvSpPr>
          <p:cNvPr id="115718" name="AutoShape 5"/>
          <p:cNvSpPr>
            <a:spLocks noChangeArrowheads="1"/>
          </p:cNvSpPr>
          <p:nvPr/>
        </p:nvSpPr>
        <p:spPr bwMode="auto">
          <a:xfrm>
            <a:off x="1112838" y="4248150"/>
            <a:ext cx="2446337" cy="496888"/>
          </a:xfrm>
          <a:prstGeom prst="wedgeRoundRectCallout">
            <a:avLst>
              <a:gd name="adj1" fmla="val 40981"/>
              <a:gd name="adj2" fmla="val -37683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15719" name="Text Box 6"/>
          <p:cNvSpPr txBox="1">
            <a:spLocks noChangeArrowheads="1"/>
          </p:cNvSpPr>
          <p:nvPr/>
        </p:nvSpPr>
        <p:spPr bwMode="auto">
          <a:xfrm>
            <a:off x="2336006" y="2091018"/>
            <a:ext cx="2706500" cy="519113"/>
          </a:xfrm>
          <a:prstGeom prst="rect">
            <a:avLst/>
          </a:prstGeom>
          <a:solidFill>
            <a:schemeClr val="tx1">
              <a:alpha val="79999"/>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demote current</a:t>
            </a:r>
          </a:p>
        </p:txBody>
      </p:sp>
      <p:sp>
        <p:nvSpPr>
          <p:cNvPr id="115722" name="AutoShape 9"/>
          <p:cNvSpPr>
            <a:spLocks noChangeArrowheads="1"/>
          </p:cNvSpPr>
          <p:nvPr/>
        </p:nvSpPr>
        <p:spPr bwMode="auto">
          <a:xfrm>
            <a:off x="5733635" y="4632400"/>
            <a:ext cx="367648" cy="240260"/>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23" name="Line 10"/>
          <p:cNvSpPr>
            <a:spLocks noChangeShapeType="1"/>
          </p:cNvSpPr>
          <p:nvPr/>
        </p:nvSpPr>
        <p:spPr bwMode="auto">
          <a:xfrm>
            <a:off x="5920826"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24" name="Text Box 11"/>
          <p:cNvSpPr txBox="1">
            <a:spLocks noChangeArrowheads="1"/>
          </p:cNvSpPr>
          <p:nvPr/>
        </p:nvSpPr>
        <p:spPr bwMode="auto">
          <a:xfrm>
            <a:off x="5783463" y="4641822"/>
            <a:ext cx="183824" cy="518882"/>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5725" name="AutoShape 12"/>
          <p:cNvSpPr>
            <a:spLocks noChangeArrowheads="1"/>
          </p:cNvSpPr>
          <p:nvPr/>
        </p:nvSpPr>
        <p:spPr bwMode="auto">
          <a:xfrm>
            <a:off x="6411024"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26" name="Line 13"/>
          <p:cNvSpPr>
            <a:spLocks noChangeShapeType="1"/>
          </p:cNvSpPr>
          <p:nvPr/>
        </p:nvSpPr>
        <p:spPr bwMode="auto">
          <a:xfrm>
            <a:off x="6598215"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27" name="AutoShape 14"/>
          <p:cNvSpPr>
            <a:spLocks noChangeArrowheads="1"/>
          </p:cNvSpPr>
          <p:nvPr/>
        </p:nvSpPr>
        <p:spPr bwMode="auto">
          <a:xfrm>
            <a:off x="7090433"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28" name="Line 15"/>
          <p:cNvSpPr>
            <a:spLocks noChangeShapeType="1"/>
          </p:cNvSpPr>
          <p:nvPr/>
        </p:nvSpPr>
        <p:spPr bwMode="auto">
          <a:xfrm>
            <a:off x="7277624"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29" name="AutoShape 16"/>
          <p:cNvSpPr>
            <a:spLocks noChangeArrowheads="1"/>
          </p:cNvSpPr>
          <p:nvPr/>
        </p:nvSpPr>
        <p:spPr bwMode="auto">
          <a:xfrm>
            <a:off x="7767821" y="4632400"/>
            <a:ext cx="367648" cy="24026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30" name="Line 17"/>
          <p:cNvSpPr>
            <a:spLocks noChangeShapeType="1"/>
          </p:cNvSpPr>
          <p:nvPr/>
        </p:nvSpPr>
        <p:spPr bwMode="auto">
          <a:xfrm>
            <a:off x="7955012" y="4629035"/>
            <a:ext cx="0" cy="24699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31" name="Line 18"/>
          <p:cNvSpPr>
            <a:spLocks noChangeShapeType="1"/>
          </p:cNvSpPr>
          <p:nvPr/>
        </p:nvSpPr>
        <p:spPr bwMode="auto">
          <a:xfrm>
            <a:off x="6007688"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5732" name="Line 19"/>
          <p:cNvSpPr>
            <a:spLocks noChangeShapeType="1"/>
          </p:cNvSpPr>
          <p:nvPr/>
        </p:nvSpPr>
        <p:spPr bwMode="auto">
          <a:xfrm>
            <a:off x="6692484"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5733" name="Line 20"/>
          <p:cNvSpPr>
            <a:spLocks noChangeShapeType="1"/>
          </p:cNvSpPr>
          <p:nvPr/>
        </p:nvSpPr>
        <p:spPr bwMode="auto">
          <a:xfrm>
            <a:off x="7365832" y="4752867"/>
            <a:ext cx="367648"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15734" name="Group 21"/>
          <p:cNvGrpSpPr>
            <a:grpSpLocks/>
          </p:cNvGrpSpPr>
          <p:nvPr/>
        </p:nvGrpSpPr>
        <p:grpSpPr bwMode="auto">
          <a:xfrm>
            <a:off x="6815033" y="5276459"/>
            <a:ext cx="181131" cy="263815"/>
            <a:chOff x="2298" y="2804"/>
            <a:chExt cx="269" cy="392"/>
          </a:xfrm>
        </p:grpSpPr>
        <p:sp>
          <p:nvSpPr>
            <p:cNvPr id="115746" name="Oval 22"/>
            <p:cNvSpPr>
              <a:spLocks noChangeArrowheads="1"/>
            </p:cNvSpPr>
            <p:nvPr/>
          </p:nvSpPr>
          <p:spPr bwMode="auto">
            <a:xfrm>
              <a:off x="2298" y="2927"/>
              <a:ext cx="269" cy="269"/>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15747" name="Oval 23"/>
            <p:cNvSpPr>
              <a:spLocks noChangeArrowheads="1"/>
            </p:cNvSpPr>
            <p:nvPr/>
          </p:nvSpPr>
          <p:spPr bwMode="auto">
            <a:xfrm>
              <a:off x="2399" y="2983"/>
              <a:ext cx="67" cy="67"/>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15748"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5749"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15735" name="Group 26"/>
          <p:cNvGrpSpPr>
            <a:grpSpLocks/>
          </p:cNvGrpSpPr>
          <p:nvPr/>
        </p:nvGrpSpPr>
        <p:grpSpPr bwMode="auto">
          <a:xfrm>
            <a:off x="6905935" y="5520084"/>
            <a:ext cx="614094" cy="549167"/>
            <a:chOff x="1584" y="816"/>
            <a:chExt cx="912" cy="816"/>
          </a:xfrm>
        </p:grpSpPr>
        <p:sp>
          <p:nvSpPr>
            <p:cNvPr id="115737"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5738"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5739"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5740"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41"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42"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5743"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5744"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5745"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15736" name="AutoShape 36"/>
          <p:cNvSpPr>
            <a:spLocks noChangeArrowheads="1"/>
          </p:cNvSpPr>
          <p:nvPr/>
        </p:nvSpPr>
        <p:spPr bwMode="auto">
          <a:xfrm>
            <a:off x="6321468" y="4582598"/>
            <a:ext cx="548779" cy="345248"/>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a:extLst>
              <a:ext uri="{FF2B5EF4-FFF2-40B4-BE49-F238E27FC236}">
                <a16:creationId xmlns:a16="http://schemas.microsoft.com/office/drawing/2014/main" id="{D6AC0E35-6B08-0BC7-96CE-F7414D8271BB}"/>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9" name="Rectangle 8"/>
          <p:cNvSpPr>
            <a:spLocks noChangeArrowheads="1"/>
          </p:cNvSpPr>
          <p:nvPr/>
        </p:nvSpPr>
        <p:spPr bwMode="auto">
          <a:xfrm>
            <a:off x="5308600" y="42799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050DE20C-B1F4-4C59-9472-8ED44FAC31B6}" type="slidenum">
              <a:rPr lang="x-none"/>
              <a:pPr>
                <a:defRPr/>
              </a:pPr>
              <a:t>103</a:t>
            </a:fld>
            <a:endParaRPr lang="en-US" dirty="0"/>
          </a:p>
        </p:txBody>
      </p:sp>
      <p:sp>
        <p:nvSpPr>
          <p:cNvPr id="116740" name="Rectangle 3"/>
          <p:cNvSpPr>
            <a:spLocks noGrp="1" noChangeArrowheads="1"/>
          </p:cNvSpPr>
          <p:nvPr>
            <p:ph type="title"/>
          </p:nvPr>
        </p:nvSpPr>
        <p:spPr/>
        <p:txBody>
          <a:bodyPr/>
          <a:lstStyle/>
          <a:p>
            <a:r>
              <a:rPr lang="en-US" dirty="0"/>
              <a:t>Remove: searching</a:t>
            </a:r>
          </a:p>
        </p:txBody>
      </p:sp>
      <p:sp>
        <p:nvSpPr>
          <p:cNvPr id="116742" name="AutoShape 5"/>
          <p:cNvSpPr>
            <a:spLocks noChangeArrowheads="1"/>
          </p:cNvSpPr>
          <p:nvPr/>
        </p:nvSpPr>
        <p:spPr bwMode="auto">
          <a:xfrm>
            <a:off x="1062038" y="4662488"/>
            <a:ext cx="3459162" cy="838200"/>
          </a:xfrm>
          <a:prstGeom prst="wedgeRoundRectCallout">
            <a:avLst>
              <a:gd name="adj1" fmla="val 9338"/>
              <a:gd name="adj2" fmla="val -27253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16743" name="Text Box 6"/>
          <p:cNvSpPr txBox="1">
            <a:spLocks noChangeArrowheads="1"/>
          </p:cNvSpPr>
          <p:nvPr/>
        </p:nvSpPr>
        <p:spPr bwMode="auto">
          <a:xfrm>
            <a:off x="944563" y="2300288"/>
            <a:ext cx="4364037" cy="519112"/>
          </a:xfrm>
          <a:prstGeom prst="rect">
            <a:avLst/>
          </a:prstGeom>
          <a:solidFill>
            <a:schemeClr val="tx1">
              <a:alpha val="70195"/>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Find and lock new current</a:t>
            </a:r>
          </a:p>
        </p:txBody>
      </p:sp>
      <p:sp>
        <p:nvSpPr>
          <p:cNvPr id="116746" name="AutoShape 9"/>
          <p:cNvSpPr>
            <a:spLocks noChangeArrowheads="1"/>
          </p:cNvSpPr>
          <p:nvPr/>
        </p:nvSpPr>
        <p:spPr bwMode="auto">
          <a:xfrm>
            <a:off x="5587547" y="4429823"/>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47" name="Line 10"/>
          <p:cNvSpPr>
            <a:spLocks noChangeShapeType="1"/>
          </p:cNvSpPr>
          <p:nvPr/>
        </p:nvSpPr>
        <p:spPr bwMode="auto">
          <a:xfrm>
            <a:off x="5772692" y="4426491"/>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48" name="Text Box 11"/>
          <p:cNvSpPr txBox="1">
            <a:spLocks noChangeArrowheads="1"/>
          </p:cNvSpPr>
          <p:nvPr/>
        </p:nvSpPr>
        <p:spPr bwMode="auto">
          <a:xfrm>
            <a:off x="5632168" y="4440484"/>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6749" name="AutoShape 12"/>
          <p:cNvSpPr>
            <a:spLocks noChangeArrowheads="1"/>
          </p:cNvSpPr>
          <p:nvPr/>
        </p:nvSpPr>
        <p:spPr bwMode="auto">
          <a:xfrm>
            <a:off x="6257532" y="4429823"/>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50" name="Line 13"/>
          <p:cNvSpPr>
            <a:spLocks noChangeShapeType="1"/>
          </p:cNvSpPr>
          <p:nvPr/>
        </p:nvSpPr>
        <p:spPr bwMode="auto">
          <a:xfrm>
            <a:off x="6442677" y="4426491"/>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51" name="AutoShape 14"/>
          <p:cNvSpPr>
            <a:spLocks noChangeArrowheads="1"/>
          </p:cNvSpPr>
          <p:nvPr/>
        </p:nvSpPr>
        <p:spPr bwMode="auto">
          <a:xfrm>
            <a:off x="6929516" y="4429823"/>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52" name="Line 15"/>
          <p:cNvSpPr>
            <a:spLocks noChangeShapeType="1"/>
          </p:cNvSpPr>
          <p:nvPr/>
        </p:nvSpPr>
        <p:spPr bwMode="auto">
          <a:xfrm>
            <a:off x="7114661" y="4426491"/>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53" name="AutoShape 16"/>
          <p:cNvSpPr>
            <a:spLocks noChangeArrowheads="1"/>
          </p:cNvSpPr>
          <p:nvPr/>
        </p:nvSpPr>
        <p:spPr bwMode="auto">
          <a:xfrm>
            <a:off x="7599501" y="4429823"/>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54" name="Line 17"/>
          <p:cNvSpPr>
            <a:spLocks noChangeShapeType="1"/>
          </p:cNvSpPr>
          <p:nvPr/>
        </p:nvSpPr>
        <p:spPr bwMode="auto">
          <a:xfrm>
            <a:off x="7784646" y="4426491"/>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55" name="Line 18"/>
          <p:cNvSpPr>
            <a:spLocks noChangeShapeType="1"/>
          </p:cNvSpPr>
          <p:nvPr/>
        </p:nvSpPr>
        <p:spPr bwMode="auto">
          <a:xfrm>
            <a:off x="5858605" y="4549092"/>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6756" name="Line 19"/>
          <p:cNvSpPr>
            <a:spLocks noChangeShapeType="1"/>
          </p:cNvSpPr>
          <p:nvPr/>
        </p:nvSpPr>
        <p:spPr bwMode="auto">
          <a:xfrm>
            <a:off x="6535916" y="4549092"/>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6757" name="Line 20"/>
          <p:cNvSpPr>
            <a:spLocks noChangeShapeType="1"/>
          </p:cNvSpPr>
          <p:nvPr/>
        </p:nvSpPr>
        <p:spPr bwMode="auto">
          <a:xfrm>
            <a:off x="7201905" y="4549092"/>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16758" name="Group 21"/>
          <p:cNvGrpSpPr>
            <a:grpSpLocks/>
          </p:cNvGrpSpPr>
          <p:nvPr/>
        </p:nvGrpSpPr>
        <p:grpSpPr bwMode="auto">
          <a:xfrm>
            <a:off x="6657126" y="5067480"/>
            <a:ext cx="179151" cy="261193"/>
            <a:chOff x="2298" y="2804"/>
            <a:chExt cx="269" cy="392"/>
          </a:xfrm>
        </p:grpSpPr>
        <p:sp>
          <p:nvSpPr>
            <p:cNvPr id="116771"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116772"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116773"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6774"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16759" name="Group 26"/>
          <p:cNvGrpSpPr>
            <a:grpSpLocks/>
          </p:cNvGrpSpPr>
          <p:nvPr/>
        </p:nvGrpSpPr>
        <p:grpSpPr bwMode="auto">
          <a:xfrm>
            <a:off x="6747034" y="5308683"/>
            <a:ext cx="607382" cy="543708"/>
            <a:chOff x="1584" y="816"/>
            <a:chExt cx="912" cy="816"/>
          </a:xfrm>
        </p:grpSpPr>
        <p:sp>
          <p:nvSpPr>
            <p:cNvPr id="116762"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6763"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6764"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6765"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66"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67"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6768"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6769"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6770"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16760" name="AutoShape 36"/>
          <p:cNvSpPr>
            <a:spLocks noChangeArrowheads="1"/>
          </p:cNvSpPr>
          <p:nvPr/>
        </p:nvSpPr>
        <p:spPr bwMode="auto">
          <a:xfrm>
            <a:off x="6168956" y="4380516"/>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16761" name="AutoShape 37"/>
          <p:cNvSpPr>
            <a:spLocks noChangeArrowheads="1"/>
          </p:cNvSpPr>
          <p:nvPr/>
        </p:nvSpPr>
        <p:spPr bwMode="auto">
          <a:xfrm>
            <a:off x="6834945" y="4391177"/>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EB09F91E-2BDE-E791-34DF-9725FFBE173D}"/>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39" name="Rectangle 8"/>
          <p:cNvSpPr>
            <a:spLocks noChangeArrowheads="1"/>
          </p:cNvSpPr>
          <p:nvPr/>
        </p:nvSpPr>
        <p:spPr bwMode="auto">
          <a:xfrm>
            <a:off x="5435600" y="4000500"/>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D0EB965B-1E29-4AD3-AEB2-FB00709E2A14}" type="slidenum">
              <a:rPr lang="x-none"/>
              <a:pPr>
                <a:defRPr/>
              </a:pPr>
              <a:t>104</a:t>
            </a:fld>
            <a:endParaRPr lang="en-US" dirty="0"/>
          </a:p>
        </p:txBody>
      </p:sp>
      <p:sp>
        <p:nvSpPr>
          <p:cNvPr id="117764" name="Rectangle 3"/>
          <p:cNvSpPr>
            <a:spLocks noGrp="1" noChangeArrowheads="1"/>
          </p:cNvSpPr>
          <p:nvPr>
            <p:ph type="title"/>
          </p:nvPr>
        </p:nvSpPr>
        <p:spPr/>
        <p:txBody>
          <a:bodyPr/>
          <a:lstStyle/>
          <a:p>
            <a:r>
              <a:rPr lang="en-US" dirty="0"/>
              <a:t>Remove: searching</a:t>
            </a:r>
          </a:p>
        </p:txBody>
      </p:sp>
      <p:sp>
        <p:nvSpPr>
          <p:cNvPr id="117766" name="AutoShape 5"/>
          <p:cNvSpPr>
            <a:spLocks noChangeArrowheads="1"/>
          </p:cNvSpPr>
          <p:nvPr/>
        </p:nvSpPr>
        <p:spPr bwMode="auto">
          <a:xfrm>
            <a:off x="1176338" y="4675188"/>
            <a:ext cx="3379787" cy="749300"/>
          </a:xfrm>
          <a:prstGeom prst="wedgeRoundRectCallout">
            <a:avLst>
              <a:gd name="adj1" fmla="val -7116"/>
              <a:gd name="adj2" fmla="val -315255"/>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17767" name="Text Box 6"/>
          <p:cNvSpPr txBox="1">
            <a:spLocks noChangeArrowheads="1"/>
          </p:cNvSpPr>
          <p:nvPr/>
        </p:nvSpPr>
        <p:spPr bwMode="auto">
          <a:xfrm>
            <a:off x="1425388" y="2095500"/>
            <a:ext cx="3917578" cy="519113"/>
          </a:xfrm>
          <a:prstGeom prst="rect">
            <a:avLst/>
          </a:prstGeom>
          <a:solidFill>
            <a:schemeClr val="tx1">
              <a:alpha val="70195"/>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Lock invariant restored</a:t>
            </a:r>
          </a:p>
        </p:txBody>
      </p:sp>
      <p:sp>
        <p:nvSpPr>
          <p:cNvPr id="117770" name="AutoShape 9"/>
          <p:cNvSpPr>
            <a:spLocks noChangeArrowheads="1"/>
          </p:cNvSpPr>
          <p:nvPr/>
        </p:nvSpPr>
        <p:spPr bwMode="auto">
          <a:xfrm>
            <a:off x="5819322" y="4128198"/>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71" name="Line 10"/>
          <p:cNvSpPr>
            <a:spLocks noChangeShapeType="1"/>
          </p:cNvSpPr>
          <p:nvPr/>
        </p:nvSpPr>
        <p:spPr bwMode="auto">
          <a:xfrm>
            <a:off x="6004467" y="4124866"/>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72" name="Text Box 11"/>
          <p:cNvSpPr txBox="1">
            <a:spLocks noChangeArrowheads="1"/>
          </p:cNvSpPr>
          <p:nvPr/>
        </p:nvSpPr>
        <p:spPr bwMode="auto">
          <a:xfrm>
            <a:off x="5863943" y="4138859"/>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7773" name="AutoShape 12"/>
          <p:cNvSpPr>
            <a:spLocks noChangeArrowheads="1"/>
          </p:cNvSpPr>
          <p:nvPr/>
        </p:nvSpPr>
        <p:spPr bwMode="auto">
          <a:xfrm>
            <a:off x="6489307" y="4128198"/>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74" name="Line 13"/>
          <p:cNvSpPr>
            <a:spLocks noChangeShapeType="1"/>
          </p:cNvSpPr>
          <p:nvPr/>
        </p:nvSpPr>
        <p:spPr bwMode="auto">
          <a:xfrm>
            <a:off x="6674452" y="4124866"/>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75" name="AutoShape 14"/>
          <p:cNvSpPr>
            <a:spLocks noChangeArrowheads="1"/>
          </p:cNvSpPr>
          <p:nvPr/>
        </p:nvSpPr>
        <p:spPr bwMode="auto">
          <a:xfrm>
            <a:off x="7161291" y="4128198"/>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76" name="Line 15"/>
          <p:cNvSpPr>
            <a:spLocks noChangeShapeType="1"/>
          </p:cNvSpPr>
          <p:nvPr/>
        </p:nvSpPr>
        <p:spPr bwMode="auto">
          <a:xfrm>
            <a:off x="7346436" y="4124866"/>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77" name="AutoShape 16"/>
          <p:cNvSpPr>
            <a:spLocks noChangeArrowheads="1"/>
          </p:cNvSpPr>
          <p:nvPr/>
        </p:nvSpPr>
        <p:spPr bwMode="auto">
          <a:xfrm>
            <a:off x="7831276" y="4128198"/>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78" name="Line 17"/>
          <p:cNvSpPr>
            <a:spLocks noChangeShapeType="1"/>
          </p:cNvSpPr>
          <p:nvPr/>
        </p:nvSpPr>
        <p:spPr bwMode="auto">
          <a:xfrm>
            <a:off x="8016421" y="4124866"/>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79" name="Line 18"/>
          <p:cNvSpPr>
            <a:spLocks noChangeShapeType="1"/>
          </p:cNvSpPr>
          <p:nvPr/>
        </p:nvSpPr>
        <p:spPr bwMode="auto">
          <a:xfrm>
            <a:off x="6090380" y="4247467"/>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7780" name="Line 19"/>
          <p:cNvSpPr>
            <a:spLocks noChangeShapeType="1"/>
          </p:cNvSpPr>
          <p:nvPr/>
        </p:nvSpPr>
        <p:spPr bwMode="auto">
          <a:xfrm>
            <a:off x="6767691" y="4247467"/>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17781" name="Line 20"/>
          <p:cNvSpPr>
            <a:spLocks noChangeShapeType="1"/>
          </p:cNvSpPr>
          <p:nvPr/>
        </p:nvSpPr>
        <p:spPr bwMode="auto">
          <a:xfrm>
            <a:off x="7433680" y="4247467"/>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117782" name="Group 21"/>
          <p:cNvGrpSpPr>
            <a:grpSpLocks/>
          </p:cNvGrpSpPr>
          <p:nvPr/>
        </p:nvGrpSpPr>
        <p:grpSpPr bwMode="auto">
          <a:xfrm>
            <a:off x="6888901" y="4765855"/>
            <a:ext cx="179151" cy="261193"/>
            <a:chOff x="2298" y="2804"/>
            <a:chExt cx="269" cy="392"/>
          </a:xfrm>
        </p:grpSpPr>
        <p:sp>
          <p:nvSpPr>
            <p:cNvPr id="117795"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117796"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117797"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7798"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17783" name="Group 26"/>
          <p:cNvGrpSpPr>
            <a:grpSpLocks/>
          </p:cNvGrpSpPr>
          <p:nvPr/>
        </p:nvGrpSpPr>
        <p:grpSpPr bwMode="auto">
          <a:xfrm>
            <a:off x="6978809" y="5007058"/>
            <a:ext cx="607382" cy="543708"/>
            <a:chOff x="1584" y="816"/>
            <a:chExt cx="912" cy="816"/>
          </a:xfrm>
        </p:grpSpPr>
        <p:sp>
          <p:nvSpPr>
            <p:cNvPr id="117786"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7787"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7788"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7789"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90"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91"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7792"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7793"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7794"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17784" name="AutoShape 36"/>
          <p:cNvSpPr>
            <a:spLocks noChangeArrowheads="1"/>
          </p:cNvSpPr>
          <p:nvPr/>
        </p:nvSpPr>
        <p:spPr bwMode="auto">
          <a:xfrm>
            <a:off x="6400731" y="4078891"/>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17785" name="AutoShape 37"/>
          <p:cNvSpPr>
            <a:spLocks noChangeArrowheads="1"/>
          </p:cNvSpPr>
          <p:nvPr/>
        </p:nvSpPr>
        <p:spPr bwMode="auto">
          <a:xfrm>
            <a:off x="7066720" y="4089552"/>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6601217-1143-E630-637F-BDD4AB8F5A4F}"/>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88434396-03D5-418B-A9AF-6E0543FC0B45}" type="slidenum">
              <a:rPr lang="x-none"/>
              <a:pPr>
                <a:defRPr/>
              </a:pPr>
              <a:t>105</a:t>
            </a:fld>
            <a:endParaRPr lang="en-US" dirty="0"/>
          </a:p>
        </p:txBody>
      </p:sp>
      <p:sp>
        <p:nvSpPr>
          <p:cNvPr id="118788" name="Rectangle 3"/>
          <p:cNvSpPr>
            <a:spLocks noGrp="1" noChangeArrowheads="1"/>
          </p:cNvSpPr>
          <p:nvPr>
            <p:ph type="title"/>
          </p:nvPr>
        </p:nvSpPr>
        <p:spPr/>
        <p:txBody>
          <a:bodyPr/>
          <a:lstStyle/>
          <a:p>
            <a:r>
              <a:rPr lang="en-US" dirty="0"/>
              <a:t>Remove: searching</a:t>
            </a:r>
          </a:p>
        </p:txBody>
      </p:sp>
      <p:sp>
        <p:nvSpPr>
          <p:cNvPr id="118790" name="AutoShape 5"/>
          <p:cNvSpPr>
            <a:spLocks noChangeArrowheads="1"/>
          </p:cNvSpPr>
          <p:nvPr/>
        </p:nvSpPr>
        <p:spPr bwMode="auto">
          <a:xfrm>
            <a:off x="812800" y="5730875"/>
            <a:ext cx="2860675" cy="417513"/>
          </a:xfrm>
          <a:prstGeom prst="wedgeRoundRectCallout">
            <a:avLst>
              <a:gd name="adj1" fmla="val 107102"/>
              <a:gd name="adj2" fmla="val -46216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18791" name="Text Box 6"/>
          <p:cNvSpPr txBox="1">
            <a:spLocks noChangeArrowheads="1"/>
          </p:cNvSpPr>
          <p:nvPr/>
        </p:nvSpPr>
        <p:spPr bwMode="auto">
          <a:xfrm>
            <a:off x="3547317" y="3429000"/>
            <a:ext cx="3812708"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Otherwise, not present</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135F3467-700A-4B13-8589-002A2CDF6B07}" type="slidenum">
              <a:rPr lang="x-none"/>
              <a:pPr>
                <a:defRPr/>
              </a:pPr>
              <a:t>106</a:t>
            </a:fld>
            <a:endParaRPr lang="en-US" dirty="0"/>
          </a:p>
        </p:txBody>
      </p:sp>
      <p:sp>
        <p:nvSpPr>
          <p:cNvPr id="119812" name="Rectangle 2"/>
          <p:cNvSpPr>
            <a:spLocks noGrp="1" noChangeArrowheads="1"/>
          </p:cNvSpPr>
          <p:nvPr>
            <p:ph type="title"/>
          </p:nvPr>
        </p:nvSpPr>
        <p:spPr/>
        <p:txBody>
          <a:bodyPr/>
          <a:lstStyle/>
          <a:p>
            <a:r>
              <a:rPr lang="en-US" dirty="0"/>
              <a:t>Why does this work?</a:t>
            </a:r>
          </a:p>
        </p:txBody>
      </p:sp>
      <p:sp>
        <p:nvSpPr>
          <p:cNvPr id="2" name="TextBox 1">
            <a:extLst>
              <a:ext uri="{FF2B5EF4-FFF2-40B4-BE49-F238E27FC236}">
                <a16:creationId xmlns:a16="http://schemas.microsoft.com/office/drawing/2014/main" id="{38766C56-DD6E-2E78-1681-B9A184CC4715}"/>
              </a:ext>
            </a:extLst>
          </p:cNvPr>
          <p:cNvSpPr txBox="1"/>
          <p:nvPr/>
        </p:nvSpPr>
        <p:spPr bwMode="auto">
          <a:xfrm>
            <a:off x="1322844" y="2183015"/>
            <a:ext cx="306551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To remove node </a:t>
            </a:r>
            <a:r>
              <a:rPr lang="en-US" sz="2800" dirty="0">
                <a:solidFill>
                  <a:srgbClr val="FFC000"/>
                </a:solidFill>
              </a:rPr>
              <a:t>e</a:t>
            </a:r>
          </a:p>
        </p:txBody>
      </p:sp>
      <p:sp>
        <p:nvSpPr>
          <p:cNvPr id="3" name="TextBox 2">
            <a:extLst>
              <a:ext uri="{FF2B5EF4-FFF2-40B4-BE49-F238E27FC236}">
                <a16:creationId xmlns:a16="http://schemas.microsoft.com/office/drawing/2014/main" id="{2684BCAF-13B4-E4A8-1D4C-7EC18FB53316}"/>
              </a:ext>
            </a:extLst>
          </p:cNvPr>
          <p:cNvSpPr txBox="1"/>
          <p:nvPr/>
        </p:nvSpPr>
        <p:spPr bwMode="auto">
          <a:xfrm>
            <a:off x="1322843" y="2906599"/>
            <a:ext cx="5113816"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Must lock </a:t>
            </a:r>
            <a:r>
              <a:rPr lang="en-US" sz="2800" dirty="0">
                <a:solidFill>
                  <a:srgbClr val="FFC000"/>
                </a:solidFill>
              </a:rPr>
              <a:t>e</a:t>
            </a:r>
            <a:r>
              <a:rPr lang="en-US" sz="2800" dirty="0">
                <a:solidFill>
                  <a:srgbClr val="FFFF00"/>
                </a:solidFill>
              </a:rPr>
              <a:t> &amp; </a:t>
            </a:r>
            <a:r>
              <a:rPr lang="en-US" sz="2800" dirty="0">
                <a:solidFill>
                  <a:srgbClr val="FFC000"/>
                </a:solidFill>
              </a:rPr>
              <a:t>e</a:t>
            </a:r>
            <a:r>
              <a:rPr lang="en-US" sz="2800" dirty="0">
                <a:solidFill>
                  <a:srgbClr val="FFFF00"/>
                </a:solidFill>
              </a:rPr>
              <a:t>’s predecessor</a:t>
            </a:r>
          </a:p>
        </p:txBody>
      </p:sp>
      <p:sp>
        <p:nvSpPr>
          <p:cNvPr id="6" name="TextBox 5">
            <a:extLst>
              <a:ext uri="{FF2B5EF4-FFF2-40B4-BE49-F238E27FC236}">
                <a16:creationId xmlns:a16="http://schemas.microsoft.com/office/drawing/2014/main" id="{C099D26E-39C3-242E-74E3-ED2053C09B21}"/>
              </a:ext>
            </a:extLst>
          </p:cNvPr>
          <p:cNvSpPr txBox="1"/>
          <p:nvPr/>
        </p:nvSpPr>
        <p:spPr bwMode="auto">
          <a:xfrm>
            <a:off x="1322843" y="3630183"/>
            <a:ext cx="4749998"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Therefore, if you lock a node</a:t>
            </a:r>
          </a:p>
        </p:txBody>
      </p:sp>
      <p:sp>
        <p:nvSpPr>
          <p:cNvPr id="7" name="TextBox 6">
            <a:extLst>
              <a:ext uri="{FF2B5EF4-FFF2-40B4-BE49-F238E27FC236}">
                <a16:creationId xmlns:a16="http://schemas.microsoft.com/office/drawing/2014/main" id="{7C81DAB5-936F-660E-C2F3-A3CA694FB98F}"/>
              </a:ext>
            </a:extLst>
          </p:cNvPr>
          <p:cNvSpPr txBox="1"/>
          <p:nvPr/>
        </p:nvSpPr>
        <p:spPr bwMode="auto">
          <a:xfrm>
            <a:off x="1322843" y="4353767"/>
            <a:ext cx="3400295"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It can’t be removed</a:t>
            </a:r>
          </a:p>
        </p:txBody>
      </p:sp>
      <p:sp>
        <p:nvSpPr>
          <p:cNvPr id="8" name="TextBox 7">
            <a:extLst>
              <a:ext uri="{FF2B5EF4-FFF2-40B4-BE49-F238E27FC236}">
                <a16:creationId xmlns:a16="http://schemas.microsoft.com/office/drawing/2014/main" id="{639C4D9B-DAA4-772A-A45C-AD2E1EFBA690}"/>
              </a:ext>
            </a:extLst>
          </p:cNvPr>
          <p:cNvSpPr txBox="1"/>
          <p:nvPr/>
        </p:nvSpPr>
        <p:spPr bwMode="auto">
          <a:xfrm>
            <a:off x="1322843" y="5077351"/>
            <a:ext cx="4938257"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And neither can its successor</a:t>
            </a:r>
          </a:p>
        </p:txBody>
      </p:sp>
    </p:spTree>
    <p:extLst>
      <p:ext uri="{BB962C8B-B14F-4D97-AF65-F5344CB8AC3E}">
        <p14:creationId xmlns:p14="http://schemas.microsoft.com/office/powerpoint/2010/main" val="294640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00680D24-15DF-49B7-A601-746EC60A3A54}" type="slidenum">
              <a:rPr lang="x-none"/>
              <a:pPr>
                <a:defRPr/>
              </a:pPr>
              <a:t>107</a:t>
            </a:fld>
            <a:endParaRPr lang="en-US" dirty="0"/>
          </a:p>
        </p:txBody>
      </p:sp>
      <p:sp>
        <p:nvSpPr>
          <p:cNvPr id="120836" name="Text Box 4"/>
          <p:cNvSpPr txBox="1">
            <a:spLocks noChangeArrowheads="1"/>
          </p:cNvSpPr>
          <p:nvPr/>
        </p:nvSpPr>
        <p:spPr bwMode="auto">
          <a:xfrm>
            <a:off x="773113" y="2057400"/>
            <a:ext cx="7445375" cy="4154984"/>
          </a:xfrm>
          <a:prstGeom prst="rect">
            <a:avLst/>
          </a:prstGeom>
          <a:solidFill>
            <a:srgbClr val="FFFFCC"/>
          </a:solidFill>
          <a:ln w="9525">
            <a:noFill/>
            <a:miter lim="800000"/>
            <a:headEnd/>
            <a:tailEnd/>
          </a:ln>
        </p:spPr>
        <p:txBody>
          <a:bodyPr>
            <a:spAutoFit/>
          </a:bodyPr>
          <a:lstStyle/>
          <a:p>
            <a:pPr algn="l"/>
            <a:r>
              <a:rPr lang="en-US" b="1" dirty="0">
                <a:solidFill>
                  <a:schemeClr val="folHlink"/>
                </a:solidFill>
                <a:latin typeface="Consolas" panose="020B0609020204030204" pitchFamily="49" charset="0"/>
              </a:rPr>
              <a:t>while (curr.key &lt;= key) {</a:t>
            </a:r>
          </a:p>
          <a:p>
            <a:pPr algn="l"/>
            <a:r>
              <a:rPr lang="en-US" b="1" dirty="0">
                <a:latin typeface="Consolas" panose="020B0609020204030204" pitchFamily="49" charset="0"/>
              </a:rPr>
              <a:t>  </a:t>
            </a:r>
            <a:r>
              <a:rPr lang="en-US" b="1" dirty="0">
                <a:solidFill>
                  <a:schemeClr val="tx1"/>
                </a:solidFill>
                <a:latin typeface="Consolas" panose="020B0609020204030204" pitchFamily="49" charset="0"/>
              </a:rPr>
              <a:t>if</a:t>
            </a:r>
            <a:r>
              <a:rPr lang="en-US" b="1" dirty="0">
                <a:latin typeface="Consolas" panose="020B0609020204030204" pitchFamily="49" charset="0"/>
              </a:rPr>
              <a:t> (item == curr.item) {</a:t>
            </a:r>
          </a:p>
          <a:p>
            <a:pPr algn="l"/>
            <a:r>
              <a:rPr lang="en-US" b="1" dirty="0">
                <a:latin typeface="Consolas" panose="020B0609020204030204" pitchFamily="49" charset="0"/>
              </a:rPr>
              <a:t>   </a:t>
            </a:r>
            <a:r>
              <a:rPr lang="en-US" b="1" dirty="0">
                <a:solidFill>
                  <a:schemeClr val="folHlink"/>
                </a:solidFill>
                <a:latin typeface="Consolas" panose="020B0609020204030204" pitchFamily="49" charset="0"/>
              </a:rPr>
              <a:t>pred.next = curr.next;</a:t>
            </a:r>
          </a:p>
          <a:p>
            <a:pPr algn="l"/>
            <a:r>
              <a:rPr lang="en-US" b="1" dirty="0">
                <a:solidFill>
                  <a:schemeClr val="folHlink"/>
                </a:solidFill>
                <a:latin typeface="Consolas" panose="020B0609020204030204" pitchFamily="49" charset="0"/>
              </a:rPr>
              <a:t>   return true;</a:t>
            </a:r>
          </a:p>
          <a:p>
            <a:pPr algn="l"/>
            <a:r>
              <a:rPr lang="en-US" b="1" dirty="0">
                <a:solidFill>
                  <a:schemeClr val="folHlink"/>
                </a:solidFill>
                <a:latin typeface="Consolas" panose="020B0609020204030204" pitchFamily="49" charset="0"/>
              </a:rPr>
              <a:t>  }</a:t>
            </a:r>
          </a:p>
          <a:p>
            <a:pPr algn="l"/>
            <a:r>
              <a:rPr lang="en-US" b="1" dirty="0">
                <a:solidFill>
                  <a:schemeClr val="folHlink"/>
                </a:solidFill>
                <a:latin typeface="Consolas" panose="020B0609020204030204" pitchFamily="49" charset="0"/>
              </a:rPr>
              <a:t>  pred.unlock();</a:t>
            </a:r>
          </a:p>
          <a:p>
            <a:pPr algn="l"/>
            <a:r>
              <a:rPr lang="en-US" b="1" dirty="0">
                <a:solidFill>
                  <a:schemeClr val="folHlink"/>
                </a:solidFill>
                <a:latin typeface="Consolas" panose="020B0609020204030204" pitchFamily="49" charset="0"/>
              </a:rPr>
              <a:t>  pred = curr;</a:t>
            </a:r>
          </a:p>
          <a:p>
            <a:pPr algn="l"/>
            <a:r>
              <a:rPr lang="en-US" b="1" dirty="0">
                <a:solidFill>
                  <a:schemeClr val="folHlink"/>
                </a:solidFill>
                <a:latin typeface="Consolas" panose="020B0609020204030204" pitchFamily="49" charset="0"/>
              </a:rPr>
              <a:t>  curr = curr.next;</a:t>
            </a:r>
          </a:p>
          <a:p>
            <a:pPr algn="l"/>
            <a:r>
              <a:rPr lang="en-US" b="1" dirty="0">
                <a:solidFill>
                  <a:schemeClr val="folHlink"/>
                </a:solidFill>
                <a:latin typeface="Consolas" panose="020B0609020204030204" pitchFamily="49" charset="0"/>
              </a:rPr>
              <a:t>  curr.lock();</a:t>
            </a:r>
          </a:p>
          <a:p>
            <a:pPr algn="l"/>
            <a:r>
              <a:rPr lang="en-US" b="1" dirty="0">
                <a:solidFill>
                  <a:schemeClr val="folHlink"/>
                </a:solidFill>
                <a:latin typeface="Consolas" panose="020B0609020204030204" pitchFamily="49" charset="0"/>
              </a:rPr>
              <a:t> }</a:t>
            </a:r>
          </a:p>
          <a:p>
            <a:pPr algn="l"/>
            <a:r>
              <a:rPr lang="en-US" b="1" dirty="0">
                <a:solidFill>
                  <a:schemeClr val="folHlink"/>
                </a:solidFill>
                <a:latin typeface="Consolas" panose="020B0609020204030204" pitchFamily="49" charset="0"/>
              </a:rPr>
              <a:t> return false;</a:t>
            </a:r>
          </a:p>
        </p:txBody>
      </p:sp>
      <p:sp>
        <p:nvSpPr>
          <p:cNvPr id="120837" name="Rectangle 2"/>
          <p:cNvSpPr>
            <a:spLocks noGrp="1" noChangeArrowheads="1"/>
          </p:cNvSpPr>
          <p:nvPr>
            <p:ph type="title"/>
          </p:nvPr>
        </p:nvSpPr>
        <p:spPr/>
        <p:txBody>
          <a:bodyPr/>
          <a:lstStyle/>
          <a:p>
            <a:r>
              <a:rPr lang="en-US" dirty="0"/>
              <a:t>Why remove() is linearizable</a:t>
            </a:r>
          </a:p>
        </p:txBody>
      </p:sp>
      <p:sp>
        <p:nvSpPr>
          <p:cNvPr id="120838" name="AutoShape 6"/>
          <p:cNvSpPr>
            <a:spLocks noChangeArrowheads="1"/>
          </p:cNvSpPr>
          <p:nvPr/>
        </p:nvSpPr>
        <p:spPr bwMode="auto">
          <a:xfrm>
            <a:off x="1147763" y="2452688"/>
            <a:ext cx="4772025" cy="417512"/>
          </a:xfrm>
          <a:prstGeom prst="wedgeRoundRectCallout">
            <a:avLst>
              <a:gd name="adj1" fmla="val 40819"/>
              <a:gd name="adj2" fmla="val 50513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20839" name="Text Box 10"/>
          <p:cNvSpPr txBox="1">
            <a:spLocks noChangeArrowheads="1"/>
          </p:cNvSpPr>
          <p:nvPr/>
        </p:nvSpPr>
        <p:spPr bwMode="auto">
          <a:xfrm>
            <a:off x="4149725" y="4897438"/>
            <a:ext cx="4027488" cy="1200150"/>
          </a:xfrm>
          <a:prstGeom prst="rect">
            <a:avLst/>
          </a:prstGeom>
          <a:solidFill>
            <a:srgbClr val="FFFFCC">
              <a:alpha val="79999"/>
            </a:srgbClr>
          </a:solidFill>
          <a:ln w="12700" algn="ctr">
            <a:solidFill>
              <a:srgbClr val="FF0000"/>
            </a:solidFill>
            <a:miter lim="800000"/>
            <a:headEnd/>
            <a:tailEnd/>
          </a:ln>
        </p:spPr>
        <p:txBody>
          <a:bodyPr wrap="none">
            <a:spAutoFit/>
          </a:bodyPr>
          <a:lstStyle/>
          <a:p>
            <a:pPr algn="l">
              <a:buFontTx/>
              <a:buChar char="•"/>
            </a:pPr>
            <a:r>
              <a:rPr lang="en-US" b="1" dirty="0">
                <a:solidFill>
                  <a:schemeClr val="tx1"/>
                </a:solidFill>
                <a:latin typeface="Arial" pitchFamily="34" charset="0"/>
              </a:rPr>
              <a:t>pred</a:t>
            </a:r>
            <a:r>
              <a:rPr lang="en-US" dirty="0">
                <a:latin typeface="Arial" pitchFamily="34" charset="0"/>
              </a:rPr>
              <a:t> reachable from </a:t>
            </a:r>
            <a:r>
              <a:rPr lang="en-US" b="1" dirty="0">
                <a:solidFill>
                  <a:schemeClr val="tx1"/>
                </a:solidFill>
                <a:latin typeface="Arial" pitchFamily="34" charset="0"/>
              </a:rPr>
              <a:t>head</a:t>
            </a:r>
          </a:p>
          <a:p>
            <a:pPr algn="l">
              <a:buFontTx/>
              <a:buChar char="•"/>
            </a:pPr>
            <a:r>
              <a:rPr lang="en-US" b="1" dirty="0">
                <a:solidFill>
                  <a:schemeClr val="tx1"/>
                </a:solidFill>
                <a:latin typeface="Arial" pitchFamily="34" charset="0"/>
              </a:rPr>
              <a:t>curr</a:t>
            </a:r>
            <a:r>
              <a:rPr lang="en-US" dirty="0">
                <a:latin typeface="Arial" pitchFamily="34" charset="0"/>
              </a:rPr>
              <a:t> is </a:t>
            </a:r>
            <a:r>
              <a:rPr lang="en-US" b="1" dirty="0">
                <a:solidFill>
                  <a:schemeClr val="tx1"/>
                </a:solidFill>
                <a:latin typeface="Arial" pitchFamily="34" charset="0"/>
              </a:rPr>
              <a:t>pred.next</a:t>
            </a:r>
          </a:p>
          <a:p>
            <a:pPr algn="l">
              <a:buFontTx/>
              <a:buChar char="•"/>
            </a:pPr>
            <a:r>
              <a:rPr lang="en-US" dirty="0">
                <a:latin typeface="Arial" pitchFamily="34" charset="0"/>
              </a:rPr>
              <a:t>So </a:t>
            </a:r>
            <a:r>
              <a:rPr lang="en-US" b="1" dirty="0">
                <a:solidFill>
                  <a:schemeClr val="tx1"/>
                </a:solidFill>
                <a:latin typeface="Arial" pitchFamily="34" charset="0"/>
              </a:rPr>
              <a:t>curr.item</a:t>
            </a:r>
            <a:r>
              <a:rPr lang="en-US" dirty="0">
                <a:latin typeface="Arial" pitchFamily="34" charset="0"/>
              </a:rPr>
              <a:t> is in the set</a:t>
            </a:r>
          </a:p>
        </p:txBody>
      </p:sp>
      <p:sp>
        <p:nvSpPr>
          <p:cNvPr id="5" name="Text Box 4">
            <a:extLst>
              <a:ext uri="{FF2B5EF4-FFF2-40B4-BE49-F238E27FC236}">
                <a16:creationId xmlns:a16="http://schemas.microsoft.com/office/drawing/2014/main" id="{DF6D43F8-9FEC-6E29-E430-D7DE9419819F}"/>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6BC9D1D3-04BE-6A06-C9F6-98AF1D35A811}"/>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5F0B5303-D647-4D50-9DD5-A4C07C81A8E5}" type="slidenum">
              <a:rPr lang="x-none"/>
              <a:pPr>
                <a:defRPr/>
              </a:pPr>
              <a:t>108</a:t>
            </a:fld>
            <a:endParaRPr lang="en-US" dirty="0"/>
          </a:p>
        </p:txBody>
      </p:sp>
      <p:sp>
        <p:nvSpPr>
          <p:cNvPr id="121861" name="Rectangle 3"/>
          <p:cNvSpPr>
            <a:spLocks noGrp="1" noChangeArrowheads="1"/>
          </p:cNvSpPr>
          <p:nvPr>
            <p:ph type="title"/>
          </p:nvPr>
        </p:nvSpPr>
        <p:spPr/>
        <p:txBody>
          <a:bodyPr/>
          <a:lstStyle/>
          <a:p>
            <a:r>
              <a:rPr lang="en-US" dirty="0"/>
              <a:t>Why remove() is linearizable</a:t>
            </a:r>
          </a:p>
        </p:txBody>
      </p:sp>
      <p:sp>
        <p:nvSpPr>
          <p:cNvPr id="121862" name="AutoShape 4"/>
          <p:cNvSpPr>
            <a:spLocks noChangeArrowheads="1"/>
          </p:cNvSpPr>
          <p:nvPr/>
        </p:nvSpPr>
        <p:spPr bwMode="auto">
          <a:xfrm>
            <a:off x="1147763" y="2833688"/>
            <a:ext cx="4508500" cy="477837"/>
          </a:xfrm>
          <a:prstGeom prst="wedgeRoundRectCallout">
            <a:avLst>
              <a:gd name="adj1" fmla="val 40213"/>
              <a:gd name="adj2" fmla="val 48288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21863" name="Text Box 5"/>
          <p:cNvSpPr txBox="1">
            <a:spLocks noChangeArrowheads="1"/>
          </p:cNvSpPr>
          <p:nvPr/>
        </p:nvSpPr>
        <p:spPr bwMode="auto">
          <a:xfrm>
            <a:off x="3496235" y="5409099"/>
            <a:ext cx="3611656" cy="94615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Linearization point if</a:t>
            </a:r>
          </a:p>
          <a:p>
            <a:pPr algn="ctr"/>
            <a:r>
              <a:rPr lang="en-US" sz="2800" dirty="0">
                <a:solidFill>
                  <a:srgbClr val="FFFF00"/>
                </a:solidFill>
                <a:latin typeface="Arial" pitchFamily="34" charset="0"/>
              </a:rPr>
              <a:t>item is present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B548F18A-9D45-DF9D-0B51-498DDE0A6815}"/>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39885357-A478-49A5-9B84-A982FB805ED2}" type="slidenum">
              <a:rPr lang="x-none"/>
              <a:pPr>
                <a:defRPr/>
              </a:pPr>
              <a:t>109</a:t>
            </a:fld>
            <a:endParaRPr lang="en-US" dirty="0"/>
          </a:p>
        </p:txBody>
      </p:sp>
      <p:sp>
        <p:nvSpPr>
          <p:cNvPr id="122885" name="Rectangle 3"/>
          <p:cNvSpPr>
            <a:spLocks noGrp="1" noChangeArrowheads="1"/>
          </p:cNvSpPr>
          <p:nvPr>
            <p:ph type="title"/>
          </p:nvPr>
        </p:nvSpPr>
        <p:spPr/>
        <p:txBody>
          <a:bodyPr/>
          <a:lstStyle/>
          <a:p>
            <a:r>
              <a:rPr lang="en-US" dirty="0"/>
              <a:t>Why remove() is linearizable</a:t>
            </a:r>
          </a:p>
        </p:txBody>
      </p:sp>
      <p:sp>
        <p:nvSpPr>
          <p:cNvPr id="122886" name="AutoShape 4"/>
          <p:cNvSpPr>
            <a:spLocks noChangeArrowheads="1"/>
          </p:cNvSpPr>
          <p:nvPr/>
        </p:nvSpPr>
        <p:spPr bwMode="auto">
          <a:xfrm>
            <a:off x="783431" y="2456657"/>
            <a:ext cx="5330825" cy="1103312"/>
          </a:xfrm>
          <a:prstGeom prst="wedgeRoundRectCallout">
            <a:avLst>
              <a:gd name="adj1" fmla="val 31846"/>
              <a:gd name="adj2" fmla="val 19988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22887" name="Text Box 5"/>
          <p:cNvSpPr txBox="1">
            <a:spLocks noChangeArrowheads="1"/>
          </p:cNvSpPr>
          <p:nvPr/>
        </p:nvSpPr>
        <p:spPr bwMode="auto">
          <a:xfrm>
            <a:off x="3408363" y="5367338"/>
            <a:ext cx="5411787"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Node locked, so no other thread can remove it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D0E7DDDD-4D0E-13C0-19CB-B9420D15440B}"/>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05C0215D-A9D0-4DDD-BB3E-4988D690EE9B}" type="slidenum">
              <a:rPr lang="x-none"/>
              <a:pPr>
                <a:defRPr/>
              </a:pPr>
              <a:t>110</a:t>
            </a:fld>
            <a:endParaRPr lang="en-US" dirty="0"/>
          </a:p>
        </p:txBody>
      </p:sp>
      <p:sp>
        <p:nvSpPr>
          <p:cNvPr id="123909" name="Rectangle 3"/>
          <p:cNvSpPr>
            <a:spLocks noGrp="1" noChangeArrowheads="1"/>
          </p:cNvSpPr>
          <p:nvPr>
            <p:ph type="title"/>
          </p:nvPr>
        </p:nvSpPr>
        <p:spPr/>
        <p:txBody>
          <a:bodyPr/>
          <a:lstStyle/>
          <a:p>
            <a:r>
              <a:rPr lang="en-US" dirty="0"/>
              <a:t>Why remove() is linearizable</a:t>
            </a:r>
          </a:p>
        </p:txBody>
      </p:sp>
      <p:sp>
        <p:nvSpPr>
          <p:cNvPr id="123910" name="AutoShape 4"/>
          <p:cNvSpPr>
            <a:spLocks noChangeArrowheads="1"/>
          </p:cNvSpPr>
          <p:nvPr/>
        </p:nvSpPr>
        <p:spPr bwMode="auto">
          <a:xfrm>
            <a:off x="939800" y="5740400"/>
            <a:ext cx="2644775" cy="495300"/>
          </a:xfrm>
          <a:prstGeom prst="wedgeRoundRectCallout">
            <a:avLst>
              <a:gd name="adj1" fmla="val 90815"/>
              <a:gd name="adj2" fmla="val -18108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23911" name="Text Box 5"/>
          <p:cNvSpPr txBox="1">
            <a:spLocks noChangeArrowheads="1"/>
          </p:cNvSpPr>
          <p:nvPr/>
        </p:nvSpPr>
        <p:spPr bwMode="auto">
          <a:xfrm>
            <a:off x="3911507" y="4504223"/>
            <a:ext cx="3000281"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Item not present</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8786C11-2526-23A4-74C2-4CEB130785A9}"/>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8133060D-FE20-4119-BE94-BDBE40613A5D}" type="slidenum">
              <a:rPr lang="x-none"/>
              <a:pPr>
                <a:defRPr/>
              </a:pPr>
              <a:t>111</a:t>
            </a:fld>
            <a:endParaRPr lang="en-US" dirty="0"/>
          </a:p>
        </p:txBody>
      </p:sp>
      <p:sp>
        <p:nvSpPr>
          <p:cNvPr id="124933" name="Rectangle 3"/>
          <p:cNvSpPr>
            <a:spLocks noGrp="1" noChangeArrowheads="1"/>
          </p:cNvSpPr>
          <p:nvPr>
            <p:ph type="title"/>
          </p:nvPr>
        </p:nvSpPr>
        <p:spPr/>
        <p:txBody>
          <a:bodyPr/>
          <a:lstStyle/>
          <a:p>
            <a:r>
              <a:rPr lang="en-US" dirty="0"/>
              <a:t>Why remove() is linearizable</a:t>
            </a:r>
          </a:p>
        </p:txBody>
      </p:sp>
      <p:sp>
        <p:nvSpPr>
          <p:cNvPr id="124934" name="AutoShape 4"/>
          <p:cNvSpPr>
            <a:spLocks noChangeArrowheads="1"/>
          </p:cNvSpPr>
          <p:nvPr/>
        </p:nvSpPr>
        <p:spPr bwMode="auto">
          <a:xfrm>
            <a:off x="939800" y="5702300"/>
            <a:ext cx="2644775" cy="477838"/>
          </a:xfrm>
          <a:prstGeom prst="wedgeRoundRectCallout">
            <a:avLst>
              <a:gd name="adj1" fmla="val 70648"/>
              <a:gd name="adj2" fmla="val -9817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24935" name="Text Box 6"/>
          <p:cNvSpPr txBox="1">
            <a:spLocks noChangeArrowheads="1"/>
          </p:cNvSpPr>
          <p:nvPr/>
        </p:nvSpPr>
        <p:spPr bwMode="auto">
          <a:xfrm>
            <a:off x="4199030" y="4610478"/>
            <a:ext cx="3768980" cy="1569660"/>
          </a:xfrm>
          <a:prstGeom prst="rect">
            <a:avLst/>
          </a:prstGeom>
          <a:solidFill>
            <a:schemeClr val="tx1">
              <a:alpha val="79999"/>
            </a:schemeClr>
          </a:solidFill>
          <a:ln w="38100" algn="ctr">
            <a:solidFill>
              <a:srgbClr val="FF0000"/>
            </a:solidFill>
            <a:miter lim="800000"/>
            <a:headEnd/>
            <a:tailEnd/>
          </a:ln>
        </p:spPr>
        <p:txBody>
          <a:bodyPr wrap="none">
            <a:spAutoFit/>
          </a:bodyPr>
          <a:lstStyle/>
          <a:p>
            <a:pPr algn="l"/>
            <a:r>
              <a:rPr lang="en-US" dirty="0">
                <a:solidFill>
                  <a:schemeClr val="bg1"/>
                </a:solidFill>
                <a:latin typeface="Consolas" panose="020B0609020204030204" pitchFamily="49" charset="0"/>
                <a:cs typeface="Courier New" panose="02070309020205020404" pitchFamily="49" charset="0"/>
              </a:rPr>
              <a:t>pred</a:t>
            </a:r>
            <a:r>
              <a:rPr lang="en-US" dirty="0">
                <a:solidFill>
                  <a:srgbClr val="FFFF00"/>
                </a:solidFill>
                <a:latin typeface="Arial" pitchFamily="34" charset="0"/>
              </a:rPr>
              <a:t> reachable from </a:t>
            </a:r>
            <a:r>
              <a:rPr lang="en-US" dirty="0">
                <a:solidFill>
                  <a:schemeClr val="bg1"/>
                </a:solidFill>
                <a:latin typeface="Consolas" panose="020B0609020204030204" pitchFamily="49" charset="0"/>
                <a:cs typeface="Courier New" panose="02070309020205020404" pitchFamily="49" charset="0"/>
              </a:rPr>
              <a:t>head</a:t>
            </a:r>
          </a:p>
          <a:p>
            <a:pPr algn="l"/>
            <a:r>
              <a:rPr lang="en-US" dirty="0">
                <a:solidFill>
                  <a:schemeClr val="bg1"/>
                </a:solidFill>
                <a:latin typeface="Consolas" panose="020B0609020204030204" pitchFamily="49" charset="0"/>
                <a:cs typeface="Courier New" panose="02070309020205020404" pitchFamily="49" charset="0"/>
              </a:rPr>
              <a:t>curr</a:t>
            </a:r>
            <a:r>
              <a:rPr lang="en-US" dirty="0">
                <a:solidFill>
                  <a:srgbClr val="FFFF00"/>
                </a:solidFill>
                <a:latin typeface="Arial" pitchFamily="34" charset="0"/>
              </a:rPr>
              <a:t> is </a:t>
            </a:r>
            <a:r>
              <a:rPr lang="en-US" dirty="0">
                <a:solidFill>
                  <a:schemeClr val="bg1"/>
                </a:solidFill>
                <a:latin typeface="Consolas" panose="020B0609020204030204" pitchFamily="49" charset="0"/>
                <a:cs typeface="Courier New" panose="02070309020205020404" pitchFamily="49" charset="0"/>
              </a:rPr>
              <a:t>pred.next</a:t>
            </a:r>
          </a:p>
          <a:p>
            <a:pPr algn="l"/>
            <a:r>
              <a:rPr lang="en-US" dirty="0">
                <a:solidFill>
                  <a:schemeClr val="bg1"/>
                </a:solidFill>
                <a:latin typeface="Consolas" panose="020B0609020204030204" pitchFamily="49" charset="0"/>
                <a:cs typeface="Courier New" panose="02070309020205020404" pitchFamily="49" charset="0"/>
              </a:rPr>
              <a:t>pred.key &lt; key</a:t>
            </a:r>
            <a:r>
              <a:rPr lang="en-US" dirty="0">
                <a:solidFill>
                  <a:srgbClr val="FFFF00"/>
                </a:solidFill>
                <a:latin typeface="Consolas" panose="020B0609020204030204" pitchFamily="49" charset="0"/>
                <a:cs typeface="Courier New" panose="02070309020205020404" pitchFamily="49" charset="0"/>
              </a:rPr>
              <a:t> </a:t>
            </a:r>
          </a:p>
          <a:p>
            <a:pPr algn="l"/>
            <a:r>
              <a:rPr lang="en-US" dirty="0">
                <a:solidFill>
                  <a:schemeClr val="bg1"/>
                </a:solidFill>
                <a:latin typeface="Consolas" panose="020B0609020204030204" pitchFamily="49" charset="0"/>
                <a:cs typeface="Courier New" panose="02070309020205020404" pitchFamily="49" charset="0"/>
              </a:rPr>
              <a:t>key &lt; curr.key</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521D8B53-58E0-4941-1F76-A3EB410789DD}"/>
              </a:ext>
            </a:extLst>
          </p:cNvPr>
          <p:cNvSpPr txBox="1">
            <a:spLocks noChangeArrowheads="1"/>
          </p:cNvSpPr>
          <p:nvPr/>
        </p:nvSpPr>
        <p:spPr bwMode="auto">
          <a:xfrm>
            <a:off x="773113" y="2057400"/>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FE1A1838-FBDE-4F5C-B475-B8E178BA04E8}" type="slidenum">
              <a:rPr lang="x-none"/>
              <a:pPr>
                <a:defRPr/>
              </a:pPr>
              <a:t>112</a:t>
            </a:fld>
            <a:endParaRPr lang="en-US" dirty="0"/>
          </a:p>
        </p:txBody>
      </p:sp>
      <p:sp>
        <p:nvSpPr>
          <p:cNvPr id="125957" name="Rectangle 3"/>
          <p:cNvSpPr>
            <a:spLocks noGrp="1" noChangeArrowheads="1"/>
          </p:cNvSpPr>
          <p:nvPr>
            <p:ph type="title"/>
          </p:nvPr>
        </p:nvSpPr>
        <p:spPr/>
        <p:txBody>
          <a:bodyPr/>
          <a:lstStyle/>
          <a:p>
            <a:r>
              <a:rPr lang="en-US" dirty="0"/>
              <a:t>Why </a:t>
            </a:r>
            <a:r>
              <a:rPr lang="en-US" dirty="0">
                <a:latin typeface="Consolas" panose="020B0609020204030204" pitchFamily="49" charset="0"/>
              </a:rPr>
              <a:t>remove()</a:t>
            </a:r>
            <a:r>
              <a:rPr lang="en-US" dirty="0"/>
              <a:t> is linearizable</a:t>
            </a:r>
          </a:p>
        </p:txBody>
      </p:sp>
      <p:sp>
        <p:nvSpPr>
          <p:cNvPr id="125958" name="AutoShape 4"/>
          <p:cNvSpPr>
            <a:spLocks noChangeArrowheads="1"/>
          </p:cNvSpPr>
          <p:nvPr/>
        </p:nvSpPr>
        <p:spPr bwMode="auto">
          <a:xfrm>
            <a:off x="1193800" y="4602163"/>
            <a:ext cx="3503613" cy="477837"/>
          </a:xfrm>
          <a:prstGeom prst="wedgeRoundRectCallout">
            <a:avLst>
              <a:gd name="adj1" fmla="val 57792"/>
              <a:gd name="adj2" fmla="val -18754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25959" name="Text Box 5"/>
          <p:cNvSpPr txBox="1">
            <a:spLocks noChangeArrowheads="1"/>
          </p:cNvSpPr>
          <p:nvPr/>
        </p:nvSpPr>
        <p:spPr bwMode="auto">
          <a:xfrm>
            <a:off x="3975473" y="3374232"/>
            <a:ext cx="3429000"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Linearization point</a:t>
            </a:r>
            <a:endParaRPr lang="en-US" sz="2800" dirty="0">
              <a:solidFill>
                <a:srgbClr val="FFFF00"/>
              </a:solidFill>
              <a:latin typeface="Consolas" panose="020B0609020204030204" pitchFamily="49"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6B9A5948-060F-4D53-9061-E5175737F053}" type="slidenum">
              <a:rPr lang="x-none"/>
              <a:pPr>
                <a:defRPr/>
              </a:pPr>
              <a:t>113</a:t>
            </a:fld>
            <a:endParaRPr lang="en-US" dirty="0"/>
          </a:p>
        </p:txBody>
      </p:sp>
      <p:sp>
        <p:nvSpPr>
          <p:cNvPr id="126980" name="Rectangle 2"/>
          <p:cNvSpPr>
            <a:spLocks noGrp="1" noChangeArrowheads="1"/>
          </p:cNvSpPr>
          <p:nvPr>
            <p:ph type="title"/>
          </p:nvPr>
        </p:nvSpPr>
        <p:spPr/>
        <p:txBody>
          <a:bodyPr/>
          <a:lstStyle/>
          <a:p>
            <a:r>
              <a:rPr lang="en-US" dirty="0"/>
              <a:t>Adding Nodes</a:t>
            </a:r>
          </a:p>
        </p:txBody>
      </p:sp>
      <p:sp>
        <p:nvSpPr>
          <p:cNvPr id="2" name="TextBox 1">
            <a:extLst>
              <a:ext uri="{FF2B5EF4-FFF2-40B4-BE49-F238E27FC236}">
                <a16:creationId xmlns:a16="http://schemas.microsoft.com/office/drawing/2014/main" id="{99DA226A-E762-9649-F33C-2854583C2FEC}"/>
              </a:ext>
            </a:extLst>
          </p:cNvPr>
          <p:cNvSpPr txBox="1"/>
          <p:nvPr/>
        </p:nvSpPr>
        <p:spPr bwMode="auto">
          <a:xfrm>
            <a:off x="951555" y="2218785"/>
            <a:ext cx="3136352"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To add a node …</a:t>
            </a:r>
          </a:p>
        </p:txBody>
      </p:sp>
      <p:sp>
        <p:nvSpPr>
          <p:cNvPr id="3" name="TextBox 2">
            <a:extLst>
              <a:ext uri="{FF2B5EF4-FFF2-40B4-BE49-F238E27FC236}">
                <a16:creationId xmlns:a16="http://schemas.microsoft.com/office/drawing/2014/main" id="{E073958C-F789-B0FB-E721-120A8EF3AEBB}"/>
              </a:ext>
            </a:extLst>
          </p:cNvPr>
          <p:cNvSpPr txBox="1"/>
          <p:nvPr/>
        </p:nvSpPr>
        <p:spPr bwMode="auto">
          <a:xfrm>
            <a:off x="951554" y="3006193"/>
            <a:ext cx="515341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Lock predecessor &amp; successor</a:t>
            </a:r>
          </a:p>
        </p:txBody>
      </p:sp>
      <p:sp>
        <p:nvSpPr>
          <p:cNvPr id="6" name="TextBox 5">
            <a:extLst>
              <a:ext uri="{FF2B5EF4-FFF2-40B4-BE49-F238E27FC236}">
                <a16:creationId xmlns:a16="http://schemas.microsoft.com/office/drawing/2014/main" id="{4E5FAAB1-39EF-54B3-2EB8-5D9423B0B3FA}"/>
              </a:ext>
            </a:extLst>
          </p:cNvPr>
          <p:cNvSpPr txBox="1"/>
          <p:nvPr/>
        </p:nvSpPr>
        <p:spPr bwMode="auto">
          <a:xfrm>
            <a:off x="951553" y="3793601"/>
            <a:ext cx="551199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Ensuring neither can be removed</a:t>
            </a:r>
          </a:p>
        </p:txBody>
      </p:sp>
      <p:sp>
        <p:nvSpPr>
          <p:cNvPr id="7" name="TextBox 6">
            <a:extLst>
              <a:ext uri="{FF2B5EF4-FFF2-40B4-BE49-F238E27FC236}">
                <a16:creationId xmlns:a16="http://schemas.microsoft.com/office/drawing/2014/main" id="{7957DC9B-9F7B-0576-A90E-08AB3AE2B342}"/>
              </a:ext>
            </a:extLst>
          </p:cNvPr>
          <p:cNvSpPr txBox="1"/>
          <p:nvPr/>
        </p:nvSpPr>
        <p:spPr bwMode="auto">
          <a:xfrm>
            <a:off x="951554" y="4581009"/>
            <a:ext cx="637327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(Is successor lock actually required?)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BC143A40-5BE1-44FA-A1A3-AB6273C97646}" type="slidenum">
              <a:rPr lang="x-none"/>
              <a:pPr>
                <a:defRPr/>
              </a:pPr>
              <a:t>114</a:t>
            </a:fld>
            <a:endParaRPr lang="en-US" dirty="0"/>
          </a:p>
        </p:txBody>
      </p:sp>
      <p:sp>
        <p:nvSpPr>
          <p:cNvPr id="128004" name="Rectangle 2"/>
          <p:cNvSpPr>
            <a:spLocks noGrp="1" noChangeArrowheads="1"/>
          </p:cNvSpPr>
          <p:nvPr>
            <p:ph type="title"/>
          </p:nvPr>
        </p:nvSpPr>
        <p:spPr/>
        <p:txBody>
          <a:bodyPr/>
          <a:lstStyle/>
          <a:p>
            <a:r>
              <a:rPr lang="en-US" dirty="0"/>
              <a:t>Same Abstraction Map</a:t>
            </a:r>
          </a:p>
        </p:txBody>
      </p:sp>
      <p:sp>
        <p:nvSpPr>
          <p:cNvPr id="128005" name="Rectangle 3"/>
          <p:cNvSpPr>
            <a:spLocks noGrp="1" noChangeArrowheads="1"/>
          </p:cNvSpPr>
          <p:nvPr>
            <p:ph type="body" idx="1"/>
          </p:nvPr>
        </p:nvSpPr>
        <p:spPr>
          <a:xfrm>
            <a:off x="685800" y="1981200"/>
            <a:ext cx="7772400" cy="3012141"/>
          </a:xfrm>
          <a:ln w="38100">
            <a:solidFill>
              <a:srgbClr val="FF0000"/>
            </a:solidFill>
          </a:ln>
        </p:spPr>
        <p:txBody>
          <a:bodyPr/>
          <a:lstStyle/>
          <a:p>
            <a:pPr marL="0" indent="0">
              <a:buNone/>
            </a:pPr>
            <a:r>
              <a:rPr lang="en-US" sz="3600" dirty="0"/>
              <a:t>S(</a:t>
            </a:r>
            <a:r>
              <a:rPr lang="en-US" sz="3600" dirty="0">
                <a:solidFill>
                  <a:schemeClr val="bg1"/>
                </a:solidFill>
                <a:latin typeface="Consolas" panose="020B0609020204030204" pitchFamily="49" charset="0"/>
              </a:rPr>
              <a:t>head</a:t>
            </a:r>
            <a:r>
              <a:rPr lang="en-US" sz="3600" dirty="0"/>
              <a:t>) =</a:t>
            </a:r>
          </a:p>
          <a:p>
            <a:pPr marL="457200" lvl="1" indent="0">
              <a:buNone/>
            </a:pPr>
            <a:r>
              <a:rPr lang="en-US" sz="3200" dirty="0"/>
              <a:t>{ </a:t>
            </a:r>
            <a:r>
              <a:rPr lang="en-US" sz="3200" dirty="0">
                <a:solidFill>
                  <a:schemeClr val="bg1"/>
                </a:solidFill>
              </a:rPr>
              <a:t>x</a:t>
            </a:r>
            <a:r>
              <a:rPr lang="en-US" sz="3200" dirty="0"/>
              <a:t> | there exists </a:t>
            </a:r>
            <a:r>
              <a:rPr lang="en-US" sz="3200" b="1" dirty="0">
                <a:solidFill>
                  <a:schemeClr val="bg1"/>
                </a:solidFill>
                <a:latin typeface="Consolas" panose="020B0609020204030204" pitchFamily="49" charset="0"/>
                <a:cs typeface="Courier New" panose="02070309020205020404" pitchFamily="49" charset="0"/>
              </a:rPr>
              <a:t>a</a:t>
            </a:r>
            <a:r>
              <a:rPr lang="en-US" sz="3200" dirty="0"/>
              <a:t> such that</a:t>
            </a:r>
          </a:p>
          <a:p>
            <a:pPr marL="914400" lvl="2" indent="0">
              <a:buNone/>
            </a:pPr>
            <a:r>
              <a:rPr lang="en-US" sz="2800" b="1" dirty="0">
                <a:solidFill>
                  <a:schemeClr val="bg1"/>
                </a:solidFill>
                <a:latin typeface="Consolas" panose="020B0609020204030204" pitchFamily="49" charset="0"/>
                <a:cs typeface="Courier New" panose="02070309020205020404" pitchFamily="49" charset="0"/>
              </a:rPr>
              <a:t>a</a:t>
            </a:r>
            <a:r>
              <a:rPr lang="en-US" sz="2800" dirty="0"/>
              <a:t> reachable from head and</a:t>
            </a:r>
          </a:p>
          <a:p>
            <a:pPr marL="914400" lvl="2" indent="0">
              <a:buNone/>
            </a:pPr>
            <a:r>
              <a:rPr lang="en-US" sz="2800" dirty="0" err="1">
                <a:solidFill>
                  <a:schemeClr val="bg1"/>
                </a:solidFill>
                <a:latin typeface="Consolas" panose="020B0609020204030204" pitchFamily="49" charset="0"/>
                <a:cs typeface="Courier New" panose="02070309020205020404" pitchFamily="49" charset="0"/>
              </a:rPr>
              <a:t>a.item</a:t>
            </a:r>
            <a:r>
              <a:rPr lang="en-US" sz="2800" dirty="0">
                <a:solidFill>
                  <a:schemeClr val="bg1"/>
                </a:solidFill>
                <a:latin typeface="Consolas" panose="020B0609020204030204" pitchFamily="49" charset="0"/>
                <a:cs typeface="Courier New" panose="02070309020205020404" pitchFamily="49" charset="0"/>
              </a:rPr>
              <a:t> </a:t>
            </a:r>
            <a:r>
              <a:rPr lang="en-US" sz="2800" dirty="0">
                <a:solidFill>
                  <a:schemeClr val="bg1"/>
                </a:solidFill>
              </a:rPr>
              <a:t> = x</a:t>
            </a:r>
          </a:p>
          <a:p>
            <a:pPr marL="457200" lvl="1" indent="0">
              <a:buNone/>
            </a:pPr>
            <a:r>
              <a:rPr lang="en-US" sz="3200" dirty="0"/>
              <a:t>}</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629ADE3F-2086-43A7-918B-D385A8ED1D6A}" type="slidenum">
              <a:rPr lang="x-none"/>
              <a:pPr>
                <a:defRPr/>
              </a:pPr>
              <a:t>115</a:t>
            </a:fld>
            <a:endParaRPr lang="en-US" dirty="0"/>
          </a:p>
        </p:txBody>
      </p:sp>
      <p:sp>
        <p:nvSpPr>
          <p:cNvPr id="129028" name="Rectangle 2"/>
          <p:cNvSpPr>
            <a:spLocks noGrp="1" noChangeArrowheads="1"/>
          </p:cNvSpPr>
          <p:nvPr>
            <p:ph type="title"/>
          </p:nvPr>
        </p:nvSpPr>
        <p:spPr/>
        <p:txBody>
          <a:bodyPr/>
          <a:lstStyle/>
          <a:p>
            <a:r>
              <a:rPr lang="en-US" dirty="0"/>
              <a:t>Rep Invariant</a:t>
            </a:r>
          </a:p>
        </p:txBody>
      </p:sp>
      <p:sp>
        <p:nvSpPr>
          <p:cNvPr id="129029" name="Rectangle 3"/>
          <p:cNvSpPr>
            <a:spLocks noGrp="1" noChangeArrowheads="1"/>
          </p:cNvSpPr>
          <p:nvPr>
            <p:ph type="body" idx="1"/>
          </p:nvPr>
        </p:nvSpPr>
        <p:spPr>
          <a:xfrm>
            <a:off x="685800" y="1981200"/>
            <a:ext cx="7772400" cy="1694329"/>
          </a:xfrm>
          <a:ln w="38100">
            <a:solidFill>
              <a:srgbClr val="FF0000"/>
            </a:solidFill>
          </a:ln>
        </p:spPr>
        <p:txBody>
          <a:bodyPr/>
          <a:lstStyle/>
          <a:p>
            <a:pPr marL="0" indent="0">
              <a:buNone/>
            </a:pPr>
            <a:r>
              <a:rPr lang="en-US" dirty="0"/>
              <a:t>Easy to check that</a:t>
            </a:r>
          </a:p>
          <a:p>
            <a:pPr marL="457200" lvl="1" indent="0">
              <a:buNone/>
            </a:pPr>
            <a:r>
              <a:rPr lang="en-US" dirty="0">
                <a:solidFill>
                  <a:schemeClr val="bg1"/>
                </a:solidFill>
                <a:latin typeface="Consolas" panose="020B0609020204030204" pitchFamily="49" charset="0"/>
                <a:cs typeface="Courier New" panose="02070309020205020404" pitchFamily="49" charset="0"/>
              </a:rPr>
              <a:t>tail</a:t>
            </a:r>
            <a:r>
              <a:rPr lang="en-US" dirty="0"/>
              <a:t> always reachable from </a:t>
            </a:r>
            <a:r>
              <a:rPr lang="en-US" dirty="0">
                <a:solidFill>
                  <a:schemeClr val="bg1"/>
                </a:solidFill>
                <a:latin typeface="Consolas" panose="020B0609020204030204" pitchFamily="49" charset="0"/>
                <a:cs typeface="Courier New" panose="02070309020205020404" pitchFamily="49" charset="0"/>
              </a:rPr>
              <a:t>head</a:t>
            </a:r>
          </a:p>
          <a:p>
            <a:pPr marL="457200" lvl="1" indent="0">
              <a:buNone/>
            </a:pPr>
            <a:r>
              <a:rPr lang="en-US" dirty="0"/>
              <a:t>Nodes sorted, no duplicates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F0F65B49-799A-47C2-8E43-F801B5E1B259}" type="slidenum">
              <a:rPr lang="x-none"/>
              <a:pPr>
                <a:defRPr/>
              </a:pPr>
              <a:t>116</a:t>
            </a:fld>
            <a:endParaRPr lang="en-US" dirty="0"/>
          </a:p>
        </p:txBody>
      </p:sp>
      <p:sp>
        <p:nvSpPr>
          <p:cNvPr id="130052" name="Rectangle 2"/>
          <p:cNvSpPr>
            <a:spLocks noGrp="1" noChangeArrowheads="1"/>
          </p:cNvSpPr>
          <p:nvPr>
            <p:ph type="title"/>
          </p:nvPr>
        </p:nvSpPr>
        <p:spPr/>
        <p:txBody>
          <a:bodyPr/>
          <a:lstStyle/>
          <a:p>
            <a:r>
              <a:rPr lang="en-US" dirty="0"/>
              <a:t>Drawbacks</a:t>
            </a:r>
          </a:p>
        </p:txBody>
      </p:sp>
      <p:sp>
        <p:nvSpPr>
          <p:cNvPr id="2" name="TextBox 1">
            <a:extLst>
              <a:ext uri="{FF2B5EF4-FFF2-40B4-BE49-F238E27FC236}">
                <a16:creationId xmlns:a16="http://schemas.microsoft.com/office/drawing/2014/main" id="{82E38127-9187-7E88-D82C-97FDC955908B}"/>
              </a:ext>
            </a:extLst>
          </p:cNvPr>
          <p:cNvSpPr txBox="1"/>
          <p:nvPr/>
        </p:nvSpPr>
        <p:spPr bwMode="auto">
          <a:xfrm>
            <a:off x="1350602" y="2281538"/>
            <a:ext cx="5803629"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Better than coarse-grained lock</a:t>
            </a:r>
          </a:p>
          <a:p>
            <a:pPr lvl="1" algn="l"/>
            <a:r>
              <a:rPr lang="en-US" sz="2800" dirty="0">
                <a:solidFill>
                  <a:srgbClr val="FFFF00"/>
                </a:solidFill>
              </a:rPr>
              <a:t>Threads can traverse in parallel</a:t>
            </a:r>
          </a:p>
        </p:txBody>
      </p:sp>
      <p:sp>
        <p:nvSpPr>
          <p:cNvPr id="3" name="TextBox 2">
            <a:extLst>
              <a:ext uri="{FF2B5EF4-FFF2-40B4-BE49-F238E27FC236}">
                <a16:creationId xmlns:a16="http://schemas.microsoft.com/office/drawing/2014/main" id="{112E3D9E-961A-A7FF-A5D0-3B1D6CEE56E9}"/>
              </a:ext>
            </a:extLst>
          </p:cNvPr>
          <p:cNvSpPr txBox="1"/>
          <p:nvPr/>
        </p:nvSpPr>
        <p:spPr bwMode="auto">
          <a:xfrm>
            <a:off x="1417030" y="3919187"/>
            <a:ext cx="6088670"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Still not ideal</a:t>
            </a:r>
          </a:p>
          <a:p>
            <a:pPr lvl="1" algn="l"/>
            <a:r>
              <a:rPr lang="en-US" sz="2800" dirty="0">
                <a:solidFill>
                  <a:srgbClr val="FFFF00"/>
                </a:solidFill>
              </a:rPr>
              <a:t>Long chain of acquire/release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84D65DD0-6C01-4443-817C-814804DC8B8E}" type="slidenum">
              <a:rPr lang="x-none"/>
              <a:pPr>
                <a:defRPr/>
              </a:pPr>
              <a:t>117</a:t>
            </a:fld>
            <a:endParaRPr lang="en-US" dirty="0"/>
          </a:p>
        </p:txBody>
      </p:sp>
      <p:sp>
        <p:nvSpPr>
          <p:cNvPr id="131076" name="Rectangle 2"/>
          <p:cNvSpPr>
            <a:spLocks noGrp="1" noChangeArrowheads="1"/>
          </p:cNvSpPr>
          <p:nvPr>
            <p:ph type="title"/>
          </p:nvPr>
        </p:nvSpPr>
        <p:spPr/>
        <p:txBody>
          <a:bodyPr/>
          <a:lstStyle/>
          <a:p>
            <a:r>
              <a:rPr lang="en-US" dirty="0"/>
              <a:t>Optimistic Synchronization</a:t>
            </a:r>
          </a:p>
        </p:txBody>
      </p:sp>
      <p:sp>
        <p:nvSpPr>
          <p:cNvPr id="2" name="TextBox 1">
            <a:extLst>
              <a:ext uri="{FF2B5EF4-FFF2-40B4-BE49-F238E27FC236}">
                <a16:creationId xmlns:a16="http://schemas.microsoft.com/office/drawing/2014/main" id="{2BC219C8-191F-7A58-5932-A41D4EF8E104}"/>
              </a:ext>
            </a:extLst>
          </p:cNvPr>
          <p:cNvSpPr txBox="1"/>
          <p:nvPr/>
        </p:nvSpPr>
        <p:spPr bwMode="auto">
          <a:xfrm>
            <a:off x="1878106" y="2039490"/>
            <a:ext cx="388938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Search without locking</a:t>
            </a:r>
          </a:p>
        </p:txBody>
      </p:sp>
      <p:sp>
        <p:nvSpPr>
          <p:cNvPr id="3" name="TextBox 2">
            <a:extLst>
              <a:ext uri="{FF2B5EF4-FFF2-40B4-BE49-F238E27FC236}">
                <a16:creationId xmlns:a16="http://schemas.microsoft.com/office/drawing/2014/main" id="{20282EDB-BB83-E321-8472-99EC0F43A3E8}"/>
              </a:ext>
            </a:extLst>
          </p:cNvPr>
          <p:cNvSpPr txBox="1"/>
          <p:nvPr/>
        </p:nvSpPr>
        <p:spPr bwMode="auto">
          <a:xfrm>
            <a:off x="1878106" y="2789945"/>
            <a:ext cx="311842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 target nodes</a:t>
            </a:r>
          </a:p>
        </p:txBody>
      </p:sp>
      <p:sp>
        <p:nvSpPr>
          <p:cNvPr id="6" name="TextBox 5">
            <a:extLst>
              <a:ext uri="{FF2B5EF4-FFF2-40B4-BE49-F238E27FC236}">
                <a16:creationId xmlns:a16="http://schemas.microsoft.com/office/drawing/2014/main" id="{11F2717C-1ECC-32FB-95AB-3BA9AAE5CAC9}"/>
              </a:ext>
            </a:extLst>
          </p:cNvPr>
          <p:cNvSpPr txBox="1"/>
          <p:nvPr/>
        </p:nvSpPr>
        <p:spPr bwMode="auto">
          <a:xfrm>
            <a:off x="1878106" y="3540400"/>
            <a:ext cx="4714139"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Check that everything is OK</a:t>
            </a:r>
          </a:p>
        </p:txBody>
      </p:sp>
      <p:sp>
        <p:nvSpPr>
          <p:cNvPr id="11" name="TextBox 10">
            <a:extLst>
              <a:ext uri="{FF2B5EF4-FFF2-40B4-BE49-F238E27FC236}">
                <a16:creationId xmlns:a16="http://schemas.microsoft.com/office/drawing/2014/main" id="{18A60644-454C-9F23-7797-63EDAF34FBCF}"/>
              </a:ext>
            </a:extLst>
          </p:cNvPr>
          <p:cNvSpPr txBox="1"/>
          <p:nvPr/>
        </p:nvSpPr>
        <p:spPr bwMode="auto">
          <a:xfrm>
            <a:off x="1878106" y="4290855"/>
            <a:ext cx="535269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If OK, do what needs to be done</a:t>
            </a:r>
          </a:p>
        </p:txBody>
      </p:sp>
      <p:sp>
        <p:nvSpPr>
          <p:cNvPr id="12" name="TextBox 11">
            <a:extLst>
              <a:ext uri="{FF2B5EF4-FFF2-40B4-BE49-F238E27FC236}">
                <a16:creationId xmlns:a16="http://schemas.microsoft.com/office/drawing/2014/main" id="{B60119D3-6534-77B0-905D-71DD5C4EDA58}"/>
              </a:ext>
            </a:extLst>
          </p:cNvPr>
          <p:cNvSpPr txBox="1"/>
          <p:nvPr/>
        </p:nvSpPr>
        <p:spPr bwMode="auto">
          <a:xfrm>
            <a:off x="1878106" y="5041310"/>
            <a:ext cx="3339353"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If not OK, start over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11" grpId="0" animBg="1"/>
      <p:bldP spid="12"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8EAE9FB-221E-6B04-FD69-238A5E008A28}"/>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5" name="AutoShape 3">
              <a:extLst>
                <a:ext uri="{FF2B5EF4-FFF2-40B4-BE49-F238E27FC236}">
                  <a16:creationId xmlns:a16="http://schemas.microsoft.com/office/drawing/2014/main" id="{119CFAD1-FD46-692F-48D9-2C543CDA226B}"/>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Line 4">
              <a:extLst>
                <a:ext uri="{FF2B5EF4-FFF2-40B4-BE49-F238E27FC236}">
                  <a16:creationId xmlns:a16="http://schemas.microsoft.com/office/drawing/2014/main" id="{45A95BB7-9F05-1FF9-E485-DC54C3F13BE1}"/>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AutoShape 6">
              <a:extLst>
                <a:ext uri="{FF2B5EF4-FFF2-40B4-BE49-F238E27FC236}">
                  <a16:creationId xmlns:a16="http://schemas.microsoft.com/office/drawing/2014/main" id="{9611A54E-550D-6365-D6CE-B1B33BCDF46F}"/>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Line 7">
              <a:extLst>
                <a:ext uri="{FF2B5EF4-FFF2-40B4-BE49-F238E27FC236}">
                  <a16:creationId xmlns:a16="http://schemas.microsoft.com/office/drawing/2014/main" id="{5868F8BF-E0F0-49A0-50E7-B3BC0C185861}"/>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Text Box 8">
              <a:extLst>
                <a:ext uri="{FF2B5EF4-FFF2-40B4-BE49-F238E27FC236}">
                  <a16:creationId xmlns:a16="http://schemas.microsoft.com/office/drawing/2014/main" id="{88250251-357F-37DD-F837-B7118A9902ED}"/>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10" name="AutoShape 9">
              <a:extLst>
                <a:ext uri="{FF2B5EF4-FFF2-40B4-BE49-F238E27FC236}">
                  <a16:creationId xmlns:a16="http://schemas.microsoft.com/office/drawing/2014/main" id="{20AFFC36-ACD4-202B-43BD-49C12B51A4E7}"/>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10">
              <a:extLst>
                <a:ext uri="{FF2B5EF4-FFF2-40B4-BE49-F238E27FC236}">
                  <a16:creationId xmlns:a16="http://schemas.microsoft.com/office/drawing/2014/main" id="{F422104F-BDDB-BCD1-206D-E4AFC5A853B5}"/>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AutoShape 12">
              <a:extLst>
                <a:ext uri="{FF2B5EF4-FFF2-40B4-BE49-F238E27FC236}">
                  <a16:creationId xmlns:a16="http://schemas.microsoft.com/office/drawing/2014/main" id="{36CB80E5-E226-FA46-05DD-9D7464406986}"/>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Line 13">
              <a:extLst>
                <a:ext uri="{FF2B5EF4-FFF2-40B4-BE49-F238E27FC236}">
                  <a16:creationId xmlns:a16="http://schemas.microsoft.com/office/drawing/2014/main" id="{D694FCD8-BED0-AD36-91DF-CC5E6A0C6CBF}"/>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Text Box 14">
              <a:extLst>
                <a:ext uri="{FF2B5EF4-FFF2-40B4-BE49-F238E27FC236}">
                  <a16:creationId xmlns:a16="http://schemas.microsoft.com/office/drawing/2014/main" id="{C0BE0A54-DA5E-75E6-917F-0AB453AFD256}"/>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15" name="Line 15">
              <a:extLst>
                <a:ext uri="{FF2B5EF4-FFF2-40B4-BE49-F238E27FC236}">
                  <a16:creationId xmlns:a16="http://schemas.microsoft.com/office/drawing/2014/main" id="{6B295F70-6CA5-1B7D-0D7D-363189AC73F7}"/>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16">
              <a:extLst>
                <a:ext uri="{FF2B5EF4-FFF2-40B4-BE49-F238E27FC236}">
                  <a16:creationId xmlns:a16="http://schemas.microsoft.com/office/drawing/2014/main" id="{56B10D3A-F8EE-8D04-3668-5F84678BFA01}"/>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Line 17">
              <a:extLst>
                <a:ext uri="{FF2B5EF4-FFF2-40B4-BE49-F238E27FC236}">
                  <a16:creationId xmlns:a16="http://schemas.microsoft.com/office/drawing/2014/main" id="{62D1C16B-A71A-0F31-8A04-629E559AFD0F}"/>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 name="AutoShape 24">
              <a:extLst>
                <a:ext uri="{FF2B5EF4-FFF2-40B4-BE49-F238E27FC236}">
                  <a16:creationId xmlns:a16="http://schemas.microsoft.com/office/drawing/2014/main" id="{D41234A1-89D9-5758-DD14-6E167B49882D}"/>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25">
              <a:extLst>
                <a:ext uri="{FF2B5EF4-FFF2-40B4-BE49-F238E27FC236}">
                  <a16:creationId xmlns:a16="http://schemas.microsoft.com/office/drawing/2014/main" id="{BED04E7E-32F3-5F9D-20F8-49875BA5792B}"/>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Line 27">
              <a:extLst>
                <a:ext uri="{FF2B5EF4-FFF2-40B4-BE49-F238E27FC236}">
                  <a16:creationId xmlns:a16="http://schemas.microsoft.com/office/drawing/2014/main" id="{9940BEBF-DCB2-712B-449E-D500602253EE}"/>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1" name="Line 16">
              <a:extLst>
                <a:ext uri="{FF2B5EF4-FFF2-40B4-BE49-F238E27FC236}">
                  <a16:creationId xmlns:a16="http://schemas.microsoft.com/office/drawing/2014/main" id="{4B9284BF-FE68-4A53-EE20-24BC97EDB207}"/>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4" name="Text Box 8">
              <a:extLst>
                <a:ext uri="{FF2B5EF4-FFF2-40B4-BE49-F238E27FC236}">
                  <a16:creationId xmlns:a16="http://schemas.microsoft.com/office/drawing/2014/main" id="{604A44A5-A88A-7ED4-1025-A5EB0633967E}"/>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38" name="Footer Placeholder 3"/>
          <p:cNvSpPr>
            <a:spLocks noGrp="1"/>
          </p:cNvSpPr>
          <p:nvPr>
            <p:ph type="ftr" sz="quarter" idx="10"/>
          </p:nvPr>
        </p:nvSpPr>
        <p:spPr/>
        <p:txBody>
          <a:bodyPr/>
          <a:lstStyle/>
          <a:p>
            <a:pPr>
              <a:defRPr/>
            </a:pPr>
            <a:r>
              <a:rPr lang="en-US" dirty="0"/>
              <a:t>Art of Multiprocessor Programming</a:t>
            </a:r>
          </a:p>
        </p:txBody>
      </p:sp>
      <p:sp>
        <p:nvSpPr>
          <p:cNvPr id="39" name="Slide Number Placeholder 4"/>
          <p:cNvSpPr>
            <a:spLocks noGrp="1"/>
          </p:cNvSpPr>
          <p:nvPr>
            <p:ph type="sldNum" sz="quarter" idx="11"/>
          </p:nvPr>
        </p:nvSpPr>
        <p:spPr/>
        <p:txBody>
          <a:bodyPr/>
          <a:lstStyle/>
          <a:p>
            <a:pPr>
              <a:defRPr/>
            </a:pPr>
            <a:fld id="{4EF88D8C-07C3-4E14-936F-650CBF43B89B}" type="slidenum">
              <a:rPr lang="x-none"/>
              <a:pPr>
                <a:defRPr/>
              </a:pPr>
              <a:t>118</a:t>
            </a:fld>
            <a:endParaRPr lang="en-US" dirty="0"/>
          </a:p>
        </p:txBody>
      </p:sp>
      <p:sp>
        <p:nvSpPr>
          <p:cNvPr id="132100" name="Rectangle 2"/>
          <p:cNvSpPr>
            <a:spLocks noGrp="1" noChangeArrowheads="1"/>
          </p:cNvSpPr>
          <p:nvPr>
            <p:ph type="title"/>
          </p:nvPr>
        </p:nvSpPr>
        <p:spPr>
          <a:xfrm>
            <a:off x="685800" y="450850"/>
            <a:ext cx="7772400" cy="1143000"/>
          </a:xfrm>
        </p:spPr>
        <p:txBody>
          <a:bodyPr/>
          <a:lstStyle/>
          <a:p>
            <a:r>
              <a:rPr lang="en-US" sz="4000" dirty="0"/>
              <a:t>Optimistic: Traverse without Locking</a:t>
            </a:r>
          </a:p>
        </p:txBody>
      </p:sp>
      <p:sp>
        <p:nvSpPr>
          <p:cNvPr id="132109" name="Text Box 11"/>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132118" name="Text Box 26"/>
          <p:cNvSpPr txBox="1">
            <a:spLocks noChangeArrowheads="1"/>
          </p:cNvSpPr>
          <p:nvPr/>
        </p:nvSpPr>
        <p:spPr bwMode="auto">
          <a:xfrm>
            <a:off x="2439121" y="2532063"/>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nvGrpSpPr>
          <p:cNvPr id="132120" name="Group 82"/>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132127" name="Freeform 8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2128" name="Freeform 8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2129" name="Freeform 8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2130" name="Freeform 8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2131" name="Freeform 8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2132" name="Freeform 8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2133" name="Freeform 8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2134" name="Freeform 9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2135" name="Freeform 9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612892" name="AutoShape 92"/>
          <p:cNvSpPr>
            <a:spLocks noChangeArrowheads="1"/>
          </p:cNvSpPr>
          <p:nvPr/>
        </p:nvSpPr>
        <p:spPr bwMode="auto">
          <a:xfrm>
            <a:off x="542925" y="2457450"/>
            <a:ext cx="1293813" cy="814388"/>
          </a:xfrm>
          <a:prstGeom prst="wedgeRoundRectCallout">
            <a:avLst>
              <a:gd name="adj1" fmla="val 151352"/>
              <a:gd name="adj2" fmla="val 183333"/>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612893" name="AutoShape 93"/>
          <p:cNvSpPr>
            <a:spLocks noChangeArrowheads="1"/>
          </p:cNvSpPr>
          <p:nvPr/>
        </p:nvSpPr>
        <p:spPr bwMode="auto">
          <a:xfrm>
            <a:off x="2287588" y="2368550"/>
            <a:ext cx="1293812" cy="814388"/>
          </a:xfrm>
          <a:prstGeom prst="wedgeRoundRectCallout">
            <a:avLst>
              <a:gd name="adj1" fmla="val 21657"/>
              <a:gd name="adj2" fmla="val 20360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612894"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32124" name="AutoShape 95"/>
          <p:cNvSpPr>
            <a:spLocks noChangeArrowheads="1"/>
          </p:cNvSpPr>
          <p:nvPr/>
        </p:nvSpPr>
        <p:spPr bwMode="auto">
          <a:xfrm>
            <a:off x="357188" y="3806825"/>
            <a:ext cx="18415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sp>
        <p:nvSpPr>
          <p:cNvPr id="1612896" name="AutoShape 96"/>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612897" name="AutoShape 97"/>
          <p:cNvSpPr>
            <a:spLocks noChangeArrowheads="1"/>
          </p:cNvSpPr>
          <p:nvPr/>
        </p:nvSpPr>
        <p:spPr bwMode="auto">
          <a:xfrm>
            <a:off x="4598988" y="3692525"/>
            <a:ext cx="1812925" cy="1055688"/>
          </a:xfrm>
          <a:prstGeom prst="cloudCallout">
            <a:avLst>
              <a:gd name="adj1" fmla="val -106653"/>
              <a:gd name="adj2" fmla="val 27593"/>
            </a:avLst>
          </a:prstGeom>
          <a:noFill/>
          <a:ln w="38100">
            <a:solidFill>
              <a:schemeClr val="accent1"/>
            </a:solidFill>
            <a:round/>
            <a:headEnd/>
            <a:tailEnd/>
          </a:ln>
        </p:spPr>
        <p:txBody>
          <a:bodyPr anchor="ctr"/>
          <a:lstStyle/>
          <a:p>
            <a:pPr algn="ctr"/>
            <a:r>
              <a:rPr lang="en-US" b="1" dirty="0">
                <a:solidFill>
                  <a:srgbClr val="FFFF00"/>
                </a:solidFill>
                <a:latin typeface="Arial" pitchFamily="34" charset="0"/>
              </a:rPr>
              <a:t>Aha!</a:t>
            </a:r>
          </a:p>
        </p:txBody>
      </p:sp>
      <p:sp>
        <p:nvSpPr>
          <p:cNvPr id="43" name="AutoShape 95">
            <a:extLst>
              <a:ext uri="{FF2B5EF4-FFF2-40B4-BE49-F238E27FC236}">
                <a16:creationId xmlns:a16="http://schemas.microsoft.com/office/drawing/2014/main" id="{0BE37E0D-A327-478C-BA66-511018CF66CA}"/>
              </a:ext>
            </a:extLst>
          </p:cNvPr>
          <p:cNvSpPr>
            <a:spLocks noChangeArrowheads="1"/>
          </p:cNvSpPr>
          <p:nvPr/>
        </p:nvSpPr>
        <p:spPr bwMode="auto">
          <a:xfrm>
            <a:off x="202407" y="5051424"/>
            <a:ext cx="1841500" cy="1527175"/>
          </a:xfrm>
          <a:prstGeom prst="cloudCallout">
            <a:avLst>
              <a:gd name="adj1" fmla="val 84907"/>
              <a:gd name="adj2" fmla="val -4859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Hold my beer!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12892"/>
                                        </p:tgtEl>
                                        <p:attrNameLst>
                                          <p:attrName>style.visibility</p:attrName>
                                        </p:attrNameLst>
                                      </p:cBhvr>
                                      <p:to>
                                        <p:strVal val="visible"/>
                                      </p:to>
                                    </p:set>
                                    <p:animEffect transition="in" filter="blinds(horizontal)">
                                      <p:cBhvr>
                                        <p:cTn id="7" dur="500"/>
                                        <p:tgtEl>
                                          <p:spTgt spid="161289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12893"/>
                                        </p:tgtEl>
                                        <p:attrNameLst>
                                          <p:attrName>style.visibility</p:attrName>
                                        </p:attrNameLst>
                                      </p:cBhvr>
                                      <p:to>
                                        <p:strVal val="visible"/>
                                      </p:to>
                                    </p:set>
                                    <p:animEffect transition="in" filter="blinds(horizontal)">
                                      <p:cBhvr>
                                        <p:cTn id="12" dur="500"/>
                                        <p:tgtEl>
                                          <p:spTgt spid="161289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1" nodeType="clickEffect">
                                  <p:stCondLst>
                                    <p:cond delay="0"/>
                                  </p:stCondLst>
                                  <p:childTnLst>
                                    <p:animEffect transition="out" filter="blinds(horizontal)">
                                      <p:cBhvr>
                                        <p:cTn id="16" dur="500"/>
                                        <p:tgtEl>
                                          <p:spTgt spid="1612892"/>
                                        </p:tgtEl>
                                      </p:cBhvr>
                                    </p:animEffect>
                                    <p:set>
                                      <p:cBhvr>
                                        <p:cTn id="17" dur="1" fill="hold">
                                          <p:stCondLst>
                                            <p:cond delay="499"/>
                                          </p:stCondLst>
                                        </p:cTn>
                                        <p:tgtEl>
                                          <p:spTgt spid="161289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12894"/>
                                        </p:tgtEl>
                                        <p:attrNameLst>
                                          <p:attrName>style.visibility</p:attrName>
                                        </p:attrNameLst>
                                      </p:cBhvr>
                                      <p:to>
                                        <p:strVal val="visible"/>
                                      </p:to>
                                    </p:set>
                                    <p:animEffect transition="in" filter="blinds(horizontal)">
                                      <p:cBhvr>
                                        <p:cTn id="22" dur="500"/>
                                        <p:tgtEl>
                                          <p:spTgt spid="161289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1612893"/>
                                        </p:tgtEl>
                                      </p:cBhvr>
                                    </p:animEffect>
                                    <p:set>
                                      <p:cBhvr>
                                        <p:cTn id="27" dur="1" fill="hold">
                                          <p:stCondLst>
                                            <p:cond delay="499"/>
                                          </p:stCondLst>
                                        </p:cTn>
                                        <p:tgtEl>
                                          <p:spTgt spid="161289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12896"/>
                                        </p:tgtEl>
                                        <p:attrNameLst>
                                          <p:attrName>style.visibility</p:attrName>
                                        </p:attrNameLst>
                                      </p:cBhvr>
                                      <p:to>
                                        <p:strVal val="visible"/>
                                      </p:to>
                                    </p:set>
                                    <p:animEffect transition="in" filter="blinds(horizontal)">
                                      <p:cBhvr>
                                        <p:cTn id="32" dur="500"/>
                                        <p:tgtEl>
                                          <p:spTgt spid="161289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12897"/>
                                        </p:tgtEl>
                                        <p:attrNameLst>
                                          <p:attrName>style.visibility</p:attrName>
                                        </p:attrNameLst>
                                      </p:cBhvr>
                                      <p:to>
                                        <p:strVal val="visible"/>
                                      </p:to>
                                    </p:set>
                                    <p:animEffect transition="in" filter="blinds(horizontal)">
                                      <p:cBhvr>
                                        <p:cTn id="37" dur="500"/>
                                        <p:tgtEl>
                                          <p:spTgt spid="1612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2892" grpId="0" animBg="1"/>
      <p:bldP spid="1612892" grpId="1" animBg="1"/>
      <p:bldP spid="1612893" grpId="0" animBg="1"/>
      <p:bldP spid="1612893" grpId="1" animBg="1"/>
      <p:bldP spid="1612894" grpId="0" animBg="1"/>
      <p:bldP spid="1612896" grpId="0" animBg="1"/>
      <p:bldP spid="1612897"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ooter Placeholder 3"/>
          <p:cNvSpPr>
            <a:spLocks noGrp="1"/>
          </p:cNvSpPr>
          <p:nvPr>
            <p:ph type="ftr" sz="quarter" idx="10"/>
          </p:nvPr>
        </p:nvSpPr>
        <p:spPr/>
        <p:txBody>
          <a:bodyPr/>
          <a:lstStyle/>
          <a:p>
            <a:pPr>
              <a:defRPr/>
            </a:pPr>
            <a:r>
              <a:rPr lang="en-US" dirty="0"/>
              <a:t>Art of Multiprocessor Programming</a:t>
            </a:r>
          </a:p>
        </p:txBody>
      </p:sp>
      <p:sp>
        <p:nvSpPr>
          <p:cNvPr id="46" name="Slide Number Placeholder 4"/>
          <p:cNvSpPr>
            <a:spLocks noGrp="1"/>
          </p:cNvSpPr>
          <p:nvPr>
            <p:ph type="sldNum" sz="quarter" idx="11"/>
          </p:nvPr>
        </p:nvSpPr>
        <p:spPr/>
        <p:txBody>
          <a:bodyPr/>
          <a:lstStyle/>
          <a:p>
            <a:pPr>
              <a:defRPr/>
            </a:pPr>
            <a:fld id="{D527772B-82F2-4170-81D8-A2307E694FE7}" type="slidenum">
              <a:rPr lang="x-none"/>
              <a:pPr>
                <a:defRPr/>
              </a:pPr>
              <a:t>119</a:t>
            </a:fld>
            <a:endParaRPr lang="en-US" dirty="0"/>
          </a:p>
        </p:txBody>
      </p:sp>
      <p:sp>
        <p:nvSpPr>
          <p:cNvPr id="133124" name="Rectangle 2"/>
          <p:cNvSpPr>
            <a:spLocks noGrp="1" noChangeArrowheads="1"/>
          </p:cNvSpPr>
          <p:nvPr>
            <p:ph type="title"/>
          </p:nvPr>
        </p:nvSpPr>
        <p:spPr>
          <a:xfrm>
            <a:off x="685800" y="450850"/>
            <a:ext cx="7772400" cy="1143000"/>
          </a:xfrm>
        </p:spPr>
        <p:txBody>
          <a:bodyPr/>
          <a:lstStyle/>
          <a:p>
            <a:r>
              <a:rPr lang="en-US" dirty="0"/>
              <a:t>Optimistic: Lock and Load</a:t>
            </a:r>
          </a:p>
        </p:txBody>
      </p:sp>
      <p:sp>
        <p:nvSpPr>
          <p:cNvPr id="133145" name="AutoShape 3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33147" name="AutoShape 36"/>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33148" name="Group 38"/>
          <p:cNvGrpSpPr>
            <a:grpSpLocks/>
          </p:cNvGrpSpPr>
          <p:nvPr/>
        </p:nvGrpSpPr>
        <p:grpSpPr bwMode="auto">
          <a:xfrm>
            <a:off x="4248150" y="2085975"/>
            <a:ext cx="471488" cy="476250"/>
            <a:chOff x="2208" y="1920"/>
            <a:chExt cx="1152" cy="1680"/>
          </a:xfrm>
        </p:grpSpPr>
        <p:sp>
          <p:nvSpPr>
            <p:cNvPr id="133154" name="Oval 39"/>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33155" name="Oval 40"/>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33156" name="AutoShape 4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33157" name="AutoShape 4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33149" name="Group 43"/>
          <p:cNvGrpSpPr>
            <a:grpSpLocks/>
          </p:cNvGrpSpPr>
          <p:nvPr/>
        </p:nvGrpSpPr>
        <p:grpSpPr bwMode="auto">
          <a:xfrm>
            <a:off x="5881688" y="2100263"/>
            <a:ext cx="471487" cy="476250"/>
            <a:chOff x="2208" y="1920"/>
            <a:chExt cx="1152" cy="1680"/>
          </a:xfrm>
        </p:grpSpPr>
        <p:sp>
          <p:nvSpPr>
            <p:cNvPr id="133150" name="Oval 44"/>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33151" name="Oval 4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33152" name="AutoShape 4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33153" name="AutoShape 4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3" name="Group 82">
            <a:extLst>
              <a:ext uri="{FF2B5EF4-FFF2-40B4-BE49-F238E27FC236}">
                <a16:creationId xmlns:a16="http://schemas.microsoft.com/office/drawing/2014/main" id="{68AC5140-F643-9A4B-C465-040B2BC2F6A1}"/>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4" name="Freeform 83">
              <a:extLst>
                <a:ext uri="{FF2B5EF4-FFF2-40B4-BE49-F238E27FC236}">
                  <a16:creationId xmlns:a16="http://schemas.microsoft.com/office/drawing/2014/main" id="{0B423717-DD50-4BFC-256F-CF7329E0324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84">
              <a:extLst>
                <a:ext uri="{FF2B5EF4-FFF2-40B4-BE49-F238E27FC236}">
                  <a16:creationId xmlns:a16="http://schemas.microsoft.com/office/drawing/2014/main" id="{B1FDE0E7-2F65-4971-552A-AF7A40567DAC}"/>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85">
              <a:extLst>
                <a:ext uri="{FF2B5EF4-FFF2-40B4-BE49-F238E27FC236}">
                  <a16:creationId xmlns:a16="http://schemas.microsoft.com/office/drawing/2014/main" id="{71370054-627E-6BC2-E336-CC9D725FB55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86">
              <a:extLst>
                <a:ext uri="{FF2B5EF4-FFF2-40B4-BE49-F238E27FC236}">
                  <a16:creationId xmlns:a16="http://schemas.microsoft.com/office/drawing/2014/main" id="{6D8AF3EF-44A3-23CB-81F9-55E304B0DEEC}"/>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87">
              <a:extLst>
                <a:ext uri="{FF2B5EF4-FFF2-40B4-BE49-F238E27FC236}">
                  <a16:creationId xmlns:a16="http://schemas.microsoft.com/office/drawing/2014/main" id="{9D305A4E-0D2C-BEE0-78B3-A9B1690D36B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88">
              <a:extLst>
                <a:ext uri="{FF2B5EF4-FFF2-40B4-BE49-F238E27FC236}">
                  <a16:creationId xmlns:a16="http://schemas.microsoft.com/office/drawing/2014/main" id="{743EA669-C280-1F10-0A80-4BA3363E9AF1}"/>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89">
              <a:extLst>
                <a:ext uri="{FF2B5EF4-FFF2-40B4-BE49-F238E27FC236}">
                  <a16:creationId xmlns:a16="http://schemas.microsoft.com/office/drawing/2014/main" id="{E44E83BD-D138-8761-8D7B-BB88494C12D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90">
              <a:extLst>
                <a:ext uri="{FF2B5EF4-FFF2-40B4-BE49-F238E27FC236}">
                  <a16:creationId xmlns:a16="http://schemas.microsoft.com/office/drawing/2014/main" id="{83D6D306-3F3B-3F89-C40F-B0B7BAB26AD5}"/>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Freeform 91">
              <a:extLst>
                <a:ext uri="{FF2B5EF4-FFF2-40B4-BE49-F238E27FC236}">
                  <a16:creationId xmlns:a16="http://schemas.microsoft.com/office/drawing/2014/main" id="{6045460C-BD40-EC86-777E-D2F71E0B33D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 name="AutoShape 95">
            <a:extLst>
              <a:ext uri="{FF2B5EF4-FFF2-40B4-BE49-F238E27FC236}">
                <a16:creationId xmlns:a16="http://schemas.microsoft.com/office/drawing/2014/main" id="{84BC76DF-CBFB-AB84-97BD-0883078486F0}"/>
              </a:ext>
            </a:extLst>
          </p:cNvPr>
          <p:cNvSpPr>
            <a:spLocks noChangeArrowheads="1"/>
          </p:cNvSpPr>
          <p:nvPr/>
        </p:nvSpPr>
        <p:spPr bwMode="auto">
          <a:xfrm>
            <a:off x="357188" y="3806825"/>
            <a:ext cx="18415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grpSp>
        <p:nvGrpSpPr>
          <p:cNvPr id="133132" name="Group 133131">
            <a:extLst>
              <a:ext uri="{FF2B5EF4-FFF2-40B4-BE49-F238E27FC236}">
                <a16:creationId xmlns:a16="http://schemas.microsoft.com/office/drawing/2014/main" id="{4AE40503-5E9D-15D4-9DF2-7851CD4E98A6}"/>
              </a:ext>
            </a:extLst>
          </p:cNvPr>
          <p:cNvGrpSpPr/>
          <p:nvPr/>
        </p:nvGrpSpPr>
        <p:grpSpPr>
          <a:xfrm>
            <a:off x="771525" y="2547005"/>
            <a:ext cx="8143873" cy="587653"/>
            <a:chOff x="771525" y="2547005"/>
            <a:chExt cx="8143873" cy="587653"/>
          </a:xfrm>
        </p:grpSpPr>
        <p:grpSp>
          <p:nvGrpSpPr>
            <p:cNvPr id="55" name="Group 54">
              <a:extLst>
                <a:ext uri="{FF2B5EF4-FFF2-40B4-BE49-F238E27FC236}">
                  <a16:creationId xmlns:a16="http://schemas.microsoft.com/office/drawing/2014/main" id="{1A597380-46D3-6703-4655-F5EEA285F7D3}"/>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56" name="AutoShape 3">
                <a:extLst>
                  <a:ext uri="{FF2B5EF4-FFF2-40B4-BE49-F238E27FC236}">
                    <a16:creationId xmlns:a16="http://schemas.microsoft.com/office/drawing/2014/main" id="{43F79C5B-8C41-B725-1BE4-E363B44A14E5}"/>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Line 4">
                <a:extLst>
                  <a:ext uri="{FF2B5EF4-FFF2-40B4-BE49-F238E27FC236}">
                    <a16:creationId xmlns:a16="http://schemas.microsoft.com/office/drawing/2014/main" id="{F6CD0F14-7384-1651-18AD-610D468ECC35}"/>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AutoShape 6">
                <a:extLst>
                  <a:ext uri="{FF2B5EF4-FFF2-40B4-BE49-F238E27FC236}">
                    <a16:creationId xmlns:a16="http://schemas.microsoft.com/office/drawing/2014/main" id="{7BF1BE77-38B7-36F4-0D67-41D6D698B22D}"/>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Line 7">
                <a:extLst>
                  <a:ext uri="{FF2B5EF4-FFF2-40B4-BE49-F238E27FC236}">
                    <a16:creationId xmlns:a16="http://schemas.microsoft.com/office/drawing/2014/main" id="{C4C43442-16B9-CA77-6890-05CAC7195584}"/>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Text Box 8">
                <a:extLst>
                  <a:ext uri="{FF2B5EF4-FFF2-40B4-BE49-F238E27FC236}">
                    <a16:creationId xmlns:a16="http://schemas.microsoft.com/office/drawing/2014/main" id="{08ED358D-F842-B583-903C-8D0A19FD3FF6}"/>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61" name="AutoShape 9">
                <a:extLst>
                  <a:ext uri="{FF2B5EF4-FFF2-40B4-BE49-F238E27FC236}">
                    <a16:creationId xmlns:a16="http://schemas.microsoft.com/office/drawing/2014/main" id="{D6DF3437-5E80-F8F2-9CC4-308BC6FF35B7}"/>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 name="Line 10">
                <a:extLst>
                  <a:ext uri="{FF2B5EF4-FFF2-40B4-BE49-F238E27FC236}">
                    <a16:creationId xmlns:a16="http://schemas.microsoft.com/office/drawing/2014/main" id="{4D8595DA-4A2A-17E8-8E80-9E8221CCFDAA}"/>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AutoShape 12">
                <a:extLst>
                  <a:ext uri="{FF2B5EF4-FFF2-40B4-BE49-F238E27FC236}">
                    <a16:creationId xmlns:a16="http://schemas.microsoft.com/office/drawing/2014/main" id="{11A3A06F-BFBD-E6AA-DC23-69EB261F5FE3}"/>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3120" name="Line 13">
                <a:extLst>
                  <a:ext uri="{FF2B5EF4-FFF2-40B4-BE49-F238E27FC236}">
                    <a16:creationId xmlns:a16="http://schemas.microsoft.com/office/drawing/2014/main" id="{8398F0BE-8A71-C195-D7C8-B3CB0067CC9E}"/>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3121" name="Text Box 14">
                <a:extLst>
                  <a:ext uri="{FF2B5EF4-FFF2-40B4-BE49-F238E27FC236}">
                    <a16:creationId xmlns:a16="http://schemas.microsoft.com/office/drawing/2014/main" id="{4CBDE094-8CBC-D284-285D-14AD2102B77E}"/>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133122" name="Line 15">
                <a:extLst>
                  <a:ext uri="{FF2B5EF4-FFF2-40B4-BE49-F238E27FC236}">
                    <a16:creationId xmlns:a16="http://schemas.microsoft.com/office/drawing/2014/main" id="{D78CC87E-AD59-41CA-C759-8A31AB277F23}"/>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3123" name="Line 16">
                <a:extLst>
                  <a:ext uri="{FF2B5EF4-FFF2-40B4-BE49-F238E27FC236}">
                    <a16:creationId xmlns:a16="http://schemas.microsoft.com/office/drawing/2014/main" id="{D556D448-8545-E4ED-FF8A-812DE8C6B505}"/>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3125" name="Line 17">
                <a:extLst>
                  <a:ext uri="{FF2B5EF4-FFF2-40B4-BE49-F238E27FC236}">
                    <a16:creationId xmlns:a16="http://schemas.microsoft.com/office/drawing/2014/main" id="{0465888B-55DD-0EFF-65E5-8C6C3414D9F4}"/>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3126" name="AutoShape 24">
                <a:extLst>
                  <a:ext uri="{FF2B5EF4-FFF2-40B4-BE49-F238E27FC236}">
                    <a16:creationId xmlns:a16="http://schemas.microsoft.com/office/drawing/2014/main" id="{C19DD98A-ABED-7861-814B-BD9AA19D3EC1}"/>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3127" name="Line 25">
                <a:extLst>
                  <a:ext uri="{FF2B5EF4-FFF2-40B4-BE49-F238E27FC236}">
                    <a16:creationId xmlns:a16="http://schemas.microsoft.com/office/drawing/2014/main" id="{41B20E93-5487-A0AC-CA32-8C38273B62EF}"/>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3128" name="Line 27">
                <a:extLst>
                  <a:ext uri="{FF2B5EF4-FFF2-40B4-BE49-F238E27FC236}">
                    <a16:creationId xmlns:a16="http://schemas.microsoft.com/office/drawing/2014/main" id="{4DB14382-0318-2161-E425-D16617017DD7}"/>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3129" name="Line 16">
                <a:extLst>
                  <a:ext uri="{FF2B5EF4-FFF2-40B4-BE49-F238E27FC236}">
                    <a16:creationId xmlns:a16="http://schemas.microsoft.com/office/drawing/2014/main" id="{08F8BFC7-3331-858E-9828-DD704FD99F62}"/>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3130" name="Text Box 8">
                <a:extLst>
                  <a:ext uri="{FF2B5EF4-FFF2-40B4-BE49-F238E27FC236}">
                    <a16:creationId xmlns:a16="http://schemas.microsoft.com/office/drawing/2014/main" id="{718C0A2A-C83E-F928-F040-D6DB872343DF}"/>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133131" name="Text Box 11">
              <a:extLst>
                <a:ext uri="{FF2B5EF4-FFF2-40B4-BE49-F238E27FC236}">
                  <a16:creationId xmlns:a16="http://schemas.microsoft.com/office/drawing/2014/main" id="{85FC44C8-95C5-3DCA-AB99-47A1667BE446}"/>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4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D1B8E8F-8B97-4E58-AFDD-60B84997C35E}" type="slidenum">
              <a:rPr lang="x-none" sz="1400">
                <a:solidFill>
                  <a:srgbClr val="FFFF00"/>
                </a:solidFill>
                <a:latin typeface="Arial" pitchFamily="34" charset="0"/>
                <a:cs typeface="Arial" charset="0"/>
              </a:rPr>
              <a:pPr>
                <a:defRPr/>
              </a:pPr>
              <a:t>120</a:t>
            </a:fld>
            <a:endParaRPr lang="en-US" sz="1400" dirty="0">
              <a:solidFill>
                <a:srgbClr val="FFFF00"/>
              </a:solidFill>
              <a:latin typeface="Arial" pitchFamily="34" charset="0"/>
              <a:cs typeface="Arial" charset="0"/>
            </a:endParaRPr>
          </a:p>
        </p:txBody>
      </p:sp>
      <p:sp>
        <p:nvSpPr>
          <p:cNvPr id="134148" name="Rectangle 2"/>
          <p:cNvSpPr>
            <a:spLocks noGrp="1" noChangeArrowheads="1"/>
          </p:cNvSpPr>
          <p:nvPr>
            <p:ph type="title" idx="4294967295"/>
          </p:nvPr>
        </p:nvSpPr>
        <p:spPr>
          <a:xfrm>
            <a:off x="685800" y="450850"/>
            <a:ext cx="7772400" cy="1143000"/>
          </a:xfrm>
        </p:spPr>
        <p:txBody>
          <a:bodyPr/>
          <a:lstStyle/>
          <a:p>
            <a:r>
              <a:rPr lang="en-US" dirty="0"/>
              <a:t>Optimistic: Lock and Load</a:t>
            </a:r>
          </a:p>
        </p:txBody>
      </p:sp>
      <p:sp>
        <p:nvSpPr>
          <p:cNvPr id="134168" name="AutoShape 3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34170" name="AutoShape 36"/>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34171" name="Group 38"/>
          <p:cNvGrpSpPr>
            <a:grpSpLocks/>
          </p:cNvGrpSpPr>
          <p:nvPr/>
        </p:nvGrpSpPr>
        <p:grpSpPr bwMode="auto">
          <a:xfrm>
            <a:off x="4248150" y="2085975"/>
            <a:ext cx="471488" cy="476250"/>
            <a:chOff x="2208" y="1920"/>
            <a:chExt cx="1152" cy="1680"/>
          </a:xfrm>
        </p:grpSpPr>
        <p:sp>
          <p:nvSpPr>
            <p:cNvPr id="134183" name="Oval 39"/>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34184" name="Oval 40"/>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34185" name="AutoShape 4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34186" name="AutoShape 4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34172" name="Group 43"/>
          <p:cNvGrpSpPr>
            <a:grpSpLocks/>
          </p:cNvGrpSpPr>
          <p:nvPr/>
        </p:nvGrpSpPr>
        <p:grpSpPr bwMode="auto">
          <a:xfrm>
            <a:off x="5881688" y="2100263"/>
            <a:ext cx="471487" cy="476250"/>
            <a:chOff x="2208" y="1920"/>
            <a:chExt cx="1152" cy="1680"/>
          </a:xfrm>
        </p:grpSpPr>
        <p:sp>
          <p:nvSpPr>
            <p:cNvPr id="134179" name="Oval 44"/>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34180" name="Oval 4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34181" name="AutoShape 4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34182" name="AutoShape 4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34173" name="Group 52"/>
          <p:cNvGrpSpPr>
            <a:grpSpLocks/>
          </p:cNvGrpSpPr>
          <p:nvPr/>
        </p:nvGrpSpPr>
        <p:grpSpPr bwMode="auto">
          <a:xfrm>
            <a:off x="5116513" y="1417635"/>
            <a:ext cx="827087" cy="523874"/>
            <a:chOff x="3087" y="2317"/>
            <a:chExt cx="521" cy="330"/>
          </a:xfrm>
          <a:effectLst>
            <a:glow rad="228600">
              <a:schemeClr val="accent3">
                <a:satMod val="175000"/>
                <a:alpha val="40000"/>
              </a:schemeClr>
            </a:glow>
          </a:effectLst>
        </p:grpSpPr>
        <p:sp>
          <p:nvSpPr>
            <p:cNvPr id="134176" name="AutoShape 9"/>
            <p:cNvSpPr>
              <a:spLocks noChangeArrowheads="1"/>
            </p:cNvSpPr>
            <p:nvPr/>
          </p:nvSpPr>
          <p:spPr bwMode="auto">
            <a:xfrm>
              <a:off x="3101" y="2361"/>
              <a:ext cx="507" cy="234"/>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4177" name="Line 10"/>
            <p:cNvSpPr>
              <a:spLocks noChangeShapeType="1"/>
            </p:cNvSpPr>
            <p:nvPr/>
          </p:nvSpPr>
          <p:spPr bwMode="auto">
            <a:xfrm>
              <a:off x="3359" y="2358"/>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4178" name="Text Box 11"/>
            <p:cNvSpPr txBox="1">
              <a:spLocks noChangeArrowheads="1"/>
            </p:cNvSpPr>
            <p:nvPr/>
          </p:nvSpPr>
          <p:spPr bwMode="auto">
            <a:xfrm>
              <a:off x="3087" y="2317"/>
              <a:ext cx="243"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grpSp>
      <p:sp>
        <p:nvSpPr>
          <p:cNvPr id="134174" name="Freeform 65"/>
          <p:cNvSpPr>
            <a:spLocks/>
          </p:cNvSpPr>
          <p:nvPr/>
        </p:nvSpPr>
        <p:spPr bwMode="auto">
          <a:xfrm>
            <a:off x="4425138" y="1639890"/>
            <a:ext cx="635019" cy="461665"/>
          </a:xfrm>
          <a:custGeom>
            <a:avLst/>
            <a:gdLst>
              <a:gd name="T0" fmla="*/ 2147483647 w 394"/>
              <a:gd name="T1" fmla="*/ 0 h 760"/>
              <a:gd name="T2" fmla="*/ 2147483647 w 394"/>
              <a:gd name="T3" fmla="*/ 2147483647 h 760"/>
              <a:gd name="T4" fmla="*/ 2147483647 w 394"/>
              <a:gd name="T5" fmla="*/ 2147483647 h 760"/>
              <a:gd name="T6" fmla="*/ 2147483647 w 394"/>
              <a:gd name="T7" fmla="*/ 2147483647 h 760"/>
              <a:gd name="T8" fmla="*/ 0 60000 65536"/>
              <a:gd name="T9" fmla="*/ 0 60000 65536"/>
              <a:gd name="T10" fmla="*/ 0 60000 65536"/>
              <a:gd name="T11" fmla="*/ 0 60000 65536"/>
              <a:gd name="T12" fmla="*/ 0 w 394"/>
              <a:gd name="T13" fmla="*/ 0 h 760"/>
              <a:gd name="T14" fmla="*/ 394 w 394"/>
              <a:gd name="T15" fmla="*/ 760 h 760"/>
            </a:gdLst>
            <a:ahLst/>
            <a:cxnLst>
              <a:cxn ang="T8">
                <a:pos x="T0" y="T1"/>
              </a:cxn>
              <a:cxn ang="T9">
                <a:pos x="T2" y="T3"/>
              </a:cxn>
              <a:cxn ang="T10">
                <a:pos x="T4" y="T5"/>
              </a:cxn>
              <a:cxn ang="T11">
                <a:pos x="T6" y="T7"/>
              </a:cxn>
            </a:cxnLst>
            <a:rect l="T12" t="T13" r="T14" b="T15"/>
            <a:pathLst>
              <a:path w="394" h="760">
                <a:moveTo>
                  <a:pt x="394" y="0"/>
                </a:moveTo>
                <a:cubicBezTo>
                  <a:pt x="351" y="9"/>
                  <a:pt x="201" y="1"/>
                  <a:pt x="138" y="56"/>
                </a:cubicBezTo>
                <a:cubicBezTo>
                  <a:pt x="75" y="111"/>
                  <a:pt x="0" y="211"/>
                  <a:pt x="14" y="328"/>
                </a:cubicBezTo>
                <a:cubicBezTo>
                  <a:pt x="28" y="445"/>
                  <a:pt x="179" y="670"/>
                  <a:pt x="222" y="760"/>
                </a:cubicBezTo>
              </a:path>
            </a:pathLst>
          </a:custGeom>
          <a:noFill/>
          <a:ln w="76200">
            <a:solidFill>
              <a:schemeClr val="bg1"/>
            </a:solidFill>
            <a:round/>
            <a:headEnd type="triangle" w="med" len="med"/>
            <a:tailEnd/>
          </a:ln>
        </p:spPr>
        <p:txBody>
          <a:bodyPr wrap="square">
            <a:spAutoFit/>
          </a:bodyPr>
          <a:lstStyle/>
          <a:p>
            <a:endParaRPr lang="en-US" dirty="0">
              <a:latin typeface="Consolas" panose="020B0609020204030204" pitchFamily="49" charset="0"/>
            </a:endParaRPr>
          </a:p>
        </p:txBody>
      </p:sp>
      <p:sp>
        <p:nvSpPr>
          <p:cNvPr id="134175" name="Freeform 55"/>
          <p:cNvSpPr>
            <a:spLocks/>
          </p:cNvSpPr>
          <p:nvPr/>
        </p:nvSpPr>
        <p:spPr bwMode="auto">
          <a:xfrm>
            <a:off x="5857875" y="1663700"/>
            <a:ext cx="542925" cy="461665"/>
          </a:xfrm>
          <a:custGeom>
            <a:avLst/>
            <a:gdLst>
              <a:gd name="T0" fmla="*/ 0 w 344"/>
              <a:gd name="T1" fmla="*/ 0 h 680"/>
              <a:gd name="T2" fmla="*/ 508000 w 344"/>
              <a:gd name="T3" fmla="*/ 228600 h 680"/>
              <a:gd name="T4" fmla="*/ 228600 w 344"/>
              <a:gd name="T5" fmla="*/ 1079500 h 680"/>
              <a:gd name="T6" fmla="*/ 0 60000 65536"/>
              <a:gd name="T7" fmla="*/ 0 60000 65536"/>
              <a:gd name="T8" fmla="*/ 0 60000 65536"/>
              <a:gd name="T9" fmla="*/ 0 w 344"/>
              <a:gd name="T10" fmla="*/ 0 h 680"/>
              <a:gd name="T11" fmla="*/ 344 w 344"/>
              <a:gd name="T12" fmla="*/ 680 h 680"/>
            </a:gdLst>
            <a:ahLst/>
            <a:cxnLst>
              <a:cxn ang="T6">
                <a:pos x="T0" y="T1"/>
              </a:cxn>
              <a:cxn ang="T7">
                <a:pos x="T2" y="T3"/>
              </a:cxn>
              <a:cxn ang="T8">
                <a:pos x="T4" y="T5"/>
              </a:cxn>
            </a:cxnLst>
            <a:rect l="T9" t="T10" r="T11" b="T12"/>
            <a:pathLst>
              <a:path w="344" h="680">
                <a:moveTo>
                  <a:pt x="0" y="0"/>
                </a:moveTo>
                <a:cubicBezTo>
                  <a:pt x="148" y="15"/>
                  <a:pt x="296" y="31"/>
                  <a:pt x="320" y="144"/>
                </a:cubicBezTo>
                <a:cubicBezTo>
                  <a:pt x="344" y="257"/>
                  <a:pt x="173" y="591"/>
                  <a:pt x="144" y="680"/>
                </a:cubicBezTo>
              </a:path>
            </a:pathLst>
          </a:custGeom>
          <a:noFill/>
          <a:ln w="76200">
            <a:solidFill>
              <a:schemeClr val="bg1"/>
            </a:solidFill>
            <a:round/>
            <a:headEnd/>
            <a:tailEnd type="triangle" w="med" len="med"/>
          </a:ln>
        </p:spPr>
        <p:txBody>
          <a:bodyPr wrap="square">
            <a:spAutoFit/>
          </a:bodyPr>
          <a:lstStyle/>
          <a:p>
            <a:endParaRPr lang="en-US" dirty="0">
              <a:latin typeface="Consolas" panose="020B0609020204030204" pitchFamily="49" charset="0"/>
            </a:endParaRPr>
          </a:p>
        </p:txBody>
      </p:sp>
      <p:grpSp>
        <p:nvGrpSpPr>
          <p:cNvPr id="2" name="Group 82">
            <a:extLst>
              <a:ext uri="{FF2B5EF4-FFF2-40B4-BE49-F238E27FC236}">
                <a16:creationId xmlns:a16="http://schemas.microsoft.com/office/drawing/2014/main" id="{C2EACCD6-257C-46DB-AF44-5A131ECEC40E}"/>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3" name="Freeform 83">
              <a:extLst>
                <a:ext uri="{FF2B5EF4-FFF2-40B4-BE49-F238E27FC236}">
                  <a16:creationId xmlns:a16="http://schemas.microsoft.com/office/drawing/2014/main" id="{4204EE2A-1A20-F318-44A1-8A62CA77DB1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84">
              <a:extLst>
                <a:ext uri="{FF2B5EF4-FFF2-40B4-BE49-F238E27FC236}">
                  <a16:creationId xmlns:a16="http://schemas.microsoft.com/office/drawing/2014/main" id="{E4EAD0D8-2B83-0517-A8F7-2E35AD311EC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85">
              <a:extLst>
                <a:ext uri="{FF2B5EF4-FFF2-40B4-BE49-F238E27FC236}">
                  <a16:creationId xmlns:a16="http://schemas.microsoft.com/office/drawing/2014/main" id="{3422206D-9F7B-EEB2-0FAC-F83805783B8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86">
              <a:extLst>
                <a:ext uri="{FF2B5EF4-FFF2-40B4-BE49-F238E27FC236}">
                  <a16:creationId xmlns:a16="http://schemas.microsoft.com/office/drawing/2014/main" id="{09297AAB-285E-B795-C32A-583B2E616528}"/>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87">
              <a:extLst>
                <a:ext uri="{FF2B5EF4-FFF2-40B4-BE49-F238E27FC236}">
                  <a16:creationId xmlns:a16="http://schemas.microsoft.com/office/drawing/2014/main" id="{16425DBD-5B91-B66B-03ED-B4D4AB000CE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88">
              <a:extLst>
                <a:ext uri="{FF2B5EF4-FFF2-40B4-BE49-F238E27FC236}">
                  <a16:creationId xmlns:a16="http://schemas.microsoft.com/office/drawing/2014/main" id="{C8E4E754-4170-4282-6C23-202ADBC39A1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89">
              <a:extLst>
                <a:ext uri="{FF2B5EF4-FFF2-40B4-BE49-F238E27FC236}">
                  <a16:creationId xmlns:a16="http://schemas.microsoft.com/office/drawing/2014/main" id="{7B5CD5FA-FEE0-4A9F-4AC2-842FB0D10438}"/>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90">
              <a:extLst>
                <a:ext uri="{FF2B5EF4-FFF2-40B4-BE49-F238E27FC236}">
                  <a16:creationId xmlns:a16="http://schemas.microsoft.com/office/drawing/2014/main" id="{8DDD6F61-457E-FC0F-17AD-3B7E49A987A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91">
              <a:extLst>
                <a:ext uri="{FF2B5EF4-FFF2-40B4-BE49-F238E27FC236}">
                  <a16:creationId xmlns:a16="http://schemas.microsoft.com/office/drawing/2014/main" id="{6CB93F3D-EBE4-4953-2918-3EF62B768777}"/>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95">
            <a:extLst>
              <a:ext uri="{FF2B5EF4-FFF2-40B4-BE49-F238E27FC236}">
                <a16:creationId xmlns:a16="http://schemas.microsoft.com/office/drawing/2014/main" id="{677E5D74-4E9B-1EBF-05F8-D09F045E2159}"/>
              </a:ext>
            </a:extLst>
          </p:cNvPr>
          <p:cNvSpPr>
            <a:spLocks noChangeArrowheads="1"/>
          </p:cNvSpPr>
          <p:nvPr/>
        </p:nvSpPr>
        <p:spPr bwMode="auto">
          <a:xfrm>
            <a:off x="357188" y="3806825"/>
            <a:ext cx="18415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grpSp>
        <p:nvGrpSpPr>
          <p:cNvPr id="54" name="Group 53">
            <a:extLst>
              <a:ext uri="{FF2B5EF4-FFF2-40B4-BE49-F238E27FC236}">
                <a16:creationId xmlns:a16="http://schemas.microsoft.com/office/drawing/2014/main" id="{419E1D59-B506-450C-EB0D-BECFF827F1DA}"/>
              </a:ext>
            </a:extLst>
          </p:cNvPr>
          <p:cNvGrpSpPr/>
          <p:nvPr/>
        </p:nvGrpSpPr>
        <p:grpSpPr>
          <a:xfrm>
            <a:off x="771525" y="2547005"/>
            <a:ext cx="8143873" cy="587653"/>
            <a:chOff x="771525" y="2547005"/>
            <a:chExt cx="8143873" cy="587653"/>
          </a:xfrm>
        </p:grpSpPr>
        <p:grpSp>
          <p:nvGrpSpPr>
            <p:cNvPr id="55" name="Group 54">
              <a:extLst>
                <a:ext uri="{FF2B5EF4-FFF2-40B4-BE49-F238E27FC236}">
                  <a16:creationId xmlns:a16="http://schemas.microsoft.com/office/drawing/2014/main" id="{2A8F205E-F3D2-C6F9-192B-B28784E6A7B3}"/>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57" name="AutoShape 3">
                <a:extLst>
                  <a:ext uri="{FF2B5EF4-FFF2-40B4-BE49-F238E27FC236}">
                    <a16:creationId xmlns:a16="http://schemas.microsoft.com/office/drawing/2014/main" id="{9A1D9F61-CD34-2EA5-4A5C-FE9A078C1FDD}"/>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Line 4">
                <a:extLst>
                  <a:ext uri="{FF2B5EF4-FFF2-40B4-BE49-F238E27FC236}">
                    <a16:creationId xmlns:a16="http://schemas.microsoft.com/office/drawing/2014/main" id="{7569E497-34F2-FBB3-9CD1-7B2A18D8DC8E}"/>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AutoShape 6">
                <a:extLst>
                  <a:ext uri="{FF2B5EF4-FFF2-40B4-BE49-F238E27FC236}">
                    <a16:creationId xmlns:a16="http://schemas.microsoft.com/office/drawing/2014/main" id="{C677F207-1C3B-984A-15C7-8E711D07EBF7}"/>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Line 7">
                <a:extLst>
                  <a:ext uri="{FF2B5EF4-FFF2-40B4-BE49-F238E27FC236}">
                    <a16:creationId xmlns:a16="http://schemas.microsoft.com/office/drawing/2014/main" id="{23C3EB16-C66F-55B7-C2C2-DAE913BA924D}"/>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Text Box 8">
                <a:extLst>
                  <a:ext uri="{FF2B5EF4-FFF2-40B4-BE49-F238E27FC236}">
                    <a16:creationId xmlns:a16="http://schemas.microsoft.com/office/drawing/2014/main" id="{75592322-8A3A-F5C0-5B20-87592A579292}"/>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62" name="AutoShape 9">
                <a:extLst>
                  <a:ext uri="{FF2B5EF4-FFF2-40B4-BE49-F238E27FC236}">
                    <a16:creationId xmlns:a16="http://schemas.microsoft.com/office/drawing/2014/main" id="{355F2497-D2A1-EB01-F792-9B7CE290F831}"/>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Line 10">
                <a:extLst>
                  <a:ext uri="{FF2B5EF4-FFF2-40B4-BE49-F238E27FC236}">
                    <a16:creationId xmlns:a16="http://schemas.microsoft.com/office/drawing/2014/main" id="{EEE6148C-851E-95F1-3CAD-4FB9D1E497B4}"/>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4144" name="AutoShape 12">
                <a:extLst>
                  <a:ext uri="{FF2B5EF4-FFF2-40B4-BE49-F238E27FC236}">
                    <a16:creationId xmlns:a16="http://schemas.microsoft.com/office/drawing/2014/main" id="{700A2981-3F7E-52E8-7C74-5DBE11E78D04}"/>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4145" name="Line 13">
                <a:extLst>
                  <a:ext uri="{FF2B5EF4-FFF2-40B4-BE49-F238E27FC236}">
                    <a16:creationId xmlns:a16="http://schemas.microsoft.com/office/drawing/2014/main" id="{D8352498-1741-8B04-E327-36276B76F99C}"/>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4146" name="Text Box 14">
                <a:extLst>
                  <a:ext uri="{FF2B5EF4-FFF2-40B4-BE49-F238E27FC236}">
                    <a16:creationId xmlns:a16="http://schemas.microsoft.com/office/drawing/2014/main" id="{6D77E648-EC03-38FB-CFFB-5C60E76AE07A}"/>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134147" name="Line 15">
                <a:extLst>
                  <a:ext uri="{FF2B5EF4-FFF2-40B4-BE49-F238E27FC236}">
                    <a16:creationId xmlns:a16="http://schemas.microsoft.com/office/drawing/2014/main" id="{E5B23DCD-1CD4-2417-51A8-F82124A156C9}"/>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4149" name="Line 16">
                <a:extLst>
                  <a:ext uri="{FF2B5EF4-FFF2-40B4-BE49-F238E27FC236}">
                    <a16:creationId xmlns:a16="http://schemas.microsoft.com/office/drawing/2014/main" id="{4060B2F5-0F14-DDC5-1FD4-077FCB13510F}"/>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4151" name="AutoShape 24">
                <a:extLst>
                  <a:ext uri="{FF2B5EF4-FFF2-40B4-BE49-F238E27FC236}">
                    <a16:creationId xmlns:a16="http://schemas.microsoft.com/office/drawing/2014/main" id="{056006B3-4873-3B78-8318-9179D315ADEF}"/>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4152" name="Line 25">
                <a:extLst>
                  <a:ext uri="{FF2B5EF4-FFF2-40B4-BE49-F238E27FC236}">
                    <a16:creationId xmlns:a16="http://schemas.microsoft.com/office/drawing/2014/main" id="{B2056336-5F63-55D3-4565-95D0A1DA4F4F}"/>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4153" name="Line 27">
                <a:extLst>
                  <a:ext uri="{FF2B5EF4-FFF2-40B4-BE49-F238E27FC236}">
                    <a16:creationId xmlns:a16="http://schemas.microsoft.com/office/drawing/2014/main" id="{56636F87-474D-ACDE-8AD2-E7930F5BF9BF}"/>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4154" name="Line 16">
                <a:extLst>
                  <a:ext uri="{FF2B5EF4-FFF2-40B4-BE49-F238E27FC236}">
                    <a16:creationId xmlns:a16="http://schemas.microsoft.com/office/drawing/2014/main" id="{5C65938F-D92E-2716-DD70-0E2704238D55}"/>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4155" name="Text Box 8">
                <a:extLst>
                  <a:ext uri="{FF2B5EF4-FFF2-40B4-BE49-F238E27FC236}">
                    <a16:creationId xmlns:a16="http://schemas.microsoft.com/office/drawing/2014/main" id="{E64DE0E8-60EB-819E-93D8-DE13C7754285}"/>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56" name="Text Box 11">
              <a:extLst>
                <a:ext uri="{FF2B5EF4-FFF2-40B4-BE49-F238E27FC236}">
                  <a16:creationId xmlns:a16="http://schemas.microsoft.com/office/drawing/2014/main" id="{BC6EF446-31AA-BE87-AAE7-A0032A666CCF}"/>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a:spLocks noGrp="1"/>
          </p:cNvSpPr>
          <p:nvPr>
            <p:ph type="ftr" sz="quarter" idx="10"/>
          </p:nvPr>
        </p:nvSpPr>
        <p:spPr/>
        <p:txBody>
          <a:bodyPr/>
          <a:lstStyle/>
          <a:p>
            <a:pPr>
              <a:defRPr/>
            </a:pPr>
            <a:r>
              <a:rPr lang="en-US" dirty="0"/>
              <a:t>Art of Multiprocessor Programming</a:t>
            </a:r>
          </a:p>
        </p:txBody>
      </p:sp>
      <p:sp>
        <p:nvSpPr>
          <p:cNvPr id="39" name="Slide Number Placeholder 4"/>
          <p:cNvSpPr>
            <a:spLocks noGrp="1"/>
          </p:cNvSpPr>
          <p:nvPr>
            <p:ph type="sldNum" sz="quarter" idx="11"/>
          </p:nvPr>
        </p:nvSpPr>
        <p:spPr/>
        <p:txBody>
          <a:bodyPr/>
          <a:lstStyle/>
          <a:p>
            <a:pPr>
              <a:defRPr/>
            </a:pPr>
            <a:fld id="{36A91F17-7941-4CCC-B12E-D63086615799}" type="slidenum">
              <a:rPr lang="x-none"/>
              <a:pPr>
                <a:defRPr/>
              </a:pPr>
              <a:t>121</a:t>
            </a:fld>
            <a:endParaRPr lang="en-US" dirty="0"/>
          </a:p>
        </p:txBody>
      </p:sp>
      <p:sp>
        <p:nvSpPr>
          <p:cNvPr id="135172" name="Rectangle 2"/>
          <p:cNvSpPr>
            <a:spLocks noGrp="1" noChangeArrowheads="1"/>
          </p:cNvSpPr>
          <p:nvPr>
            <p:ph type="title"/>
          </p:nvPr>
        </p:nvSpPr>
        <p:spPr>
          <a:xfrm>
            <a:off x="685800" y="450850"/>
            <a:ext cx="7772400" cy="1143000"/>
          </a:xfrm>
        </p:spPr>
        <p:txBody>
          <a:bodyPr/>
          <a:lstStyle/>
          <a:p>
            <a:r>
              <a:rPr lang="en-US" sz="4000" dirty="0"/>
              <a:t>What could go wrong?</a:t>
            </a:r>
          </a:p>
        </p:txBody>
      </p:sp>
      <p:sp>
        <p:nvSpPr>
          <p:cNvPr id="1612892" name="AutoShape 92"/>
          <p:cNvSpPr>
            <a:spLocks noChangeArrowheads="1"/>
          </p:cNvSpPr>
          <p:nvPr/>
        </p:nvSpPr>
        <p:spPr bwMode="auto">
          <a:xfrm>
            <a:off x="542925" y="2457450"/>
            <a:ext cx="1293813" cy="814388"/>
          </a:xfrm>
          <a:prstGeom prst="wedgeRoundRectCallout">
            <a:avLst>
              <a:gd name="adj1" fmla="val 151352"/>
              <a:gd name="adj2" fmla="val 183333"/>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612894"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64" name="AutoShape 94"/>
          <p:cNvSpPr>
            <a:spLocks noChangeArrowheads="1"/>
          </p:cNvSpPr>
          <p:nvPr/>
        </p:nvSpPr>
        <p:spPr bwMode="auto">
          <a:xfrm>
            <a:off x="5640388" y="2393950"/>
            <a:ext cx="1293812" cy="814388"/>
          </a:xfrm>
          <a:prstGeom prst="wedgeRoundRectCallout">
            <a:avLst>
              <a:gd name="adj1" fmla="val -222759"/>
              <a:gd name="adj2" fmla="val 19581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65" name="AutoShape 97"/>
          <p:cNvSpPr>
            <a:spLocks noChangeArrowheads="1"/>
          </p:cNvSpPr>
          <p:nvPr/>
        </p:nvSpPr>
        <p:spPr bwMode="auto">
          <a:xfrm>
            <a:off x="4598988" y="3692525"/>
            <a:ext cx="1812925" cy="1055688"/>
          </a:xfrm>
          <a:prstGeom prst="cloudCallout">
            <a:avLst>
              <a:gd name="adj1" fmla="val -106653"/>
              <a:gd name="adj2" fmla="val 27593"/>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Aha!</a:t>
            </a:r>
          </a:p>
        </p:txBody>
      </p:sp>
      <p:grpSp>
        <p:nvGrpSpPr>
          <p:cNvPr id="2" name="Group 82">
            <a:extLst>
              <a:ext uri="{FF2B5EF4-FFF2-40B4-BE49-F238E27FC236}">
                <a16:creationId xmlns:a16="http://schemas.microsoft.com/office/drawing/2014/main" id="{706E0678-BE63-00C5-2CDA-B503859D45AA}"/>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3" name="Freeform 83">
              <a:extLst>
                <a:ext uri="{FF2B5EF4-FFF2-40B4-BE49-F238E27FC236}">
                  <a16:creationId xmlns:a16="http://schemas.microsoft.com/office/drawing/2014/main" id="{C950B287-9853-955F-0360-A7DF9C18A34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84">
              <a:extLst>
                <a:ext uri="{FF2B5EF4-FFF2-40B4-BE49-F238E27FC236}">
                  <a16:creationId xmlns:a16="http://schemas.microsoft.com/office/drawing/2014/main" id="{2F0A403F-751A-EA01-1BA2-F22546B4481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85">
              <a:extLst>
                <a:ext uri="{FF2B5EF4-FFF2-40B4-BE49-F238E27FC236}">
                  <a16:creationId xmlns:a16="http://schemas.microsoft.com/office/drawing/2014/main" id="{277570E7-585B-18C7-EC0D-FC5F157FD747}"/>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86">
              <a:extLst>
                <a:ext uri="{FF2B5EF4-FFF2-40B4-BE49-F238E27FC236}">
                  <a16:creationId xmlns:a16="http://schemas.microsoft.com/office/drawing/2014/main" id="{79A04968-E8D8-CC61-7535-C4094F0CF64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87">
              <a:extLst>
                <a:ext uri="{FF2B5EF4-FFF2-40B4-BE49-F238E27FC236}">
                  <a16:creationId xmlns:a16="http://schemas.microsoft.com/office/drawing/2014/main" id="{D875BD73-550A-B232-EE9A-01555DEB194D}"/>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88">
              <a:extLst>
                <a:ext uri="{FF2B5EF4-FFF2-40B4-BE49-F238E27FC236}">
                  <a16:creationId xmlns:a16="http://schemas.microsoft.com/office/drawing/2014/main" id="{DA3C4089-426E-F76F-0DC5-1B068A6837A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89">
              <a:extLst>
                <a:ext uri="{FF2B5EF4-FFF2-40B4-BE49-F238E27FC236}">
                  <a16:creationId xmlns:a16="http://schemas.microsoft.com/office/drawing/2014/main" id="{DFAC1016-FB36-C004-3D2C-22E16856EC48}"/>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90">
              <a:extLst>
                <a:ext uri="{FF2B5EF4-FFF2-40B4-BE49-F238E27FC236}">
                  <a16:creationId xmlns:a16="http://schemas.microsoft.com/office/drawing/2014/main" id="{E0C6CEA6-5A65-4830-779A-D4ED28AEE37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91">
              <a:extLst>
                <a:ext uri="{FF2B5EF4-FFF2-40B4-BE49-F238E27FC236}">
                  <a16:creationId xmlns:a16="http://schemas.microsoft.com/office/drawing/2014/main" id="{0A401893-1714-EF82-72B3-A161996935D2}"/>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95">
            <a:extLst>
              <a:ext uri="{FF2B5EF4-FFF2-40B4-BE49-F238E27FC236}">
                <a16:creationId xmlns:a16="http://schemas.microsoft.com/office/drawing/2014/main" id="{A93C444B-6EB6-1C11-44F4-4763D9BCB373}"/>
              </a:ext>
            </a:extLst>
          </p:cNvPr>
          <p:cNvSpPr>
            <a:spLocks noChangeArrowheads="1"/>
          </p:cNvSpPr>
          <p:nvPr/>
        </p:nvSpPr>
        <p:spPr bwMode="auto">
          <a:xfrm>
            <a:off x="357188" y="3806825"/>
            <a:ext cx="18415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sp>
        <p:nvSpPr>
          <p:cNvPr id="13" name="AutoShape 33">
            <a:extLst>
              <a:ext uri="{FF2B5EF4-FFF2-40B4-BE49-F238E27FC236}">
                <a16:creationId xmlns:a16="http://schemas.microsoft.com/office/drawing/2014/main" id="{99B125F7-ECAE-9584-8A05-E6A3938A83EC}"/>
              </a:ext>
            </a:extLst>
          </p:cNvPr>
          <p:cNvSpPr>
            <a:spLocks noChangeArrowheads="1"/>
          </p:cNvSpPr>
          <p:nvPr/>
        </p:nvSpPr>
        <p:spPr bwMode="auto">
          <a:xfrm>
            <a:off x="2287588" y="2368550"/>
            <a:ext cx="1293812" cy="814388"/>
          </a:xfrm>
          <a:prstGeom prst="wedgeRoundRectCallout">
            <a:avLst>
              <a:gd name="adj1" fmla="val 21657"/>
              <a:gd name="adj2" fmla="val 20360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4" name="Group 13">
            <a:extLst>
              <a:ext uri="{FF2B5EF4-FFF2-40B4-BE49-F238E27FC236}">
                <a16:creationId xmlns:a16="http://schemas.microsoft.com/office/drawing/2014/main" id="{1D2B8AAC-615B-1090-10AD-6B29C523D979}"/>
              </a:ext>
            </a:extLst>
          </p:cNvPr>
          <p:cNvGrpSpPr/>
          <p:nvPr/>
        </p:nvGrpSpPr>
        <p:grpSpPr>
          <a:xfrm>
            <a:off x="771525" y="2547005"/>
            <a:ext cx="8143873" cy="587653"/>
            <a:chOff x="771525" y="2547005"/>
            <a:chExt cx="8143873" cy="587653"/>
          </a:xfrm>
        </p:grpSpPr>
        <p:grpSp>
          <p:nvGrpSpPr>
            <p:cNvPr id="15" name="Group 14">
              <a:extLst>
                <a:ext uri="{FF2B5EF4-FFF2-40B4-BE49-F238E27FC236}">
                  <a16:creationId xmlns:a16="http://schemas.microsoft.com/office/drawing/2014/main" id="{659E733D-1820-F272-1BFB-E2EE245C8550}"/>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17" name="AutoShape 3">
                <a:extLst>
                  <a:ext uri="{FF2B5EF4-FFF2-40B4-BE49-F238E27FC236}">
                    <a16:creationId xmlns:a16="http://schemas.microsoft.com/office/drawing/2014/main" id="{B045D91E-E453-A50D-3829-3D3B0067C86F}"/>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Line 4">
                <a:extLst>
                  <a:ext uri="{FF2B5EF4-FFF2-40B4-BE49-F238E27FC236}">
                    <a16:creationId xmlns:a16="http://schemas.microsoft.com/office/drawing/2014/main" id="{3CC5EEDD-18A1-E4D4-1745-8DAE478CC52E}"/>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AutoShape 6">
                <a:extLst>
                  <a:ext uri="{FF2B5EF4-FFF2-40B4-BE49-F238E27FC236}">
                    <a16:creationId xmlns:a16="http://schemas.microsoft.com/office/drawing/2014/main" id="{0DDEF5A8-7DAC-5101-651F-B69582952F87}"/>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Line 7">
                <a:extLst>
                  <a:ext uri="{FF2B5EF4-FFF2-40B4-BE49-F238E27FC236}">
                    <a16:creationId xmlns:a16="http://schemas.microsoft.com/office/drawing/2014/main" id="{67875075-5206-8476-8CDA-6F0F870BAD14}"/>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Text Box 8">
                <a:extLst>
                  <a:ext uri="{FF2B5EF4-FFF2-40B4-BE49-F238E27FC236}">
                    <a16:creationId xmlns:a16="http://schemas.microsoft.com/office/drawing/2014/main" id="{5CC741A1-D9BA-A3FD-C23A-DA34A8A92162}"/>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44" name="AutoShape 9">
                <a:extLst>
                  <a:ext uri="{FF2B5EF4-FFF2-40B4-BE49-F238E27FC236}">
                    <a16:creationId xmlns:a16="http://schemas.microsoft.com/office/drawing/2014/main" id="{CA1E5BF6-AD43-5587-C2BF-818967CB0837}"/>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0">
                <a:extLst>
                  <a:ext uri="{FF2B5EF4-FFF2-40B4-BE49-F238E27FC236}">
                    <a16:creationId xmlns:a16="http://schemas.microsoft.com/office/drawing/2014/main" id="{AB974A6A-BE77-26E1-AA37-BF03D57DBCAB}"/>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AutoShape 12">
                <a:extLst>
                  <a:ext uri="{FF2B5EF4-FFF2-40B4-BE49-F238E27FC236}">
                    <a16:creationId xmlns:a16="http://schemas.microsoft.com/office/drawing/2014/main" id="{56D3ABB2-1BC7-A135-FE47-24E3CF0E9F6B}"/>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Line 13">
                <a:extLst>
                  <a:ext uri="{FF2B5EF4-FFF2-40B4-BE49-F238E27FC236}">
                    <a16:creationId xmlns:a16="http://schemas.microsoft.com/office/drawing/2014/main" id="{BFFEA2EF-CBF5-B5C6-8764-9F324C81F0BC}"/>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14">
                <a:extLst>
                  <a:ext uri="{FF2B5EF4-FFF2-40B4-BE49-F238E27FC236}">
                    <a16:creationId xmlns:a16="http://schemas.microsoft.com/office/drawing/2014/main" id="{E72D3217-2420-4A65-CD5A-004B3F96CB70}"/>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49" name="Line 15">
                <a:extLst>
                  <a:ext uri="{FF2B5EF4-FFF2-40B4-BE49-F238E27FC236}">
                    <a16:creationId xmlns:a16="http://schemas.microsoft.com/office/drawing/2014/main" id="{644EE062-1038-9000-2E5B-7B820CCD37B0}"/>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16">
                <a:extLst>
                  <a:ext uri="{FF2B5EF4-FFF2-40B4-BE49-F238E27FC236}">
                    <a16:creationId xmlns:a16="http://schemas.microsoft.com/office/drawing/2014/main" id="{5B7418CB-4C80-582B-E0F9-29574DA75326}"/>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17">
                <a:extLst>
                  <a:ext uri="{FF2B5EF4-FFF2-40B4-BE49-F238E27FC236}">
                    <a16:creationId xmlns:a16="http://schemas.microsoft.com/office/drawing/2014/main" id="{7DB8DA42-7422-4735-1452-03678B730E14}"/>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2" name="AutoShape 24">
                <a:extLst>
                  <a:ext uri="{FF2B5EF4-FFF2-40B4-BE49-F238E27FC236}">
                    <a16:creationId xmlns:a16="http://schemas.microsoft.com/office/drawing/2014/main" id="{719733F0-EF44-F7A0-BBE4-A1D8AF49054F}"/>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25">
                <a:extLst>
                  <a:ext uri="{FF2B5EF4-FFF2-40B4-BE49-F238E27FC236}">
                    <a16:creationId xmlns:a16="http://schemas.microsoft.com/office/drawing/2014/main" id="{2E2EF2E0-5B87-64C7-76EB-B64910B50C1C}"/>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Line 27">
                <a:extLst>
                  <a:ext uri="{FF2B5EF4-FFF2-40B4-BE49-F238E27FC236}">
                    <a16:creationId xmlns:a16="http://schemas.microsoft.com/office/drawing/2014/main" id="{C402273A-92B2-B1CE-C3F5-2118B01F7964}"/>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5" name="Line 16">
                <a:extLst>
                  <a:ext uri="{FF2B5EF4-FFF2-40B4-BE49-F238E27FC236}">
                    <a16:creationId xmlns:a16="http://schemas.microsoft.com/office/drawing/2014/main" id="{91FC759D-109F-4408-6B95-7250A26DB083}"/>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6" name="Text Box 8">
                <a:extLst>
                  <a:ext uri="{FF2B5EF4-FFF2-40B4-BE49-F238E27FC236}">
                    <a16:creationId xmlns:a16="http://schemas.microsoft.com/office/drawing/2014/main" id="{B77E6AB4-363B-AEB0-3240-42B1F3D18A4A}"/>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16" name="Text Box 11">
              <a:extLst>
                <a:ext uri="{FF2B5EF4-FFF2-40B4-BE49-F238E27FC236}">
                  <a16:creationId xmlns:a16="http://schemas.microsoft.com/office/drawing/2014/main" id="{4788F981-B74E-63D3-EECD-43DC85BD92D7}"/>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12892"/>
                                        </p:tgtEl>
                                        <p:attrNameLst>
                                          <p:attrName>style.visibility</p:attrName>
                                        </p:attrNameLst>
                                      </p:cBhvr>
                                      <p:to>
                                        <p:strVal val="visible"/>
                                      </p:to>
                                    </p:set>
                                    <p:animEffect transition="in" filter="blinds(horizontal)">
                                      <p:cBhvr>
                                        <p:cTn id="7" dur="500"/>
                                        <p:tgtEl>
                                          <p:spTgt spid="1612892"/>
                                        </p:tgtEl>
                                      </p:cBhvr>
                                    </p:animEffect>
                                  </p:childTnLst>
                                </p:cTn>
                              </p:par>
                            </p:childTnLst>
                          </p:cTn>
                        </p:par>
                        <p:par>
                          <p:cTn id="8" fill="hold">
                            <p:stCondLst>
                              <p:cond delay="500"/>
                            </p:stCondLst>
                            <p:childTnLst>
                              <p:par>
                                <p:cTn id="9" presetID="3" presetClass="exit" presetSubtype="10" fill="hold" grpId="1" nodeType="afterEffect">
                                  <p:stCondLst>
                                    <p:cond delay="0"/>
                                  </p:stCondLst>
                                  <p:childTnLst>
                                    <p:animEffect transition="out" filter="blinds(horizontal)">
                                      <p:cBhvr>
                                        <p:cTn id="10" dur="500"/>
                                        <p:tgtEl>
                                          <p:spTgt spid="1612892"/>
                                        </p:tgtEl>
                                      </p:cBhvr>
                                    </p:animEffect>
                                    <p:set>
                                      <p:cBhvr>
                                        <p:cTn id="11" dur="1" fill="hold">
                                          <p:stCondLst>
                                            <p:cond delay="499"/>
                                          </p:stCondLst>
                                        </p:cTn>
                                        <p:tgtEl>
                                          <p:spTgt spid="1612892"/>
                                        </p:tgtEl>
                                        <p:attrNameLst>
                                          <p:attrName>style.visibility</p:attrName>
                                        </p:attrNameLst>
                                      </p:cBhvr>
                                      <p:to>
                                        <p:strVal val="hidden"/>
                                      </p:to>
                                    </p:se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par>
                                <p:cTn id="16" presetID="3" presetClass="exit" presetSubtype="10" fill="hold" grpId="1" nodeType="withEffect">
                                  <p:stCondLst>
                                    <p:cond delay="0"/>
                                  </p:stCondLst>
                                  <p:childTnLst>
                                    <p:animEffect transition="out" filter="blinds(horizontal)">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childTnLst>
                          </p:cTn>
                        </p:par>
                        <p:par>
                          <p:cTn id="19" fill="hold">
                            <p:stCondLst>
                              <p:cond delay="1500"/>
                            </p:stCondLst>
                            <p:childTnLst>
                              <p:par>
                                <p:cTn id="20" presetID="3" presetClass="entr" presetSubtype="10" fill="hold" grpId="0" nodeType="afterEffect">
                                  <p:stCondLst>
                                    <p:cond delay="0"/>
                                  </p:stCondLst>
                                  <p:childTnLst>
                                    <p:set>
                                      <p:cBhvr>
                                        <p:cTn id="21" dur="1" fill="hold">
                                          <p:stCondLst>
                                            <p:cond delay="0"/>
                                          </p:stCondLst>
                                        </p:cTn>
                                        <p:tgtEl>
                                          <p:spTgt spid="1612894"/>
                                        </p:tgtEl>
                                        <p:attrNameLst>
                                          <p:attrName>style.visibility</p:attrName>
                                        </p:attrNameLst>
                                      </p:cBhvr>
                                      <p:to>
                                        <p:strVal val="visible"/>
                                      </p:to>
                                    </p:set>
                                    <p:animEffect transition="in" filter="blinds(horizontal)">
                                      <p:cBhvr>
                                        <p:cTn id="22" dur="500"/>
                                        <p:tgtEl>
                                          <p:spTgt spid="1612894"/>
                                        </p:tgtEl>
                                      </p:cBhvr>
                                    </p:animEffect>
                                  </p:childTnLst>
                                </p:cTn>
                              </p:par>
                            </p:childTnLst>
                          </p:cTn>
                        </p:par>
                        <p:par>
                          <p:cTn id="23" fill="hold">
                            <p:stCondLst>
                              <p:cond delay="2000"/>
                            </p:stCondLst>
                            <p:childTnLst>
                              <p:par>
                                <p:cTn id="24" presetID="3" presetClass="entr" presetSubtype="1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blinds(horizontal)">
                                      <p:cBhvr>
                                        <p:cTn id="26" dur="500"/>
                                        <p:tgtEl>
                                          <p:spTgt spid="64"/>
                                        </p:tgtEl>
                                      </p:cBhvr>
                                    </p:animEffect>
                                  </p:childTnLst>
                                </p:cTn>
                              </p:par>
                            </p:childTnLst>
                          </p:cTn>
                        </p:par>
                        <p:par>
                          <p:cTn id="27" fill="hold">
                            <p:stCondLst>
                              <p:cond delay="2500"/>
                            </p:stCondLst>
                            <p:childTnLst>
                              <p:par>
                                <p:cTn id="28" presetID="3" presetClass="entr" presetSubtype="10"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blinds(horizontal)">
                                      <p:cBhvr>
                                        <p:cTn id="3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2892" grpId="0" animBg="1"/>
      <p:bldP spid="1612892" grpId="1" animBg="1"/>
      <p:bldP spid="1612894" grpId="0" animBg="1"/>
      <p:bldP spid="64" grpId="0" animBg="1"/>
      <p:bldP spid="65" grpId="0" animBg="1"/>
      <p:bldP spid="13" grpId="0" animBg="1"/>
      <p:bldP spid="13" grpId="1"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666075AE-E493-4F1B-9AF4-0964AD0094B5}" type="slidenum">
              <a:rPr lang="x-none" sz="1400">
                <a:solidFill>
                  <a:srgbClr val="FFFF00"/>
                </a:solidFill>
                <a:latin typeface="Arial" pitchFamily="34" charset="0"/>
                <a:cs typeface="Arial" charset="0"/>
              </a:rPr>
              <a:pPr>
                <a:defRPr/>
              </a:pPr>
              <a:t>122</a:t>
            </a:fld>
            <a:endParaRPr lang="en-US" sz="1400" dirty="0">
              <a:solidFill>
                <a:srgbClr val="FFFF00"/>
              </a:solidFill>
              <a:latin typeface="Arial" pitchFamily="34" charset="0"/>
              <a:cs typeface="Arial" charset="0"/>
            </a:endParaRPr>
          </a:p>
        </p:txBody>
      </p:sp>
      <p:sp>
        <p:nvSpPr>
          <p:cNvPr id="136196" name="Rectangle 2"/>
          <p:cNvSpPr>
            <a:spLocks noGrp="1" noChangeArrowheads="1"/>
          </p:cNvSpPr>
          <p:nvPr>
            <p:ph type="title" idx="4294967295"/>
          </p:nvPr>
        </p:nvSpPr>
        <p:spPr>
          <a:xfrm>
            <a:off x="685800" y="450850"/>
            <a:ext cx="7772400" cy="1143000"/>
          </a:xfrm>
        </p:spPr>
        <p:txBody>
          <a:bodyPr/>
          <a:lstStyle/>
          <a:p>
            <a:r>
              <a:rPr lang="en-US" sz="4000" dirty="0"/>
              <a:t>What could go wrong?</a:t>
            </a:r>
          </a:p>
        </p:txBody>
      </p:sp>
      <p:sp>
        <p:nvSpPr>
          <p:cNvPr id="136199" name="Text Box 5"/>
          <p:cNvSpPr txBox="1">
            <a:spLocks noChangeArrowheads="1"/>
          </p:cNvSpPr>
          <p:nvPr/>
        </p:nvSpPr>
        <p:spPr bwMode="auto">
          <a:xfrm>
            <a:off x="957263" y="2625725"/>
            <a:ext cx="184150" cy="5191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36217"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36219" name="AutoShape 94"/>
          <p:cNvSpPr>
            <a:spLocks noChangeArrowheads="1"/>
          </p:cNvSpPr>
          <p:nvPr/>
        </p:nvSpPr>
        <p:spPr bwMode="auto">
          <a:xfrm>
            <a:off x="5640388" y="2393950"/>
            <a:ext cx="1293812" cy="814388"/>
          </a:xfrm>
          <a:prstGeom prst="wedgeRoundRectCallout">
            <a:avLst>
              <a:gd name="adj1" fmla="val -222759"/>
              <a:gd name="adj2" fmla="val 19581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37" name="Line 16"/>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82">
            <a:extLst>
              <a:ext uri="{FF2B5EF4-FFF2-40B4-BE49-F238E27FC236}">
                <a16:creationId xmlns:a16="http://schemas.microsoft.com/office/drawing/2014/main" id="{FA57A568-1E70-B2A0-A536-C2EA46C32FD5}"/>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3" name="Freeform 83">
              <a:extLst>
                <a:ext uri="{FF2B5EF4-FFF2-40B4-BE49-F238E27FC236}">
                  <a16:creationId xmlns:a16="http://schemas.microsoft.com/office/drawing/2014/main" id="{74F649C5-A269-D73F-6F9B-8FE41019C1C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84">
              <a:extLst>
                <a:ext uri="{FF2B5EF4-FFF2-40B4-BE49-F238E27FC236}">
                  <a16:creationId xmlns:a16="http://schemas.microsoft.com/office/drawing/2014/main" id="{D65AE1B2-95F0-6D40-A0D7-8DAECB48BEB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85">
              <a:extLst>
                <a:ext uri="{FF2B5EF4-FFF2-40B4-BE49-F238E27FC236}">
                  <a16:creationId xmlns:a16="http://schemas.microsoft.com/office/drawing/2014/main" id="{227FFAE5-50BC-9A1A-B28C-F526F90DA365}"/>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86">
              <a:extLst>
                <a:ext uri="{FF2B5EF4-FFF2-40B4-BE49-F238E27FC236}">
                  <a16:creationId xmlns:a16="http://schemas.microsoft.com/office/drawing/2014/main" id="{C13B62D7-D5BC-B0D4-50FF-824376731A9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87">
              <a:extLst>
                <a:ext uri="{FF2B5EF4-FFF2-40B4-BE49-F238E27FC236}">
                  <a16:creationId xmlns:a16="http://schemas.microsoft.com/office/drawing/2014/main" id="{B92EE968-5B5C-AE67-28CF-A8D554DED2E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88">
              <a:extLst>
                <a:ext uri="{FF2B5EF4-FFF2-40B4-BE49-F238E27FC236}">
                  <a16:creationId xmlns:a16="http://schemas.microsoft.com/office/drawing/2014/main" id="{2BC9A494-F362-B6C4-A480-CF0DEEF6A77A}"/>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89">
              <a:extLst>
                <a:ext uri="{FF2B5EF4-FFF2-40B4-BE49-F238E27FC236}">
                  <a16:creationId xmlns:a16="http://schemas.microsoft.com/office/drawing/2014/main" id="{91B9E05F-1E1D-AD77-EF2B-6FA178CC390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90">
              <a:extLst>
                <a:ext uri="{FF2B5EF4-FFF2-40B4-BE49-F238E27FC236}">
                  <a16:creationId xmlns:a16="http://schemas.microsoft.com/office/drawing/2014/main" id="{01144CB7-AD1B-6ADB-88CF-CF6767791D50}"/>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91">
              <a:extLst>
                <a:ext uri="{FF2B5EF4-FFF2-40B4-BE49-F238E27FC236}">
                  <a16:creationId xmlns:a16="http://schemas.microsoft.com/office/drawing/2014/main" id="{C298DC93-0550-6704-0E6A-A4C65B9956AC}"/>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95">
            <a:extLst>
              <a:ext uri="{FF2B5EF4-FFF2-40B4-BE49-F238E27FC236}">
                <a16:creationId xmlns:a16="http://schemas.microsoft.com/office/drawing/2014/main" id="{948BFDC6-5BE0-7EC2-C8C7-B0D02E8EF1E7}"/>
              </a:ext>
            </a:extLst>
          </p:cNvPr>
          <p:cNvSpPr>
            <a:spLocks noChangeArrowheads="1"/>
          </p:cNvSpPr>
          <p:nvPr/>
        </p:nvSpPr>
        <p:spPr bwMode="auto">
          <a:xfrm>
            <a:off x="357188" y="3806825"/>
            <a:ext cx="18415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grpSp>
        <p:nvGrpSpPr>
          <p:cNvPr id="13" name="Group 12">
            <a:extLst>
              <a:ext uri="{FF2B5EF4-FFF2-40B4-BE49-F238E27FC236}">
                <a16:creationId xmlns:a16="http://schemas.microsoft.com/office/drawing/2014/main" id="{9AFF6337-4300-DDBB-2FF3-554AEF92C0C8}"/>
              </a:ext>
            </a:extLst>
          </p:cNvPr>
          <p:cNvGrpSpPr/>
          <p:nvPr/>
        </p:nvGrpSpPr>
        <p:grpSpPr>
          <a:xfrm>
            <a:off x="771525" y="2547005"/>
            <a:ext cx="8143873" cy="587653"/>
            <a:chOff x="771525" y="2547005"/>
            <a:chExt cx="8143873" cy="587653"/>
          </a:xfrm>
        </p:grpSpPr>
        <p:grpSp>
          <p:nvGrpSpPr>
            <p:cNvPr id="14" name="Group 13">
              <a:extLst>
                <a:ext uri="{FF2B5EF4-FFF2-40B4-BE49-F238E27FC236}">
                  <a16:creationId xmlns:a16="http://schemas.microsoft.com/office/drawing/2014/main" id="{54E1316A-DD30-E082-4121-7B77F1BE01C4}"/>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16" name="AutoShape 3">
                <a:extLst>
                  <a:ext uri="{FF2B5EF4-FFF2-40B4-BE49-F238E27FC236}">
                    <a16:creationId xmlns:a16="http://schemas.microsoft.com/office/drawing/2014/main" id="{985BA38E-1752-090F-B42A-7D1C56FF0DD3}"/>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Line 4">
                <a:extLst>
                  <a:ext uri="{FF2B5EF4-FFF2-40B4-BE49-F238E27FC236}">
                    <a16:creationId xmlns:a16="http://schemas.microsoft.com/office/drawing/2014/main" id="{E72A5CA3-E755-2137-45A5-987A207CFB0E}"/>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AutoShape 6">
                <a:extLst>
                  <a:ext uri="{FF2B5EF4-FFF2-40B4-BE49-F238E27FC236}">
                    <a16:creationId xmlns:a16="http://schemas.microsoft.com/office/drawing/2014/main" id="{805570E6-AF47-6517-8694-8562136BAA19}"/>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7">
                <a:extLst>
                  <a:ext uri="{FF2B5EF4-FFF2-40B4-BE49-F238E27FC236}">
                    <a16:creationId xmlns:a16="http://schemas.microsoft.com/office/drawing/2014/main" id="{2ABB561C-1659-E73E-F73A-12A515DA7BBD}"/>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Text Box 8">
                <a:extLst>
                  <a:ext uri="{FF2B5EF4-FFF2-40B4-BE49-F238E27FC236}">
                    <a16:creationId xmlns:a16="http://schemas.microsoft.com/office/drawing/2014/main" id="{198E63CC-BB78-02F0-E563-039F514F30F2}"/>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44" name="AutoShape 9">
                <a:extLst>
                  <a:ext uri="{FF2B5EF4-FFF2-40B4-BE49-F238E27FC236}">
                    <a16:creationId xmlns:a16="http://schemas.microsoft.com/office/drawing/2014/main" id="{7A3D13B3-0DBB-E3A7-82FD-B2E6155DC8C2}"/>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0">
                <a:extLst>
                  <a:ext uri="{FF2B5EF4-FFF2-40B4-BE49-F238E27FC236}">
                    <a16:creationId xmlns:a16="http://schemas.microsoft.com/office/drawing/2014/main" id="{5B89E80C-8189-83FA-4FA9-15E4015A327E}"/>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AutoShape 12">
                <a:extLst>
                  <a:ext uri="{FF2B5EF4-FFF2-40B4-BE49-F238E27FC236}">
                    <a16:creationId xmlns:a16="http://schemas.microsoft.com/office/drawing/2014/main" id="{ECB191E1-D4EE-4638-9ED0-86D82A6F52E7}"/>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Line 13">
                <a:extLst>
                  <a:ext uri="{FF2B5EF4-FFF2-40B4-BE49-F238E27FC236}">
                    <a16:creationId xmlns:a16="http://schemas.microsoft.com/office/drawing/2014/main" id="{7D5BF37B-5A04-872E-1C9B-84DD9D22774C}"/>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14">
                <a:extLst>
                  <a:ext uri="{FF2B5EF4-FFF2-40B4-BE49-F238E27FC236}">
                    <a16:creationId xmlns:a16="http://schemas.microsoft.com/office/drawing/2014/main" id="{45847876-8C9C-93B5-5275-0FE279300011}"/>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49" name="Line 15">
                <a:extLst>
                  <a:ext uri="{FF2B5EF4-FFF2-40B4-BE49-F238E27FC236}">
                    <a16:creationId xmlns:a16="http://schemas.microsoft.com/office/drawing/2014/main" id="{43328AFF-DBBE-CB81-07F4-19274935B273}"/>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16">
                <a:extLst>
                  <a:ext uri="{FF2B5EF4-FFF2-40B4-BE49-F238E27FC236}">
                    <a16:creationId xmlns:a16="http://schemas.microsoft.com/office/drawing/2014/main" id="{C6B0CB29-AEFE-088D-A9A2-87B0F3570E93}"/>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17">
                <a:extLst>
                  <a:ext uri="{FF2B5EF4-FFF2-40B4-BE49-F238E27FC236}">
                    <a16:creationId xmlns:a16="http://schemas.microsoft.com/office/drawing/2014/main" id="{811695B3-2593-261B-BF59-96B82D5B8E26}"/>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2" name="AutoShape 24">
                <a:extLst>
                  <a:ext uri="{FF2B5EF4-FFF2-40B4-BE49-F238E27FC236}">
                    <a16:creationId xmlns:a16="http://schemas.microsoft.com/office/drawing/2014/main" id="{C36C8A3B-3117-4534-4F60-53A2D3F88E81}"/>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25">
                <a:extLst>
                  <a:ext uri="{FF2B5EF4-FFF2-40B4-BE49-F238E27FC236}">
                    <a16:creationId xmlns:a16="http://schemas.microsoft.com/office/drawing/2014/main" id="{839EE541-8DE9-932C-2C2B-2DF621318FA8}"/>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Line 27">
                <a:extLst>
                  <a:ext uri="{FF2B5EF4-FFF2-40B4-BE49-F238E27FC236}">
                    <a16:creationId xmlns:a16="http://schemas.microsoft.com/office/drawing/2014/main" id="{33F88D78-497F-C56D-3688-16AA62B62B3D}"/>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5" name="Line 16">
                <a:extLst>
                  <a:ext uri="{FF2B5EF4-FFF2-40B4-BE49-F238E27FC236}">
                    <a16:creationId xmlns:a16="http://schemas.microsoft.com/office/drawing/2014/main" id="{D7767015-9E1D-863C-9F5C-92A5A8E08A2A}"/>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6" name="Text Box 8">
                <a:extLst>
                  <a:ext uri="{FF2B5EF4-FFF2-40B4-BE49-F238E27FC236}">
                    <a16:creationId xmlns:a16="http://schemas.microsoft.com/office/drawing/2014/main" id="{DA5DED67-909A-3A60-E587-6005E44C7690}"/>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15" name="Text Box 11">
              <a:extLst>
                <a:ext uri="{FF2B5EF4-FFF2-40B4-BE49-F238E27FC236}">
                  <a16:creationId xmlns:a16="http://schemas.microsoft.com/office/drawing/2014/main" id="{3E405098-A946-2820-D7B1-58ECC8FEE7A7}"/>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218" name="Group 82"/>
          <p:cNvGrpSpPr>
            <a:grpSpLocks/>
          </p:cNvGrpSpPr>
          <p:nvPr/>
        </p:nvGrpSpPr>
        <p:grpSpPr bwMode="auto">
          <a:xfrm>
            <a:off x="2782888" y="4518025"/>
            <a:ext cx="1447800" cy="1295400"/>
            <a:chOff x="1584" y="816"/>
            <a:chExt cx="912" cy="816"/>
          </a:xfrm>
        </p:grpSpPr>
        <p:sp>
          <p:nvSpPr>
            <p:cNvPr id="137271" name="Freeform 8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7272" name="Freeform 8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7273" name="Freeform 8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7274" name="Freeform 8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7275" name="Freeform 8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7276" name="Freeform 8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7277" name="Freeform 8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7278" name="Freeform 9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7279" name="Freeform 9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sp>
        <p:nvSpPr>
          <p:cNvPr id="137219"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solidFill>
            <a:schemeClr val="folHlink"/>
          </a:solidFill>
          <a:ln w="38100">
            <a:solidFill>
              <a:schemeClr val="folHlink"/>
            </a:solidFill>
            <a:miter lim="800000"/>
            <a:headEnd/>
            <a:tailEnd/>
          </a:ln>
        </p:spPr>
        <p:txBody>
          <a:bodyPr anchor="ctr"/>
          <a:lstStyle/>
          <a:p>
            <a:pPr algn="ctr"/>
            <a:endParaRPr lang="en-US" sz="4400" dirty="0">
              <a:latin typeface="Arial" pitchFamily="34" charset="0"/>
            </a:endParaRPr>
          </a:p>
        </p:txBody>
      </p:sp>
      <p:sp>
        <p:nvSpPr>
          <p:cNvPr id="137220" name="AutoShape 94"/>
          <p:cNvSpPr>
            <a:spLocks noChangeArrowheads="1"/>
          </p:cNvSpPr>
          <p:nvPr/>
        </p:nvSpPr>
        <p:spPr bwMode="auto">
          <a:xfrm>
            <a:off x="5640388" y="2393950"/>
            <a:ext cx="1293812" cy="814388"/>
          </a:xfrm>
          <a:prstGeom prst="wedgeRoundRectCallout">
            <a:avLst>
              <a:gd name="adj1" fmla="val -222759"/>
              <a:gd name="adj2" fmla="val 195810"/>
              <a:gd name="adj3" fmla="val 16667"/>
            </a:avLst>
          </a:prstGeom>
          <a:solidFill>
            <a:schemeClr val="folHlink"/>
          </a:solidFill>
          <a:ln w="38100">
            <a:solidFill>
              <a:schemeClr val="folHlink"/>
            </a:solidFill>
            <a:miter lim="800000"/>
            <a:headEnd/>
            <a:tailEnd/>
          </a:ln>
        </p:spPr>
        <p:txBody>
          <a:bodyPr anchor="ctr"/>
          <a:lstStyle/>
          <a:p>
            <a:pPr algn="ctr"/>
            <a:endParaRPr lang="en-US" sz="4400" dirty="0">
              <a:latin typeface="Arial" pitchFamily="34" charset="0"/>
            </a:endParaRPr>
          </a:p>
        </p:txBody>
      </p:sp>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2BA7E626-FD12-43CC-823B-A64AB16EED4D}" type="slidenum">
              <a:rPr lang="x-none" sz="1400">
                <a:solidFill>
                  <a:srgbClr val="FFFF00"/>
                </a:solidFill>
                <a:latin typeface="Arial" pitchFamily="34" charset="0"/>
                <a:cs typeface="Arial" charset="0"/>
              </a:rPr>
              <a:pPr>
                <a:defRPr/>
              </a:pPr>
              <a:t>123</a:t>
            </a:fld>
            <a:endParaRPr lang="en-US" sz="1400" dirty="0">
              <a:solidFill>
                <a:srgbClr val="FFFF00"/>
              </a:solidFill>
              <a:latin typeface="Arial" pitchFamily="34" charset="0"/>
              <a:cs typeface="Arial" charset="0"/>
            </a:endParaRPr>
          </a:p>
        </p:txBody>
      </p:sp>
      <p:sp>
        <p:nvSpPr>
          <p:cNvPr id="137223" name="Rectangle 2"/>
          <p:cNvSpPr>
            <a:spLocks noGrp="1" noChangeArrowheads="1"/>
          </p:cNvSpPr>
          <p:nvPr>
            <p:ph type="title" idx="4294967295"/>
          </p:nvPr>
        </p:nvSpPr>
        <p:spPr>
          <a:xfrm>
            <a:off x="685800" y="450850"/>
            <a:ext cx="7772400" cy="1143000"/>
          </a:xfrm>
        </p:spPr>
        <p:txBody>
          <a:bodyPr/>
          <a:lstStyle/>
          <a:p>
            <a:r>
              <a:rPr lang="en-US" sz="4000" dirty="0"/>
              <a:t>What could go wrong?</a:t>
            </a:r>
          </a:p>
        </p:txBody>
      </p:sp>
      <p:sp>
        <p:nvSpPr>
          <p:cNvPr id="137226" name="Text Box 5"/>
          <p:cNvSpPr txBox="1">
            <a:spLocks noChangeArrowheads="1"/>
          </p:cNvSpPr>
          <p:nvPr/>
        </p:nvSpPr>
        <p:spPr bwMode="auto">
          <a:xfrm>
            <a:off x="957263" y="2625725"/>
            <a:ext cx="184150" cy="5191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grpSp>
        <p:nvGrpSpPr>
          <p:cNvPr id="137244" name="Group 58"/>
          <p:cNvGrpSpPr>
            <a:grpSpLocks/>
          </p:cNvGrpSpPr>
          <p:nvPr/>
        </p:nvGrpSpPr>
        <p:grpSpPr bwMode="auto">
          <a:xfrm>
            <a:off x="5272088" y="4429125"/>
            <a:ext cx="1447800" cy="1295400"/>
            <a:chOff x="1584" y="816"/>
            <a:chExt cx="912" cy="816"/>
          </a:xfrm>
          <a:effectLst>
            <a:glow rad="101600">
              <a:schemeClr val="accent3">
                <a:satMod val="175000"/>
                <a:alpha val="40000"/>
              </a:schemeClr>
            </a:glow>
          </a:effectLst>
        </p:grpSpPr>
        <p:sp>
          <p:nvSpPr>
            <p:cNvPr id="137258" name="Freeform 5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7259" name="Freeform 6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7260" name="Freeform 6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7261" name="Freeform 6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7262" name="Freeform 6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7263" name="Freeform 6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7264" name="Freeform 6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7265" name="Freeform 6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7266" name="Freeform 6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37245" name="AutoShape 69"/>
          <p:cNvSpPr>
            <a:spLocks noChangeArrowheads="1"/>
          </p:cNvSpPr>
          <p:nvPr/>
        </p:nvSpPr>
        <p:spPr bwMode="auto">
          <a:xfrm>
            <a:off x="3822700" y="2336800"/>
            <a:ext cx="1435100" cy="965200"/>
          </a:xfrm>
          <a:prstGeom prst="wedgeRoundRectCallout">
            <a:avLst>
              <a:gd name="adj1" fmla="val 69755"/>
              <a:gd name="adj2" fmla="val 192690"/>
              <a:gd name="adj3" fmla="val 16667"/>
            </a:avLst>
          </a:prstGeom>
          <a:noFill/>
          <a:ln w="38100">
            <a:solidFill>
              <a:srgbClr val="FF3300"/>
            </a:solidFill>
            <a:miter lim="800000"/>
            <a:headEnd/>
            <a:tailEnd/>
          </a:ln>
        </p:spPr>
        <p:txBody>
          <a:bodyPr anchor="ctr"/>
          <a:lstStyle/>
          <a:p>
            <a:pPr algn="ctr"/>
            <a:endParaRPr lang="en-US" sz="4400" dirty="0">
              <a:latin typeface="Arial" pitchFamily="34" charset="0"/>
            </a:endParaRPr>
          </a:p>
        </p:txBody>
      </p:sp>
      <p:sp>
        <p:nvSpPr>
          <p:cNvPr id="137246" name="AutoShape 70"/>
          <p:cNvSpPr>
            <a:spLocks noChangeArrowheads="1"/>
          </p:cNvSpPr>
          <p:nvPr/>
        </p:nvSpPr>
        <p:spPr bwMode="auto">
          <a:xfrm>
            <a:off x="2197100" y="2324100"/>
            <a:ext cx="1460500" cy="965200"/>
          </a:xfrm>
          <a:prstGeom prst="wedgeRoundRectCallout">
            <a:avLst>
              <a:gd name="adj1" fmla="val 185583"/>
              <a:gd name="adj2" fmla="val 192690"/>
              <a:gd name="adj3" fmla="val 16667"/>
            </a:avLst>
          </a:prstGeom>
          <a:noFill/>
          <a:ln w="38100">
            <a:solidFill>
              <a:srgbClr val="FF3300"/>
            </a:solidFill>
            <a:miter lim="800000"/>
            <a:headEnd/>
            <a:tailEnd/>
          </a:ln>
        </p:spPr>
        <p:txBody>
          <a:bodyPr anchor="ctr"/>
          <a:lstStyle/>
          <a:p>
            <a:pPr algn="ctr"/>
            <a:endParaRPr lang="en-US" sz="4400" dirty="0">
              <a:latin typeface="Arial" pitchFamily="34" charset="0"/>
            </a:endParaRPr>
          </a:p>
        </p:txBody>
      </p:sp>
      <p:grpSp>
        <p:nvGrpSpPr>
          <p:cNvPr id="137247" name="Group 74"/>
          <p:cNvGrpSpPr>
            <a:grpSpLocks/>
          </p:cNvGrpSpPr>
          <p:nvPr/>
        </p:nvGrpSpPr>
        <p:grpSpPr bwMode="auto">
          <a:xfrm>
            <a:off x="4210050" y="1819275"/>
            <a:ext cx="479425" cy="477838"/>
            <a:chOff x="2652" y="1146"/>
            <a:chExt cx="302" cy="301"/>
          </a:xfrm>
        </p:grpSpPr>
        <p:grpSp>
          <p:nvGrpSpPr>
            <p:cNvPr id="137249" name="Group 53"/>
            <p:cNvGrpSpPr>
              <a:grpSpLocks/>
            </p:cNvGrpSpPr>
            <p:nvPr/>
          </p:nvGrpSpPr>
          <p:grpSpPr bwMode="auto">
            <a:xfrm>
              <a:off x="2657" y="1147"/>
              <a:ext cx="297" cy="300"/>
              <a:chOff x="2208" y="1920"/>
              <a:chExt cx="1152" cy="1680"/>
            </a:xfrm>
          </p:grpSpPr>
          <p:sp>
            <p:nvSpPr>
              <p:cNvPr id="137254" name="Oval 54"/>
              <p:cNvSpPr>
                <a:spLocks noChangeArrowheads="1"/>
              </p:cNvSpPr>
              <p:nvPr/>
            </p:nvSpPr>
            <p:spPr bwMode="auto">
              <a:xfrm>
                <a:off x="2208" y="2448"/>
                <a:ext cx="1152" cy="1152"/>
              </a:xfrm>
              <a:prstGeom prst="ellipse">
                <a:avLst/>
              </a:prstGeom>
              <a:solidFill>
                <a:srgbClr val="FF3300"/>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137255" name="Oval 5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137256" name="AutoShape 5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sp>
            <p:nvSpPr>
              <p:cNvPr id="137257" name="AutoShape 5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3300"/>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grpSp>
        <p:sp>
          <p:nvSpPr>
            <p:cNvPr id="137250" name="Oval 36"/>
            <p:cNvSpPr>
              <a:spLocks noChangeArrowheads="1"/>
            </p:cNvSpPr>
            <p:nvPr/>
          </p:nvSpPr>
          <p:spPr bwMode="auto">
            <a:xfrm>
              <a:off x="2652" y="1240"/>
              <a:ext cx="297" cy="206"/>
            </a:xfrm>
            <a:prstGeom prst="ellipse">
              <a:avLst/>
            </a:prstGeom>
            <a:solidFill>
              <a:srgbClr val="FF0066"/>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137251" name="Oval 37"/>
            <p:cNvSpPr>
              <a:spLocks noChangeArrowheads="1"/>
            </p:cNvSpPr>
            <p:nvPr/>
          </p:nvSpPr>
          <p:spPr bwMode="auto">
            <a:xfrm>
              <a:off x="2763" y="1283"/>
              <a:ext cx="75" cy="52"/>
            </a:xfrm>
            <a:prstGeom prst="ellipse">
              <a:avLst/>
            </a:prstGeom>
            <a:solidFill>
              <a:schemeClr val="bg1"/>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137252" name="AutoShape 38"/>
            <p:cNvSpPr>
              <a:spLocks noChangeArrowheads="1"/>
            </p:cNvSpPr>
            <p:nvPr/>
          </p:nvSpPr>
          <p:spPr bwMode="auto">
            <a:xfrm flipV="1">
              <a:off x="2757" y="1317"/>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rot="10800000" wrap="none" anchor="ctr"/>
            <a:lstStyle/>
            <a:p>
              <a:endParaRPr lang="en-US" dirty="0">
                <a:solidFill>
                  <a:srgbClr val="FF0066"/>
                </a:solidFill>
                <a:latin typeface="Consolas" panose="020B0609020204030204" pitchFamily="49" charset="0"/>
              </a:endParaRPr>
            </a:p>
          </p:txBody>
        </p:sp>
        <p:sp>
          <p:nvSpPr>
            <p:cNvPr id="137253" name="AutoShape 39"/>
            <p:cNvSpPr>
              <a:spLocks noChangeArrowheads="1"/>
            </p:cNvSpPr>
            <p:nvPr/>
          </p:nvSpPr>
          <p:spPr bwMode="auto">
            <a:xfrm>
              <a:off x="2714" y="1146"/>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66"/>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grpSp>
      <p:sp>
        <p:nvSpPr>
          <p:cNvPr id="137248" name="AutoShape 68"/>
          <p:cNvSpPr>
            <a:spLocks noChangeArrowheads="1"/>
          </p:cNvSpPr>
          <p:nvPr/>
        </p:nvSpPr>
        <p:spPr bwMode="auto">
          <a:xfrm>
            <a:off x="6288088" y="3336925"/>
            <a:ext cx="2589212" cy="1055688"/>
          </a:xfrm>
          <a:prstGeom prst="cloudCallout">
            <a:avLst>
              <a:gd name="adj1" fmla="val -46806"/>
              <a:gd name="adj2" fmla="val 57671"/>
            </a:avLst>
          </a:prstGeom>
          <a:noFill/>
          <a:ln w="38100">
            <a:solidFill>
              <a:srgbClr val="FF3300"/>
            </a:solidFill>
            <a:round/>
            <a:headEnd/>
            <a:tailEnd/>
          </a:ln>
        </p:spPr>
        <p:txBody>
          <a:bodyPr anchor="ctr"/>
          <a:lstStyle/>
          <a:p>
            <a:pPr algn="ctr"/>
            <a:r>
              <a:rPr lang="en-US" dirty="0">
                <a:solidFill>
                  <a:srgbClr val="FFFF00"/>
                </a:solidFill>
                <a:latin typeface="Arial" pitchFamily="34" charset="0"/>
              </a:rPr>
              <a:t>remove(b)</a:t>
            </a:r>
          </a:p>
        </p:txBody>
      </p:sp>
      <p:grpSp>
        <p:nvGrpSpPr>
          <p:cNvPr id="64" name="Group 74"/>
          <p:cNvGrpSpPr>
            <a:grpSpLocks/>
          </p:cNvGrpSpPr>
          <p:nvPr/>
        </p:nvGrpSpPr>
        <p:grpSpPr bwMode="auto">
          <a:xfrm>
            <a:off x="2722167" y="1816100"/>
            <a:ext cx="479425" cy="477838"/>
            <a:chOff x="2652" y="1146"/>
            <a:chExt cx="302" cy="301"/>
          </a:xfrm>
        </p:grpSpPr>
        <p:grpSp>
          <p:nvGrpSpPr>
            <p:cNvPr id="65" name="Group 53"/>
            <p:cNvGrpSpPr>
              <a:grpSpLocks/>
            </p:cNvGrpSpPr>
            <p:nvPr/>
          </p:nvGrpSpPr>
          <p:grpSpPr bwMode="auto">
            <a:xfrm>
              <a:off x="2657" y="1147"/>
              <a:ext cx="297" cy="300"/>
              <a:chOff x="2208" y="1920"/>
              <a:chExt cx="1152" cy="1680"/>
            </a:xfrm>
          </p:grpSpPr>
          <p:sp>
            <p:nvSpPr>
              <p:cNvPr id="70" name="Oval 54"/>
              <p:cNvSpPr>
                <a:spLocks noChangeArrowheads="1"/>
              </p:cNvSpPr>
              <p:nvPr/>
            </p:nvSpPr>
            <p:spPr bwMode="auto">
              <a:xfrm>
                <a:off x="2208" y="2448"/>
                <a:ext cx="1152" cy="1152"/>
              </a:xfrm>
              <a:prstGeom prst="ellipse">
                <a:avLst/>
              </a:prstGeom>
              <a:solidFill>
                <a:srgbClr val="FF3300"/>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71" name="Oval 5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72" name="AutoShape 5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sp>
            <p:nvSpPr>
              <p:cNvPr id="73" name="AutoShape 5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3300"/>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grpSp>
        <p:sp>
          <p:nvSpPr>
            <p:cNvPr id="66" name="Oval 36"/>
            <p:cNvSpPr>
              <a:spLocks noChangeArrowheads="1"/>
            </p:cNvSpPr>
            <p:nvPr/>
          </p:nvSpPr>
          <p:spPr bwMode="auto">
            <a:xfrm>
              <a:off x="2652" y="1240"/>
              <a:ext cx="297" cy="206"/>
            </a:xfrm>
            <a:prstGeom prst="ellipse">
              <a:avLst/>
            </a:prstGeom>
            <a:solidFill>
              <a:srgbClr val="FF0066"/>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67" name="Oval 37"/>
            <p:cNvSpPr>
              <a:spLocks noChangeArrowheads="1"/>
            </p:cNvSpPr>
            <p:nvPr/>
          </p:nvSpPr>
          <p:spPr bwMode="auto">
            <a:xfrm>
              <a:off x="2763" y="1283"/>
              <a:ext cx="75" cy="52"/>
            </a:xfrm>
            <a:prstGeom prst="ellipse">
              <a:avLst/>
            </a:prstGeom>
            <a:solidFill>
              <a:schemeClr val="bg1"/>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68" name="AutoShape 38"/>
            <p:cNvSpPr>
              <a:spLocks noChangeArrowheads="1"/>
            </p:cNvSpPr>
            <p:nvPr/>
          </p:nvSpPr>
          <p:spPr bwMode="auto">
            <a:xfrm flipV="1">
              <a:off x="2757" y="1317"/>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rot="10800000" wrap="none" anchor="ctr"/>
            <a:lstStyle/>
            <a:p>
              <a:endParaRPr lang="en-US" dirty="0">
                <a:solidFill>
                  <a:srgbClr val="FF0066"/>
                </a:solidFill>
                <a:latin typeface="Consolas" panose="020B0609020204030204" pitchFamily="49" charset="0"/>
              </a:endParaRPr>
            </a:p>
          </p:txBody>
        </p:sp>
        <p:sp>
          <p:nvSpPr>
            <p:cNvPr id="69" name="AutoShape 39"/>
            <p:cNvSpPr>
              <a:spLocks noChangeArrowheads="1"/>
            </p:cNvSpPr>
            <p:nvPr/>
          </p:nvSpPr>
          <p:spPr bwMode="auto">
            <a:xfrm>
              <a:off x="2714" y="1146"/>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66"/>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grpSp>
      <p:grpSp>
        <p:nvGrpSpPr>
          <p:cNvPr id="22" name="Group 21">
            <a:extLst>
              <a:ext uri="{FF2B5EF4-FFF2-40B4-BE49-F238E27FC236}">
                <a16:creationId xmlns:a16="http://schemas.microsoft.com/office/drawing/2014/main" id="{517BF4CF-19DE-201D-E6D7-1877E0AE4F6E}"/>
              </a:ext>
            </a:extLst>
          </p:cNvPr>
          <p:cNvGrpSpPr/>
          <p:nvPr/>
        </p:nvGrpSpPr>
        <p:grpSpPr>
          <a:xfrm>
            <a:off x="771525" y="2547005"/>
            <a:ext cx="8143873" cy="587653"/>
            <a:chOff x="771525" y="2547005"/>
            <a:chExt cx="8143873" cy="587653"/>
          </a:xfrm>
        </p:grpSpPr>
        <p:grpSp>
          <p:nvGrpSpPr>
            <p:cNvPr id="23" name="Group 22">
              <a:extLst>
                <a:ext uri="{FF2B5EF4-FFF2-40B4-BE49-F238E27FC236}">
                  <a16:creationId xmlns:a16="http://schemas.microsoft.com/office/drawing/2014/main" id="{55F095C3-BB2C-4949-9D34-77EE50515B14}"/>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25" name="AutoShape 3">
                <a:extLst>
                  <a:ext uri="{FF2B5EF4-FFF2-40B4-BE49-F238E27FC236}">
                    <a16:creationId xmlns:a16="http://schemas.microsoft.com/office/drawing/2014/main" id="{7071D0F9-C352-9D80-0447-C864316E749A}"/>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Line 4">
                <a:extLst>
                  <a:ext uri="{FF2B5EF4-FFF2-40B4-BE49-F238E27FC236}">
                    <a16:creationId xmlns:a16="http://schemas.microsoft.com/office/drawing/2014/main" id="{81F180CA-0215-59B0-F60D-3E6DE98BE2DA}"/>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AutoShape 6">
                <a:extLst>
                  <a:ext uri="{FF2B5EF4-FFF2-40B4-BE49-F238E27FC236}">
                    <a16:creationId xmlns:a16="http://schemas.microsoft.com/office/drawing/2014/main" id="{7AD393A5-BE57-38E5-4122-E44403BD0970}"/>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Line 7">
                <a:extLst>
                  <a:ext uri="{FF2B5EF4-FFF2-40B4-BE49-F238E27FC236}">
                    <a16:creationId xmlns:a16="http://schemas.microsoft.com/office/drawing/2014/main" id="{A6D671CC-B54B-7934-3D59-656B8737A38D}"/>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Text Box 8">
                <a:extLst>
                  <a:ext uri="{FF2B5EF4-FFF2-40B4-BE49-F238E27FC236}">
                    <a16:creationId xmlns:a16="http://schemas.microsoft.com/office/drawing/2014/main" id="{846DA771-4F61-22BE-6920-DA9104F6B130}"/>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30" name="AutoShape 9">
                <a:extLst>
                  <a:ext uri="{FF2B5EF4-FFF2-40B4-BE49-F238E27FC236}">
                    <a16:creationId xmlns:a16="http://schemas.microsoft.com/office/drawing/2014/main" id="{87809748-E9C9-5B68-F05F-AD670A91634A}"/>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Line 10">
                <a:extLst>
                  <a:ext uri="{FF2B5EF4-FFF2-40B4-BE49-F238E27FC236}">
                    <a16:creationId xmlns:a16="http://schemas.microsoft.com/office/drawing/2014/main" id="{52394CD5-A342-23BC-8BF2-22D8820BFC33}"/>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AutoShape 12">
                <a:extLst>
                  <a:ext uri="{FF2B5EF4-FFF2-40B4-BE49-F238E27FC236}">
                    <a16:creationId xmlns:a16="http://schemas.microsoft.com/office/drawing/2014/main" id="{81762D26-E51F-1A49-155D-23821FD7B75E}"/>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Line 13">
                <a:extLst>
                  <a:ext uri="{FF2B5EF4-FFF2-40B4-BE49-F238E27FC236}">
                    <a16:creationId xmlns:a16="http://schemas.microsoft.com/office/drawing/2014/main" id="{8769BF09-3FA9-C486-61B0-EC4B09842E6F}"/>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Text Box 14">
                <a:extLst>
                  <a:ext uri="{FF2B5EF4-FFF2-40B4-BE49-F238E27FC236}">
                    <a16:creationId xmlns:a16="http://schemas.microsoft.com/office/drawing/2014/main" id="{60A0EB7D-8360-7A49-A8B8-0BEDBF5DF44A}"/>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35" name="Line 15">
                <a:extLst>
                  <a:ext uri="{FF2B5EF4-FFF2-40B4-BE49-F238E27FC236}">
                    <a16:creationId xmlns:a16="http://schemas.microsoft.com/office/drawing/2014/main" id="{2B4B1EFA-2248-4350-C5EC-0E5C0666A0A5}"/>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6" name="Line 16">
                <a:extLst>
                  <a:ext uri="{FF2B5EF4-FFF2-40B4-BE49-F238E27FC236}">
                    <a16:creationId xmlns:a16="http://schemas.microsoft.com/office/drawing/2014/main" id="{526420E5-BAEC-FA34-F23E-42A1692CE050}"/>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7" name="Line 17">
                <a:extLst>
                  <a:ext uri="{FF2B5EF4-FFF2-40B4-BE49-F238E27FC236}">
                    <a16:creationId xmlns:a16="http://schemas.microsoft.com/office/drawing/2014/main" id="{0F05EF2B-2249-1D8E-4EBC-C5676522BFEF}"/>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0" name="AutoShape 24">
                <a:extLst>
                  <a:ext uri="{FF2B5EF4-FFF2-40B4-BE49-F238E27FC236}">
                    <a16:creationId xmlns:a16="http://schemas.microsoft.com/office/drawing/2014/main" id="{C421E038-40F1-A785-F0B4-FA62F95A73C2}"/>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25">
                <a:extLst>
                  <a:ext uri="{FF2B5EF4-FFF2-40B4-BE49-F238E27FC236}">
                    <a16:creationId xmlns:a16="http://schemas.microsoft.com/office/drawing/2014/main" id="{132B3924-5EFF-CE9A-E00F-709D0E9C81CB}"/>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27">
                <a:extLst>
                  <a:ext uri="{FF2B5EF4-FFF2-40B4-BE49-F238E27FC236}">
                    <a16:creationId xmlns:a16="http://schemas.microsoft.com/office/drawing/2014/main" id="{073ACDFC-1D35-2AA2-7EE8-E02B8761B7C3}"/>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16">
                <a:extLst>
                  <a:ext uri="{FF2B5EF4-FFF2-40B4-BE49-F238E27FC236}">
                    <a16:creationId xmlns:a16="http://schemas.microsoft.com/office/drawing/2014/main" id="{418C2632-E34F-78B4-DC3D-C24488E5049D}"/>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4" name="Text Box 8">
                <a:extLst>
                  <a:ext uri="{FF2B5EF4-FFF2-40B4-BE49-F238E27FC236}">
                    <a16:creationId xmlns:a16="http://schemas.microsoft.com/office/drawing/2014/main" id="{29A3BEB1-4AEB-E67E-2ABC-C7A2A680065C}"/>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24" name="Text Box 11">
              <a:extLst>
                <a:ext uri="{FF2B5EF4-FFF2-40B4-BE49-F238E27FC236}">
                  <a16:creationId xmlns:a16="http://schemas.microsoft.com/office/drawing/2014/main" id="{F7D309ED-EA3F-869A-908F-138B724045F2}"/>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242" name="Group 82"/>
          <p:cNvGrpSpPr>
            <a:grpSpLocks/>
          </p:cNvGrpSpPr>
          <p:nvPr/>
        </p:nvGrpSpPr>
        <p:grpSpPr bwMode="auto">
          <a:xfrm>
            <a:off x="2782888" y="4518025"/>
            <a:ext cx="1447800" cy="1295400"/>
            <a:chOff x="1584" y="816"/>
            <a:chExt cx="912" cy="816"/>
          </a:xfrm>
        </p:grpSpPr>
        <p:sp>
          <p:nvSpPr>
            <p:cNvPr id="138295" name="Freeform 8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8296" name="Freeform 8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8297" name="Freeform 8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8298" name="Freeform 8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8299" name="Freeform 8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8300" name="Freeform 8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8301" name="Freeform 8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8302" name="Freeform 9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38303" name="Freeform 9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sp>
        <p:nvSpPr>
          <p:cNvPr id="138243"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solidFill>
            <a:schemeClr val="folHlink"/>
          </a:solidFill>
          <a:ln w="38100">
            <a:solidFill>
              <a:schemeClr val="folHlink"/>
            </a:solidFill>
            <a:miter lim="800000"/>
            <a:headEnd/>
            <a:tailEnd/>
          </a:ln>
        </p:spPr>
        <p:txBody>
          <a:bodyPr anchor="ctr"/>
          <a:lstStyle/>
          <a:p>
            <a:pPr algn="ctr"/>
            <a:endParaRPr lang="en-US" sz="4400" dirty="0">
              <a:latin typeface="Arial" pitchFamily="34" charset="0"/>
            </a:endParaRPr>
          </a:p>
        </p:txBody>
      </p:sp>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D8DD0036-3C80-4FF9-92AB-2E9CCA9B4AED}" type="slidenum">
              <a:rPr lang="x-none" sz="1400">
                <a:solidFill>
                  <a:srgbClr val="FFFF00"/>
                </a:solidFill>
                <a:latin typeface="Arial" pitchFamily="34" charset="0"/>
                <a:cs typeface="Arial" charset="0"/>
              </a:rPr>
              <a:pPr>
                <a:defRPr/>
              </a:pPr>
              <a:t>124</a:t>
            </a:fld>
            <a:endParaRPr lang="en-US" sz="1400" dirty="0">
              <a:solidFill>
                <a:srgbClr val="FFFF00"/>
              </a:solidFill>
              <a:latin typeface="Arial" pitchFamily="34" charset="0"/>
              <a:cs typeface="Arial" charset="0"/>
            </a:endParaRPr>
          </a:p>
        </p:txBody>
      </p:sp>
      <p:sp>
        <p:nvSpPr>
          <p:cNvPr id="138247" name="Rectangle 2"/>
          <p:cNvSpPr>
            <a:spLocks noGrp="1" noChangeArrowheads="1"/>
          </p:cNvSpPr>
          <p:nvPr>
            <p:ph type="title" idx="4294967295"/>
          </p:nvPr>
        </p:nvSpPr>
        <p:spPr>
          <a:xfrm>
            <a:off x="685800" y="450850"/>
            <a:ext cx="7772400" cy="1143000"/>
          </a:xfrm>
        </p:spPr>
        <p:txBody>
          <a:bodyPr/>
          <a:lstStyle/>
          <a:p>
            <a:r>
              <a:rPr lang="en-US" sz="4000" dirty="0"/>
              <a:t>What could go wrong?</a:t>
            </a:r>
          </a:p>
        </p:txBody>
      </p:sp>
      <p:sp>
        <p:nvSpPr>
          <p:cNvPr id="138268" name="AutoShape 68"/>
          <p:cNvSpPr>
            <a:spLocks noChangeArrowheads="1"/>
          </p:cNvSpPr>
          <p:nvPr/>
        </p:nvSpPr>
        <p:spPr bwMode="auto">
          <a:xfrm>
            <a:off x="6288088" y="3336925"/>
            <a:ext cx="2589212" cy="1055688"/>
          </a:xfrm>
          <a:prstGeom prst="cloudCallout">
            <a:avLst>
              <a:gd name="adj1" fmla="val -46806"/>
              <a:gd name="adj2" fmla="val 57671"/>
            </a:avLst>
          </a:prstGeom>
          <a:noFill/>
          <a:ln w="38100">
            <a:solidFill>
              <a:srgbClr val="FF3300"/>
            </a:solidFill>
            <a:round/>
            <a:headEnd/>
            <a:tailEnd/>
          </a:ln>
        </p:spPr>
        <p:txBody>
          <a:bodyPr anchor="ctr"/>
          <a:lstStyle/>
          <a:p>
            <a:pPr algn="ctr"/>
            <a:r>
              <a:rPr lang="en-US" dirty="0">
                <a:solidFill>
                  <a:srgbClr val="FFFF00"/>
                </a:solidFill>
                <a:latin typeface="Arial" pitchFamily="34" charset="0"/>
              </a:rPr>
              <a:t>remove(b)</a:t>
            </a:r>
          </a:p>
        </p:txBody>
      </p:sp>
      <p:sp>
        <p:nvSpPr>
          <p:cNvPr id="138269" name="AutoShape 69"/>
          <p:cNvSpPr>
            <a:spLocks noChangeArrowheads="1"/>
          </p:cNvSpPr>
          <p:nvPr/>
        </p:nvSpPr>
        <p:spPr bwMode="auto">
          <a:xfrm>
            <a:off x="3822700" y="2336800"/>
            <a:ext cx="1435100" cy="965200"/>
          </a:xfrm>
          <a:prstGeom prst="wedgeRoundRectCallout">
            <a:avLst>
              <a:gd name="adj1" fmla="val 69755"/>
              <a:gd name="adj2" fmla="val 192690"/>
              <a:gd name="adj3" fmla="val 16667"/>
            </a:avLst>
          </a:prstGeom>
          <a:noFill/>
          <a:ln w="38100">
            <a:solidFill>
              <a:srgbClr val="FF3300"/>
            </a:solidFill>
            <a:miter lim="800000"/>
            <a:headEnd/>
            <a:tailEnd/>
          </a:ln>
        </p:spPr>
        <p:txBody>
          <a:bodyPr anchor="ctr"/>
          <a:lstStyle/>
          <a:p>
            <a:pPr algn="ctr"/>
            <a:endParaRPr lang="en-US" sz="4400" dirty="0">
              <a:latin typeface="Arial" pitchFamily="34" charset="0"/>
            </a:endParaRPr>
          </a:p>
        </p:txBody>
      </p:sp>
      <p:sp>
        <p:nvSpPr>
          <p:cNvPr id="138270" name="AutoShape 70"/>
          <p:cNvSpPr>
            <a:spLocks noChangeArrowheads="1"/>
          </p:cNvSpPr>
          <p:nvPr/>
        </p:nvSpPr>
        <p:spPr bwMode="auto">
          <a:xfrm>
            <a:off x="2197100" y="2324100"/>
            <a:ext cx="1460500" cy="965200"/>
          </a:xfrm>
          <a:prstGeom prst="wedgeRoundRectCallout">
            <a:avLst>
              <a:gd name="adj1" fmla="val 185583"/>
              <a:gd name="adj2" fmla="val 192690"/>
              <a:gd name="adj3" fmla="val 16667"/>
            </a:avLst>
          </a:prstGeom>
          <a:noFill/>
          <a:ln w="38100">
            <a:solidFill>
              <a:srgbClr val="FF3300"/>
            </a:solidFill>
            <a:miter lim="800000"/>
            <a:headEnd/>
            <a:tailEnd/>
          </a:ln>
        </p:spPr>
        <p:txBody>
          <a:bodyPr anchor="ctr"/>
          <a:lstStyle/>
          <a:p>
            <a:pPr algn="ctr"/>
            <a:endParaRPr lang="en-US" sz="4400" dirty="0">
              <a:latin typeface="Arial" pitchFamily="34" charset="0"/>
            </a:endParaRPr>
          </a:p>
        </p:txBody>
      </p:sp>
      <p:sp>
        <p:nvSpPr>
          <p:cNvPr id="138272" name="Freeform 73"/>
          <p:cNvSpPr>
            <a:spLocks/>
          </p:cNvSpPr>
          <p:nvPr/>
        </p:nvSpPr>
        <p:spPr bwMode="auto">
          <a:xfrm>
            <a:off x="3035300" y="3048000"/>
            <a:ext cx="2882900" cy="461963"/>
          </a:xfrm>
          <a:custGeom>
            <a:avLst/>
            <a:gdLst>
              <a:gd name="T0" fmla="*/ 0 w 1576"/>
              <a:gd name="T1" fmla="*/ 0 h 527"/>
              <a:gd name="T2" fmla="*/ 2147483647 w 1576"/>
              <a:gd name="T3" fmla="*/ 2147483647 h 527"/>
              <a:gd name="T4" fmla="*/ 2147483647 w 1576"/>
              <a:gd name="T5" fmla="*/ 2147483647 h 527"/>
              <a:gd name="T6" fmla="*/ 0 60000 65536"/>
              <a:gd name="T7" fmla="*/ 0 60000 65536"/>
              <a:gd name="T8" fmla="*/ 0 60000 65536"/>
              <a:gd name="T9" fmla="*/ 0 w 1576"/>
              <a:gd name="T10" fmla="*/ 0 h 527"/>
              <a:gd name="T11" fmla="*/ 1576 w 1576"/>
              <a:gd name="T12" fmla="*/ 527 h 527"/>
            </a:gdLst>
            <a:ahLst/>
            <a:cxnLst>
              <a:cxn ang="T6">
                <a:pos x="T0" y="T1"/>
              </a:cxn>
              <a:cxn ang="T7">
                <a:pos x="T2" y="T3"/>
              </a:cxn>
              <a:cxn ang="T8">
                <a:pos x="T4" y="T5"/>
              </a:cxn>
            </a:cxnLst>
            <a:rect l="T9" t="T10" r="T11" b="T12"/>
            <a:pathLst>
              <a:path w="1576" h="527">
                <a:moveTo>
                  <a:pt x="0" y="0"/>
                </a:moveTo>
                <a:cubicBezTo>
                  <a:pt x="44" y="240"/>
                  <a:pt x="89" y="481"/>
                  <a:pt x="352" y="504"/>
                </a:cubicBezTo>
                <a:cubicBezTo>
                  <a:pt x="615" y="527"/>
                  <a:pt x="1095" y="331"/>
                  <a:pt x="1576" y="136"/>
                </a:cubicBezTo>
              </a:path>
            </a:pathLst>
          </a:custGeom>
          <a:noFill/>
          <a:ln w="76200">
            <a:solidFill>
              <a:schemeClr val="bg1"/>
            </a:solidFill>
            <a:round/>
            <a:headEnd/>
            <a:tailEnd type="triangle" w="med" len="med"/>
          </a:ln>
        </p:spPr>
        <p:txBody>
          <a:bodyPr>
            <a:spAutoFit/>
          </a:bodyPr>
          <a:lstStyle/>
          <a:p>
            <a:endParaRPr lang="en-US" dirty="0">
              <a:latin typeface="Consolas" panose="020B0609020204030204" pitchFamily="49" charset="0"/>
            </a:endParaRPr>
          </a:p>
        </p:txBody>
      </p:sp>
      <p:grpSp>
        <p:nvGrpSpPr>
          <p:cNvPr id="64" name="Group 74"/>
          <p:cNvGrpSpPr>
            <a:grpSpLocks/>
          </p:cNvGrpSpPr>
          <p:nvPr/>
        </p:nvGrpSpPr>
        <p:grpSpPr bwMode="auto">
          <a:xfrm>
            <a:off x="4210050" y="1819275"/>
            <a:ext cx="479425" cy="477838"/>
            <a:chOff x="2652" y="1146"/>
            <a:chExt cx="302" cy="301"/>
          </a:xfrm>
        </p:grpSpPr>
        <p:grpSp>
          <p:nvGrpSpPr>
            <p:cNvPr id="65" name="Group 53"/>
            <p:cNvGrpSpPr>
              <a:grpSpLocks/>
            </p:cNvGrpSpPr>
            <p:nvPr/>
          </p:nvGrpSpPr>
          <p:grpSpPr bwMode="auto">
            <a:xfrm>
              <a:off x="2657" y="1147"/>
              <a:ext cx="297" cy="300"/>
              <a:chOff x="2208" y="1920"/>
              <a:chExt cx="1152" cy="1680"/>
            </a:xfrm>
          </p:grpSpPr>
          <p:sp>
            <p:nvSpPr>
              <p:cNvPr id="70" name="Oval 54"/>
              <p:cNvSpPr>
                <a:spLocks noChangeArrowheads="1"/>
              </p:cNvSpPr>
              <p:nvPr/>
            </p:nvSpPr>
            <p:spPr bwMode="auto">
              <a:xfrm>
                <a:off x="2208" y="2448"/>
                <a:ext cx="1152" cy="1152"/>
              </a:xfrm>
              <a:prstGeom prst="ellipse">
                <a:avLst/>
              </a:prstGeom>
              <a:solidFill>
                <a:srgbClr val="FF3300"/>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71" name="Oval 5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72" name="AutoShape 5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sp>
            <p:nvSpPr>
              <p:cNvPr id="73" name="AutoShape 5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3300"/>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grpSp>
        <p:sp>
          <p:nvSpPr>
            <p:cNvPr id="66" name="Oval 36"/>
            <p:cNvSpPr>
              <a:spLocks noChangeArrowheads="1"/>
            </p:cNvSpPr>
            <p:nvPr/>
          </p:nvSpPr>
          <p:spPr bwMode="auto">
            <a:xfrm>
              <a:off x="2652" y="1240"/>
              <a:ext cx="297" cy="206"/>
            </a:xfrm>
            <a:prstGeom prst="ellipse">
              <a:avLst/>
            </a:prstGeom>
            <a:solidFill>
              <a:srgbClr val="FF0066"/>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67" name="Oval 37"/>
            <p:cNvSpPr>
              <a:spLocks noChangeArrowheads="1"/>
            </p:cNvSpPr>
            <p:nvPr/>
          </p:nvSpPr>
          <p:spPr bwMode="auto">
            <a:xfrm>
              <a:off x="2763" y="1283"/>
              <a:ext cx="75" cy="52"/>
            </a:xfrm>
            <a:prstGeom prst="ellipse">
              <a:avLst/>
            </a:prstGeom>
            <a:solidFill>
              <a:schemeClr val="bg1"/>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68" name="AutoShape 38"/>
            <p:cNvSpPr>
              <a:spLocks noChangeArrowheads="1"/>
            </p:cNvSpPr>
            <p:nvPr/>
          </p:nvSpPr>
          <p:spPr bwMode="auto">
            <a:xfrm flipV="1">
              <a:off x="2757" y="1317"/>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rot="10800000" wrap="none" anchor="ctr"/>
            <a:lstStyle/>
            <a:p>
              <a:endParaRPr lang="en-US" dirty="0">
                <a:solidFill>
                  <a:srgbClr val="FF0066"/>
                </a:solidFill>
                <a:latin typeface="Consolas" panose="020B0609020204030204" pitchFamily="49" charset="0"/>
              </a:endParaRPr>
            </a:p>
          </p:txBody>
        </p:sp>
        <p:sp>
          <p:nvSpPr>
            <p:cNvPr id="69" name="AutoShape 39"/>
            <p:cNvSpPr>
              <a:spLocks noChangeArrowheads="1"/>
            </p:cNvSpPr>
            <p:nvPr/>
          </p:nvSpPr>
          <p:spPr bwMode="auto">
            <a:xfrm>
              <a:off x="2714" y="1146"/>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66"/>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grpSp>
      <p:grpSp>
        <p:nvGrpSpPr>
          <p:cNvPr id="74" name="Group 74"/>
          <p:cNvGrpSpPr>
            <a:grpSpLocks/>
          </p:cNvGrpSpPr>
          <p:nvPr/>
        </p:nvGrpSpPr>
        <p:grpSpPr bwMode="auto">
          <a:xfrm>
            <a:off x="2722167" y="1816100"/>
            <a:ext cx="479425" cy="477838"/>
            <a:chOff x="2652" y="1146"/>
            <a:chExt cx="302" cy="301"/>
          </a:xfrm>
        </p:grpSpPr>
        <p:grpSp>
          <p:nvGrpSpPr>
            <p:cNvPr id="75" name="Group 53"/>
            <p:cNvGrpSpPr>
              <a:grpSpLocks/>
            </p:cNvGrpSpPr>
            <p:nvPr/>
          </p:nvGrpSpPr>
          <p:grpSpPr bwMode="auto">
            <a:xfrm>
              <a:off x="2657" y="1147"/>
              <a:ext cx="297" cy="300"/>
              <a:chOff x="2208" y="1920"/>
              <a:chExt cx="1152" cy="1680"/>
            </a:xfrm>
          </p:grpSpPr>
          <p:sp>
            <p:nvSpPr>
              <p:cNvPr id="80" name="Oval 54"/>
              <p:cNvSpPr>
                <a:spLocks noChangeArrowheads="1"/>
              </p:cNvSpPr>
              <p:nvPr/>
            </p:nvSpPr>
            <p:spPr bwMode="auto">
              <a:xfrm>
                <a:off x="2208" y="2448"/>
                <a:ext cx="1152" cy="1152"/>
              </a:xfrm>
              <a:prstGeom prst="ellipse">
                <a:avLst/>
              </a:prstGeom>
              <a:solidFill>
                <a:srgbClr val="FF3300"/>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81" name="Oval 5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82" name="AutoShape 5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sp>
            <p:nvSpPr>
              <p:cNvPr id="83" name="AutoShape 5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3300"/>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grpSp>
        <p:sp>
          <p:nvSpPr>
            <p:cNvPr id="76" name="Oval 36"/>
            <p:cNvSpPr>
              <a:spLocks noChangeArrowheads="1"/>
            </p:cNvSpPr>
            <p:nvPr/>
          </p:nvSpPr>
          <p:spPr bwMode="auto">
            <a:xfrm>
              <a:off x="2652" y="1240"/>
              <a:ext cx="297" cy="206"/>
            </a:xfrm>
            <a:prstGeom prst="ellipse">
              <a:avLst/>
            </a:prstGeom>
            <a:solidFill>
              <a:srgbClr val="FF0066"/>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77" name="Oval 37"/>
            <p:cNvSpPr>
              <a:spLocks noChangeArrowheads="1"/>
            </p:cNvSpPr>
            <p:nvPr/>
          </p:nvSpPr>
          <p:spPr bwMode="auto">
            <a:xfrm>
              <a:off x="2763" y="1283"/>
              <a:ext cx="75" cy="52"/>
            </a:xfrm>
            <a:prstGeom prst="ellipse">
              <a:avLst/>
            </a:prstGeom>
            <a:solidFill>
              <a:schemeClr val="bg1"/>
            </a:solidFill>
            <a:ln w="9525" algn="ctr">
              <a:noFill/>
              <a:round/>
              <a:headEnd/>
              <a:tailEnd/>
            </a:ln>
          </p:spPr>
          <p:txBody>
            <a:bodyPr wrap="none" anchor="ctr"/>
            <a:lstStyle/>
            <a:p>
              <a:endParaRPr lang="en-US" dirty="0">
                <a:solidFill>
                  <a:srgbClr val="FF0066"/>
                </a:solidFill>
                <a:latin typeface="Consolas" panose="020B0609020204030204" pitchFamily="49" charset="0"/>
              </a:endParaRPr>
            </a:p>
          </p:txBody>
        </p:sp>
        <p:sp>
          <p:nvSpPr>
            <p:cNvPr id="78" name="AutoShape 38"/>
            <p:cNvSpPr>
              <a:spLocks noChangeArrowheads="1"/>
            </p:cNvSpPr>
            <p:nvPr/>
          </p:nvSpPr>
          <p:spPr bwMode="auto">
            <a:xfrm flipV="1">
              <a:off x="2757" y="1317"/>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rot="10800000" wrap="none" anchor="ctr"/>
            <a:lstStyle/>
            <a:p>
              <a:endParaRPr lang="en-US" dirty="0">
                <a:solidFill>
                  <a:srgbClr val="FF0066"/>
                </a:solidFill>
                <a:latin typeface="Consolas" panose="020B0609020204030204" pitchFamily="49" charset="0"/>
              </a:endParaRPr>
            </a:p>
          </p:txBody>
        </p:sp>
        <p:sp>
          <p:nvSpPr>
            <p:cNvPr id="79" name="AutoShape 39"/>
            <p:cNvSpPr>
              <a:spLocks noChangeArrowheads="1"/>
            </p:cNvSpPr>
            <p:nvPr/>
          </p:nvSpPr>
          <p:spPr bwMode="auto">
            <a:xfrm>
              <a:off x="2714" y="1146"/>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0066"/>
            </a:solidFill>
            <a:ln w="9525" algn="ctr">
              <a:noFill/>
              <a:miter lim="800000"/>
              <a:headEnd/>
              <a:tailEnd/>
            </a:ln>
          </p:spPr>
          <p:txBody>
            <a:bodyPr wrap="none" anchor="ctr"/>
            <a:lstStyle/>
            <a:p>
              <a:endParaRPr lang="en-US" dirty="0">
                <a:solidFill>
                  <a:srgbClr val="FF0066"/>
                </a:solidFill>
                <a:latin typeface="Consolas" panose="020B0609020204030204" pitchFamily="49" charset="0"/>
              </a:endParaRPr>
            </a:p>
          </p:txBody>
        </p:sp>
      </p:grpSp>
      <p:grpSp>
        <p:nvGrpSpPr>
          <p:cNvPr id="18" name="Group 58">
            <a:extLst>
              <a:ext uri="{FF2B5EF4-FFF2-40B4-BE49-F238E27FC236}">
                <a16:creationId xmlns:a16="http://schemas.microsoft.com/office/drawing/2014/main" id="{253B902C-BAE4-DF3E-1F46-114BBFBB28F9}"/>
              </a:ext>
            </a:extLst>
          </p:cNvPr>
          <p:cNvGrpSpPr>
            <a:grpSpLocks/>
          </p:cNvGrpSpPr>
          <p:nvPr/>
        </p:nvGrpSpPr>
        <p:grpSpPr bwMode="auto">
          <a:xfrm>
            <a:off x="5272088" y="4429125"/>
            <a:ext cx="1447800" cy="1295400"/>
            <a:chOff x="1584" y="816"/>
            <a:chExt cx="912" cy="816"/>
          </a:xfrm>
          <a:effectLst>
            <a:glow rad="101600">
              <a:schemeClr val="accent3">
                <a:satMod val="175000"/>
                <a:alpha val="40000"/>
              </a:schemeClr>
            </a:glow>
          </a:effectLst>
        </p:grpSpPr>
        <p:sp>
          <p:nvSpPr>
            <p:cNvPr id="22" name="Freeform 59">
              <a:extLst>
                <a:ext uri="{FF2B5EF4-FFF2-40B4-BE49-F238E27FC236}">
                  <a16:creationId xmlns:a16="http://schemas.microsoft.com/office/drawing/2014/main" id="{E95F945C-8BCE-9244-3808-B7D7538D4B0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60">
              <a:extLst>
                <a:ext uri="{FF2B5EF4-FFF2-40B4-BE49-F238E27FC236}">
                  <a16:creationId xmlns:a16="http://schemas.microsoft.com/office/drawing/2014/main" id="{257A3264-A609-2E90-7CD5-BADB2B3FFC7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61">
              <a:extLst>
                <a:ext uri="{FF2B5EF4-FFF2-40B4-BE49-F238E27FC236}">
                  <a16:creationId xmlns:a16="http://schemas.microsoft.com/office/drawing/2014/main" id="{70BE614A-34BB-438D-5389-3CBE1AE3EC41}"/>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62">
              <a:extLst>
                <a:ext uri="{FF2B5EF4-FFF2-40B4-BE49-F238E27FC236}">
                  <a16:creationId xmlns:a16="http://schemas.microsoft.com/office/drawing/2014/main" id="{F8F70ED2-E66B-8614-4700-90455493EF3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63">
              <a:extLst>
                <a:ext uri="{FF2B5EF4-FFF2-40B4-BE49-F238E27FC236}">
                  <a16:creationId xmlns:a16="http://schemas.microsoft.com/office/drawing/2014/main" id="{03BB382D-1C71-1808-9DB4-3BC1591A370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64">
              <a:extLst>
                <a:ext uri="{FF2B5EF4-FFF2-40B4-BE49-F238E27FC236}">
                  <a16:creationId xmlns:a16="http://schemas.microsoft.com/office/drawing/2014/main" id="{3C5A284D-4744-DFE9-F2D1-E44AA1805A3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65">
              <a:extLst>
                <a:ext uri="{FF2B5EF4-FFF2-40B4-BE49-F238E27FC236}">
                  <a16:creationId xmlns:a16="http://schemas.microsoft.com/office/drawing/2014/main" id="{17228714-59DB-C11B-0006-6674BCAB724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66">
              <a:extLst>
                <a:ext uri="{FF2B5EF4-FFF2-40B4-BE49-F238E27FC236}">
                  <a16:creationId xmlns:a16="http://schemas.microsoft.com/office/drawing/2014/main" id="{09054C59-3D2D-E4A0-72A7-E6474CE4EA4C}"/>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67">
              <a:extLst>
                <a:ext uri="{FF2B5EF4-FFF2-40B4-BE49-F238E27FC236}">
                  <a16:creationId xmlns:a16="http://schemas.microsoft.com/office/drawing/2014/main" id="{AE07A14D-DFDD-CFCF-23CA-19A84FDA6915}"/>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1" name="Group 30">
            <a:extLst>
              <a:ext uri="{FF2B5EF4-FFF2-40B4-BE49-F238E27FC236}">
                <a16:creationId xmlns:a16="http://schemas.microsoft.com/office/drawing/2014/main" id="{E8ACFBC4-E93D-DE50-6F52-BDD8FE063558}"/>
              </a:ext>
            </a:extLst>
          </p:cNvPr>
          <p:cNvGrpSpPr/>
          <p:nvPr/>
        </p:nvGrpSpPr>
        <p:grpSpPr>
          <a:xfrm>
            <a:off x="771525" y="2547005"/>
            <a:ext cx="8143873" cy="587653"/>
            <a:chOff x="771525" y="2547005"/>
            <a:chExt cx="8143873" cy="587653"/>
          </a:xfrm>
        </p:grpSpPr>
        <p:grpSp>
          <p:nvGrpSpPr>
            <p:cNvPr id="32" name="Group 31">
              <a:extLst>
                <a:ext uri="{FF2B5EF4-FFF2-40B4-BE49-F238E27FC236}">
                  <a16:creationId xmlns:a16="http://schemas.microsoft.com/office/drawing/2014/main" id="{AFF6A28D-1992-D0A4-75DD-5E43672376A6}"/>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4" name="AutoShape 3">
                <a:extLst>
                  <a:ext uri="{FF2B5EF4-FFF2-40B4-BE49-F238E27FC236}">
                    <a16:creationId xmlns:a16="http://schemas.microsoft.com/office/drawing/2014/main" id="{1B2C0587-9CFD-5261-A113-E63D1BF68A58}"/>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Line 4">
                <a:extLst>
                  <a:ext uri="{FF2B5EF4-FFF2-40B4-BE49-F238E27FC236}">
                    <a16:creationId xmlns:a16="http://schemas.microsoft.com/office/drawing/2014/main" id="{132EE900-EB06-50A2-CBCE-9E821AFFABDC}"/>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AutoShape 6">
                <a:extLst>
                  <a:ext uri="{FF2B5EF4-FFF2-40B4-BE49-F238E27FC236}">
                    <a16:creationId xmlns:a16="http://schemas.microsoft.com/office/drawing/2014/main" id="{DE216126-401F-CC52-7321-347A82F92D95}"/>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Line 7">
                <a:extLst>
                  <a:ext uri="{FF2B5EF4-FFF2-40B4-BE49-F238E27FC236}">
                    <a16:creationId xmlns:a16="http://schemas.microsoft.com/office/drawing/2014/main" id="{22175F31-85D1-BDA5-9106-FEFFF02B29D0}"/>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Text Box 8">
                <a:extLst>
                  <a:ext uri="{FF2B5EF4-FFF2-40B4-BE49-F238E27FC236}">
                    <a16:creationId xmlns:a16="http://schemas.microsoft.com/office/drawing/2014/main" id="{D1259C41-4D21-0558-4E91-5F62E10D9FA9}"/>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41" name="AutoShape 9">
                <a:extLst>
                  <a:ext uri="{FF2B5EF4-FFF2-40B4-BE49-F238E27FC236}">
                    <a16:creationId xmlns:a16="http://schemas.microsoft.com/office/drawing/2014/main" id="{F6189BC4-73E8-E118-0F64-4418B5CA38EB}"/>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10">
                <a:extLst>
                  <a:ext uri="{FF2B5EF4-FFF2-40B4-BE49-F238E27FC236}">
                    <a16:creationId xmlns:a16="http://schemas.microsoft.com/office/drawing/2014/main" id="{0B6D0F50-27C5-F137-212A-7967F334A77C}"/>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AutoShape 12">
                <a:extLst>
                  <a:ext uri="{FF2B5EF4-FFF2-40B4-BE49-F238E27FC236}">
                    <a16:creationId xmlns:a16="http://schemas.microsoft.com/office/drawing/2014/main" id="{7595F3EC-4A59-EE38-44D7-449EBD88D95D}"/>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13">
                <a:extLst>
                  <a:ext uri="{FF2B5EF4-FFF2-40B4-BE49-F238E27FC236}">
                    <a16:creationId xmlns:a16="http://schemas.microsoft.com/office/drawing/2014/main" id="{85C8ECCB-6EB3-7E5B-EA90-74379C798FEE}"/>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Text Box 14">
                <a:extLst>
                  <a:ext uri="{FF2B5EF4-FFF2-40B4-BE49-F238E27FC236}">
                    <a16:creationId xmlns:a16="http://schemas.microsoft.com/office/drawing/2014/main" id="{9B8B9FCD-7B30-A0B1-F7A4-0F4EEF49CF25}"/>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46" name="Line 15">
                <a:extLst>
                  <a:ext uri="{FF2B5EF4-FFF2-40B4-BE49-F238E27FC236}">
                    <a16:creationId xmlns:a16="http://schemas.microsoft.com/office/drawing/2014/main" id="{336553A8-871D-0011-CF15-9A65D4368403}"/>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16">
                <a:extLst>
                  <a:ext uri="{FF2B5EF4-FFF2-40B4-BE49-F238E27FC236}">
                    <a16:creationId xmlns:a16="http://schemas.microsoft.com/office/drawing/2014/main" id="{EE12A9CC-35A8-3176-5E7F-669D1693AD16}"/>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Line 17">
                <a:extLst>
                  <a:ext uri="{FF2B5EF4-FFF2-40B4-BE49-F238E27FC236}">
                    <a16:creationId xmlns:a16="http://schemas.microsoft.com/office/drawing/2014/main" id="{8B8BD6F7-1A7B-79E8-8CCA-3E1C510598C5}"/>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9" name="AutoShape 24">
                <a:extLst>
                  <a:ext uri="{FF2B5EF4-FFF2-40B4-BE49-F238E27FC236}">
                    <a16:creationId xmlns:a16="http://schemas.microsoft.com/office/drawing/2014/main" id="{38951EC8-D111-0EC9-E926-32AC40886ACB}"/>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Line 25">
                <a:extLst>
                  <a:ext uri="{FF2B5EF4-FFF2-40B4-BE49-F238E27FC236}">
                    <a16:creationId xmlns:a16="http://schemas.microsoft.com/office/drawing/2014/main" id="{ED9FFC89-4643-A17F-9D5B-1E58B55D513F}"/>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16">
                <a:extLst>
                  <a:ext uri="{FF2B5EF4-FFF2-40B4-BE49-F238E27FC236}">
                    <a16:creationId xmlns:a16="http://schemas.microsoft.com/office/drawing/2014/main" id="{0D0DED35-7022-1A0D-9D85-035EC1D2D680}"/>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3" name="Text Box 8">
                <a:extLst>
                  <a:ext uri="{FF2B5EF4-FFF2-40B4-BE49-F238E27FC236}">
                    <a16:creationId xmlns:a16="http://schemas.microsoft.com/office/drawing/2014/main" id="{5A326CB4-14CA-9710-73AC-68ADAC730CF7}"/>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33" name="Text Box 11">
              <a:extLst>
                <a:ext uri="{FF2B5EF4-FFF2-40B4-BE49-F238E27FC236}">
                  <a16:creationId xmlns:a16="http://schemas.microsoft.com/office/drawing/2014/main" id="{32589DCF-CD32-C893-C41E-D46064637F4E}"/>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747D2EC-FB6B-414D-A3C5-FA9CC219ABF8}" type="slidenum">
              <a:rPr lang="x-none" sz="1400">
                <a:solidFill>
                  <a:srgbClr val="FFFF00"/>
                </a:solidFill>
                <a:latin typeface="Arial" pitchFamily="34" charset="0"/>
                <a:cs typeface="Arial" charset="0"/>
              </a:rPr>
              <a:pPr>
                <a:defRPr/>
              </a:pPr>
              <a:t>125</a:t>
            </a:fld>
            <a:endParaRPr lang="en-US" sz="1400" dirty="0">
              <a:solidFill>
                <a:srgbClr val="FFFF00"/>
              </a:solidFill>
              <a:latin typeface="Arial" pitchFamily="34" charset="0"/>
              <a:cs typeface="Arial" charset="0"/>
            </a:endParaRPr>
          </a:p>
        </p:txBody>
      </p:sp>
      <p:sp>
        <p:nvSpPr>
          <p:cNvPr id="139268" name="Rectangle 2"/>
          <p:cNvSpPr>
            <a:spLocks noGrp="1" noChangeArrowheads="1"/>
          </p:cNvSpPr>
          <p:nvPr>
            <p:ph type="title" idx="4294967295"/>
          </p:nvPr>
        </p:nvSpPr>
        <p:spPr>
          <a:xfrm>
            <a:off x="685800" y="450850"/>
            <a:ext cx="7772400" cy="1143000"/>
          </a:xfrm>
        </p:spPr>
        <p:txBody>
          <a:bodyPr/>
          <a:lstStyle/>
          <a:p>
            <a:r>
              <a:rPr lang="en-US" sz="4000" dirty="0"/>
              <a:t>What could go wrong?</a:t>
            </a:r>
          </a:p>
        </p:txBody>
      </p:sp>
      <p:sp>
        <p:nvSpPr>
          <p:cNvPr id="139271" name="Text Box 5"/>
          <p:cNvSpPr txBox="1">
            <a:spLocks noChangeArrowheads="1"/>
          </p:cNvSpPr>
          <p:nvPr/>
        </p:nvSpPr>
        <p:spPr bwMode="auto">
          <a:xfrm>
            <a:off x="957263" y="2625725"/>
            <a:ext cx="184150" cy="5191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grpSp>
        <p:nvGrpSpPr>
          <p:cNvPr id="139287" name="Group 82"/>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139302" name="Freeform 8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9303" name="Freeform 8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9304" name="Freeform 8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9305" name="Freeform 8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9306" name="Freeform 8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9307" name="Freeform 8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9308" name="Freeform 8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9309" name="Freeform 9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9310" name="Freeform 9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39288"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39290" name="Freeform 73"/>
          <p:cNvSpPr>
            <a:spLocks/>
          </p:cNvSpPr>
          <p:nvPr/>
        </p:nvSpPr>
        <p:spPr bwMode="auto">
          <a:xfrm>
            <a:off x="3035300" y="3048000"/>
            <a:ext cx="2882900" cy="461963"/>
          </a:xfrm>
          <a:custGeom>
            <a:avLst/>
            <a:gdLst>
              <a:gd name="T0" fmla="*/ 0 w 1576"/>
              <a:gd name="T1" fmla="*/ 0 h 527"/>
              <a:gd name="T2" fmla="*/ 2147483647 w 1576"/>
              <a:gd name="T3" fmla="*/ 2147483647 h 527"/>
              <a:gd name="T4" fmla="*/ 2147483647 w 1576"/>
              <a:gd name="T5" fmla="*/ 2147483647 h 527"/>
              <a:gd name="T6" fmla="*/ 0 60000 65536"/>
              <a:gd name="T7" fmla="*/ 0 60000 65536"/>
              <a:gd name="T8" fmla="*/ 0 60000 65536"/>
              <a:gd name="T9" fmla="*/ 0 w 1576"/>
              <a:gd name="T10" fmla="*/ 0 h 527"/>
              <a:gd name="T11" fmla="*/ 1576 w 1576"/>
              <a:gd name="T12" fmla="*/ 527 h 527"/>
            </a:gdLst>
            <a:ahLst/>
            <a:cxnLst>
              <a:cxn ang="T6">
                <a:pos x="T0" y="T1"/>
              </a:cxn>
              <a:cxn ang="T7">
                <a:pos x="T2" y="T3"/>
              </a:cxn>
              <a:cxn ang="T8">
                <a:pos x="T4" y="T5"/>
              </a:cxn>
            </a:cxnLst>
            <a:rect l="T9" t="T10" r="T11" b="T12"/>
            <a:pathLst>
              <a:path w="1576" h="527">
                <a:moveTo>
                  <a:pt x="0" y="0"/>
                </a:moveTo>
                <a:cubicBezTo>
                  <a:pt x="44" y="240"/>
                  <a:pt x="89" y="481"/>
                  <a:pt x="352" y="504"/>
                </a:cubicBezTo>
                <a:cubicBezTo>
                  <a:pt x="615" y="527"/>
                  <a:pt x="1095" y="331"/>
                  <a:pt x="1576" y="136"/>
                </a:cubicBezTo>
              </a:path>
            </a:pathLst>
          </a:custGeom>
          <a:noFill/>
          <a:ln w="76200">
            <a:solidFill>
              <a:schemeClr val="bg1"/>
            </a:solidFill>
            <a:round/>
            <a:headEnd/>
            <a:tailEnd type="triangle" w="med" len="med"/>
          </a:ln>
        </p:spPr>
        <p:txBody>
          <a:bodyPr>
            <a:spAutoFit/>
          </a:bodyPr>
          <a:lstStyle/>
          <a:p>
            <a:endParaRPr lang="en-US" dirty="0">
              <a:latin typeface="Consolas" panose="020B0609020204030204" pitchFamily="49" charset="0"/>
            </a:endParaRPr>
          </a:p>
        </p:txBody>
      </p:sp>
      <p:sp>
        <p:nvSpPr>
          <p:cNvPr id="139291" name="AutoShape 94"/>
          <p:cNvSpPr>
            <a:spLocks noChangeArrowheads="1"/>
          </p:cNvSpPr>
          <p:nvPr/>
        </p:nvSpPr>
        <p:spPr bwMode="auto">
          <a:xfrm>
            <a:off x="5640388" y="2393950"/>
            <a:ext cx="1293812" cy="814388"/>
          </a:xfrm>
          <a:prstGeom prst="wedgeRoundRectCallout">
            <a:avLst>
              <a:gd name="adj1" fmla="val -222759"/>
              <a:gd name="adj2" fmla="val 19581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39292" name="Group 39"/>
          <p:cNvGrpSpPr>
            <a:grpSpLocks/>
          </p:cNvGrpSpPr>
          <p:nvPr/>
        </p:nvGrpSpPr>
        <p:grpSpPr bwMode="auto">
          <a:xfrm>
            <a:off x="4248150" y="2085975"/>
            <a:ext cx="471488" cy="476250"/>
            <a:chOff x="2208" y="1920"/>
            <a:chExt cx="1152" cy="1680"/>
          </a:xfrm>
        </p:grpSpPr>
        <p:sp>
          <p:nvSpPr>
            <p:cNvPr id="139298" name="Oval 4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39299"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39300"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39301"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39293" name="Group 44"/>
          <p:cNvGrpSpPr>
            <a:grpSpLocks/>
          </p:cNvGrpSpPr>
          <p:nvPr/>
        </p:nvGrpSpPr>
        <p:grpSpPr bwMode="auto">
          <a:xfrm>
            <a:off x="5881688" y="2100263"/>
            <a:ext cx="471487" cy="476250"/>
            <a:chOff x="2208" y="1920"/>
            <a:chExt cx="1152" cy="1680"/>
          </a:xfrm>
        </p:grpSpPr>
        <p:sp>
          <p:nvSpPr>
            <p:cNvPr id="139294" name="Oval 4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39295" name="Oval 4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39296" name="AutoShape 4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39297" name="AutoShape 4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2" name="Group 1">
            <a:extLst>
              <a:ext uri="{FF2B5EF4-FFF2-40B4-BE49-F238E27FC236}">
                <a16:creationId xmlns:a16="http://schemas.microsoft.com/office/drawing/2014/main" id="{5DE4C6F6-B245-6FD4-DA27-4C56CAC285F7}"/>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 name="AutoShape 3">
              <a:extLst>
                <a:ext uri="{FF2B5EF4-FFF2-40B4-BE49-F238E27FC236}">
                  <a16:creationId xmlns:a16="http://schemas.microsoft.com/office/drawing/2014/main" id="{A51CCAB4-9423-38C9-298F-5894DCAEC9AF}"/>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Line 4">
              <a:extLst>
                <a:ext uri="{FF2B5EF4-FFF2-40B4-BE49-F238E27FC236}">
                  <a16:creationId xmlns:a16="http://schemas.microsoft.com/office/drawing/2014/main" id="{9A4EA9D3-B817-F03F-974D-44801339DCDF}"/>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AutoShape 6">
              <a:extLst>
                <a:ext uri="{FF2B5EF4-FFF2-40B4-BE49-F238E27FC236}">
                  <a16:creationId xmlns:a16="http://schemas.microsoft.com/office/drawing/2014/main" id="{EA6A3F1F-EA9B-D461-328F-A211F4ED2AA5}"/>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Line 7">
              <a:extLst>
                <a:ext uri="{FF2B5EF4-FFF2-40B4-BE49-F238E27FC236}">
                  <a16:creationId xmlns:a16="http://schemas.microsoft.com/office/drawing/2014/main" id="{E70971A8-2FCC-9F20-FC1C-774F5EEB44AA}"/>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Text Box 8">
              <a:extLst>
                <a:ext uri="{FF2B5EF4-FFF2-40B4-BE49-F238E27FC236}">
                  <a16:creationId xmlns:a16="http://schemas.microsoft.com/office/drawing/2014/main" id="{0801465A-B780-6A80-1EB1-5438FDF1A581}"/>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8" name="AutoShape 9">
              <a:extLst>
                <a:ext uri="{FF2B5EF4-FFF2-40B4-BE49-F238E27FC236}">
                  <a16:creationId xmlns:a16="http://schemas.microsoft.com/office/drawing/2014/main" id="{E273CB69-560A-3477-DABD-6F7534FC437A}"/>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Line 10">
              <a:extLst>
                <a:ext uri="{FF2B5EF4-FFF2-40B4-BE49-F238E27FC236}">
                  <a16:creationId xmlns:a16="http://schemas.microsoft.com/office/drawing/2014/main" id="{C203C3C0-03D8-5ADC-ADF4-A9A236BFE6BD}"/>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AutoShape 12">
              <a:extLst>
                <a:ext uri="{FF2B5EF4-FFF2-40B4-BE49-F238E27FC236}">
                  <a16:creationId xmlns:a16="http://schemas.microsoft.com/office/drawing/2014/main" id="{4C512287-3BCE-4361-D6E4-34345C7E3961}"/>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13">
              <a:extLst>
                <a:ext uri="{FF2B5EF4-FFF2-40B4-BE49-F238E27FC236}">
                  <a16:creationId xmlns:a16="http://schemas.microsoft.com/office/drawing/2014/main" id="{FA7544DA-EF55-1C3C-92FD-A75D2679F18C}"/>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Text Box 14">
              <a:extLst>
                <a:ext uri="{FF2B5EF4-FFF2-40B4-BE49-F238E27FC236}">
                  <a16:creationId xmlns:a16="http://schemas.microsoft.com/office/drawing/2014/main" id="{4CCE27C6-08D4-65B2-8F7B-58CEC0DA5389}"/>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13" name="Line 15">
              <a:extLst>
                <a:ext uri="{FF2B5EF4-FFF2-40B4-BE49-F238E27FC236}">
                  <a16:creationId xmlns:a16="http://schemas.microsoft.com/office/drawing/2014/main" id="{14C9755A-A725-1C40-8166-42509B34D315}"/>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4" name="Line 16">
              <a:extLst>
                <a:ext uri="{FF2B5EF4-FFF2-40B4-BE49-F238E27FC236}">
                  <a16:creationId xmlns:a16="http://schemas.microsoft.com/office/drawing/2014/main" id="{47BD2B09-7777-EB07-1D3D-227B787062B5}"/>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5" name="Line 17">
              <a:extLst>
                <a:ext uri="{FF2B5EF4-FFF2-40B4-BE49-F238E27FC236}">
                  <a16:creationId xmlns:a16="http://schemas.microsoft.com/office/drawing/2014/main" id="{557B7E80-9D39-01CE-4EE7-13791BEF6E83}"/>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AutoShape 24">
              <a:extLst>
                <a:ext uri="{FF2B5EF4-FFF2-40B4-BE49-F238E27FC236}">
                  <a16:creationId xmlns:a16="http://schemas.microsoft.com/office/drawing/2014/main" id="{86A742C6-DA83-E4FA-6E2D-7EF19A2AEFB4}"/>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Line 25">
              <a:extLst>
                <a:ext uri="{FF2B5EF4-FFF2-40B4-BE49-F238E27FC236}">
                  <a16:creationId xmlns:a16="http://schemas.microsoft.com/office/drawing/2014/main" id="{756A492A-534E-F9D9-7103-53D8DE4E8A8C}"/>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16">
              <a:extLst>
                <a:ext uri="{FF2B5EF4-FFF2-40B4-BE49-F238E27FC236}">
                  <a16:creationId xmlns:a16="http://schemas.microsoft.com/office/drawing/2014/main" id="{827250D8-DCB0-D799-841E-207E2BDE3E25}"/>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Text Box 8">
              <a:extLst>
                <a:ext uri="{FF2B5EF4-FFF2-40B4-BE49-F238E27FC236}">
                  <a16:creationId xmlns:a16="http://schemas.microsoft.com/office/drawing/2014/main" id="{ED8E99FD-7D2E-DD4A-A290-2A17D6235B45}"/>
                </a:ext>
              </a:extLst>
            </p:cNvPr>
            <p:cNvSpPr txBox="1">
              <a:spLocks noChangeArrowheads="1"/>
            </p:cNvSpPr>
            <p:nvPr/>
          </p:nvSpPr>
          <p:spPr bwMode="auto">
            <a:xfrm>
              <a:off x="5870316"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21" name="Text Box 8">
              <a:extLst>
                <a:ext uri="{FF2B5EF4-FFF2-40B4-BE49-F238E27FC236}">
                  <a16:creationId xmlns:a16="http://schemas.microsoft.com/office/drawing/2014/main" id="{DB02AA65-829B-3BD6-3B38-572918A9F37D}"/>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18" name="AutoShape 95">
            <a:extLst>
              <a:ext uri="{FF2B5EF4-FFF2-40B4-BE49-F238E27FC236}">
                <a16:creationId xmlns:a16="http://schemas.microsoft.com/office/drawing/2014/main" id="{9463EB27-D7B3-A932-5DF6-EE84C884A4AA}"/>
              </a:ext>
            </a:extLst>
          </p:cNvPr>
          <p:cNvSpPr>
            <a:spLocks noChangeArrowheads="1"/>
          </p:cNvSpPr>
          <p:nvPr/>
        </p:nvSpPr>
        <p:spPr bwMode="auto">
          <a:xfrm>
            <a:off x="357188" y="3806825"/>
            <a:ext cx="18415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0EBC80EB-9DD2-4E6B-98E7-4B42D95719A8}" type="slidenum">
              <a:rPr lang="x-none" sz="1400">
                <a:solidFill>
                  <a:srgbClr val="FFFF00"/>
                </a:solidFill>
                <a:latin typeface="Arial" pitchFamily="34" charset="0"/>
                <a:cs typeface="Arial" charset="0"/>
              </a:rPr>
              <a:pPr>
                <a:defRPr/>
              </a:pPr>
              <a:t>126</a:t>
            </a:fld>
            <a:endParaRPr lang="en-US" sz="1400" dirty="0">
              <a:solidFill>
                <a:srgbClr val="FFFF00"/>
              </a:solidFill>
              <a:latin typeface="Arial" pitchFamily="34" charset="0"/>
              <a:cs typeface="Arial" charset="0"/>
            </a:endParaRPr>
          </a:p>
        </p:txBody>
      </p:sp>
      <p:sp>
        <p:nvSpPr>
          <p:cNvPr id="140292" name="Rectangle 2"/>
          <p:cNvSpPr>
            <a:spLocks noGrp="1" noChangeArrowheads="1"/>
          </p:cNvSpPr>
          <p:nvPr>
            <p:ph type="title" idx="4294967295"/>
          </p:nvPr>
        </p:nvSpPr>
        <p:spPr>
          <a:xfrm>
            <a:off x="685800" y="450850"/>
            <a:ext cx="7772400" cy="1143000"/>
          </a:xfrm>
        </p:spPr>
        <p:txBody>
          <a:bodyPr/>
          <a:lstStyle/>
          <a:p>
            <a:r>
              <a:rPr lang="en-US" sz="4000" dirty="0"/>
              <a:t>What could go wrong?</a:t>
            </a:r>
          </a:p>
        </p:txBody>
      </p:sp>
      <p:sp>
        <p:nvSpPr>
          <p:cNvPr id="140295" name="Text Box 5"/>
          <p:cNvSpPr txBox="1">
            <a:spLocks noChangeArrowheads="1"/>
          </p:cNvSpPr>
          <p:nvPr/>
        </p:nvSpPr>
        <p:spPr bwMode="auto">
          <a:xfrm>
            <a:off x="957263" y="2625725"/>
            <a:ext cx="184150" cy="5191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40311"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40313" name="Freeform 73"/>
          <p:cNvSpPr>
            <a:spLocks/>
          </p:cNvSpPr>
          <p:nvPr/>
        </p:nvSpPr>
        <p:spPr bwMode="auto">
          <a:xfrm>
            <a:off x="3035300" y="3048000"/>
            <a:ext cx="2882900" cy="461963"/>
          </a:xfrm>
          <a:custGeom>
            <a:avLst/>
            <a:gdLst>
              <a:gd name="T0" fmla="*/ 0 w 1576"/>
              <a:gd name="T1" fmla="*/ 0 h 527"/>
              <a:gd name="T2" fmla="*/ 2147483647 w 1576"/>
              <a:gd name="T3" fmla="*/ 2147483647 h 527"/>
              <a:gd name="T4" fmla="*/ 2147483647 w 1576"/>
              <a:gd name="T5" fmla="*/ 2147483647 h 527"/>
              <a:gd name="T6" fmla="*/ 0 60000 65536"/>
              <a:gd name="T7" fmla="*/ 0 60000 65536"/>
              <a:gd name="T8" fmla="*/ 0 60000 65536"/>
              <a:gd name="T9" fmla="*/ 0 w 1576"/>
              <a:gd name="T10" fmla="*/ 0 h 527"/>
              <a:gd name="T11" fmla="*/ 1576 w 1576"/>
              <a:gd name="T12" fmla="*/ 527 h 527"/>
            </a:gdLst>
            <a:ahLst/>
            <a:cxnLst>
              <a:cxn ang="T6">
                <a:pos x="T0" y="T1"/>
              </a:cxn>
              <a:cxn ang="T7">
                <a:pos x="T2" y="T3"/>
              </a:cxn>
              <a:cxn ang="T8">
                <a:pos x="T4" y="T5"/>
              </a:cxn>
            </a:cxnLst>
            <a:rect l="T9" t="T10" r="T11" b="T12"/>
            <a:pathLst>
              <a:path w="1576" h="527">
                <a:moveTo>
                  <a:pt x="0" y="0"/>
                </a:moveTo>
                <a:cubicBezTo>
                  <a:pt x="44" y="240"/>
                  <a:pt x="89" y="481"/>
                  <a:pt x="352" y="504"/>
                </a:cubicBezTo>
                <a:cubicBezTo>
                  <a:pt x="615" y="527"/>
                  <a:pt x="1095" y="331"/>
                  <a:pt x="1576" y="136"/>
                </a:cubicBezTo>
              </a:path>
            </a:pathLst>
          </a:custGeom>
          <a:noFill/>
          <a:ln w="76200">
            <a:solidFill>
              <a:schemeClr val="bg1"/>
            </a:solidFill>
            <a:round/>
            <a:headEnd/>
            <a:tailEnd type="triangle" w="med" len="med"/>
          </a:ln>
        </p:spPr>
        <p:txBody>
          <a:bodyPr>
            <a:spAutoFit/>
          </a:bodyPr>
          <a:lstStyle/>
          <a:p>
            <a:endParaRPr lang="en-US" dirty="0">
              <a:latin typeface="Consolas" panose="020B0609020204030204" pitchFamily="49" charset="0"/>
            </a:endParaRPr>
          </a:p>
        </p:txBody>
      </p:sp>
      <p:sp>
        <p:nvSpPr>
          <p:cNvPr id="140314" name="AutoShape 94"/>
          <p:cNvSpPr>
            <a:spLocks noChangeArrowheads="1"/>
          </p:cNvSpPr>
          <p:nvPr/>
        </p:nvSpPr>
        <p:spPr bwMode="auto">
          <a:xfrm>
            <a:off x="5640388" y="2393950"/>
            <a:ext cx="1293812" cy="814388"/>
          </a:xfrm>
          <a:prstGeom prst="wedgeRoundRectCallout">
            <a:avLst>
              <a:gd name="adj1" fmla="val -222759"/>
              <a:gd name="adj2" fmla="val 19581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40315" name="Group 39"/>
          <p:cNvGrpSpPr>
            <a:grpSpLocks/>
          </p:cNvGrpSpPr>
          <p:nvPr/>
        </p:nvGrpSpPr>
        <p:grpSpPr bwMode="auto">
          <a:xfrm>
            <a:off x="4248150" y="2085975"/>
            <a:ext cx="471488" cy="476250"/>
            <a:chOff x="2208" y="1920"/>
            <a:chExt cx="1152" cy="1680"/>
          </a:xfrm>
        </p:grpSpPr>
        <p:sp>
          <p:nvSpPr>
            <p:cNvPr id="140327" name="Oval 4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0328"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0329"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0330"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0316" name="Group 44"/>
          <p:cNvGrpSpPr>
            <a:grpSpLocks/>
          </p:cNvGrpSpPr>
          <p:nvPr/>
        </p:nvGrpSpPr>
        <p:grpSpPr bwMode="auto">
          <a:xfrm>
            <a:off x="5881688" y="2100263"/>
            <a:ext cx="471487" cy="476250"/>
            <a:chOff x="2208" y="1920"/>
            <a:chExt cx="1152" cy="1680"/>
          </a:xfrm>
        </p:grpSpPr>
        <p:sp>
          <p:nvSpPr>
            <p:cNvPr id="140323" name="Oval 4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0324" name="Oval 4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0325" name="AutoShape 4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0326" name="AutoShape 4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0317" name="Group 47"/>
          <p:cNvGrpSpPr>
            <a:grpSpLocks/>
          </p:cNvGrpSpPr>
          <p:nvPr/>
        </p:nvGrpSpPr>
        <p:grpSpPr bwMode="auto">
          <a:xfrm>
            <a:off x="5103813" y="1366835"/>
            <a:ext cx="827087" cy="523874"/>
            <a:chOff x="3087" y="2317"/>
            <a:chExt cx="521" cy="330"/>
          </a:xfrm>
          <a:effectLst>
            <a:glow rad="228600">
              <a:schemeClr val="accent3">
                <a:satMod val="175000"/>
                <a:alpha val="40000"/>
              </a:schemeClr>
            </a:glow>
          </a:effectLst>
        </p:grpSpPr>
        <p:sp>
          <p:nvSpPr>
            <p:cNvPr id="140320" name="AutoShape 9"/>
            <p:cNvSpPr>
              <a:spLocks noChangeArrowheads="1"/>
            </p:cNvSpPr>
            <p:nvPr/>
          </p:nvSpPr>
          <p:spPr bwMode="auto">
            <a:xfrm>
              <a:off x="3101" y="2361"/>
              <a:ext cx="507" cy="234"/>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0321" name="Line 10"/>
            <p:cNvSpPr>
              <a:spLocks noChangeShapeType="1"/>
            </p:cNvSpPr>
            <p:nvPr/>
          </p:nvSpPr>
          <p:spPr bwMode="auto">
            <a:xfrm>
              <a:off x="3359" y="2358"/>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0322" name="Text Box 11"/>
            <p:cNvSpPr txBox="1">
              <a:spLocks noChangeArrowheads="1"/>
            </p:cNvSpPr>
            <p:nvPr/>
          </p:nvSpPr>
          <p:spPr bwMode="auto">
            <a:xfrm>
              <a:off x="3087" y="2317"/>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140318" name="Freeform 52"/>
          <p:cNvSpPr>
            <a:spLocks/>
          </p:cNvSpPr>
          <p:nvPr/>
        </p:nvSpPr>
        <p:spPr bwMode="auto">
          <a:xfrm>
            <a:off x="5998631" y="1668459"/>
            <a:ext cx="385763" cy="461665"/>
          </a:xfrm>
          <a:custGeom>
            <a:avLst/>
            <a:gdLst>
              <a:gd name="T0" fmla="*/ 0 w 344"/>
              <a:gd name="T1" fmla="*/ 0 h 680"/>
              <a:gd name="T2" fmla="*/ 508000 w 344"/>
              <a:gd name="T3" fmla="*/ 228600 h 680"/>
              <a:gd name="T4" fmla="*/ 228600 w 344"/>
              <a:gd name="T5" fmla="*/ 1079500 h 680"/>
              <a:gd name="T6" fmla="*/ 0 60000 65536"/>
              <a:gd name="T7" fmla="*/ 0 60000 65536"/>
              <a:gd name="T8" fmla="*/ 0 60000 65536"/>
              <a:gd name="T9" fmla="*/ 0 w 344"/>
              <a:gd name="T10" fmla="*/ 0 h 680"/>
              <a:gd name="T11" fmla="*/ 344 w 344"/>
              <a:gd name="T12" fmla="*/ 680 h 680"/>
            </a:gdLst>
            <a:ahLst/>
            <a:cxnLst>
              <a:cxn ang="T6">
                <a:pos x="T0" y="T1"/>
              </a:cxn>
              <a:cxn ang="T7">
                <a:pos x="T2" y="T3"/>
              </a:cxn>
              <a:cxn ang="T8">
                <a:pos x="T4" y="T5"/>
              </a:cxn>
            </a:cxnLst>
            <a:rect l="T9" t="T10" r="T11" b="T12"/>
            <a:pathLst>
              <a:path w="344" h="680">
                <a:moveTo>
                  <a:pt x="0" y="0"/>
                </a:moveTo>
                <a:cubicBezTo>
                  <a:pt x="148" y="15"/>
                  <a:pt x="296" y="31"/>
                  <a:pt x="320" y="144"/>
                </a:cubicBezTo>
                <a:cubicBezTo>
                  <a:pt x="344" y="257"/>
                  <a:pt x="173" y="591"/>
                  <a:pt x="144" y="680"/>
                </a:cubicBezTo>
              </a:path>
            </a:pathLst>
          </a:custGeom>
          <a:noFill/>
          <a:ln w="76200">
            <a:solidFill>
              <a:schemeClr val="bg1"/>
            </a:solidFill>
            <a:round/>
            <a:headEnd/>
            <a:tailEnd type="triangle" w="med" len="med"/>
          </a:ln>
        </p:spPr>
        <p:txBody>
          <a:bodyPr wrap="square">
            <a:spAutoFit/>
          </a:bodyPr>
          <a:lstStyle/>
          <a:p>
            <a:endParaRPr lang="en-US" dirty="0">
              <a:latin typeface="Consolas" panose="020B0609020204030204" pitchFamily="49" charset="0"/>
            </a:endParaRPr>
          </a:p>
        </p:txBody>
      </p:sp>
      <p:sp>
        <p:nvSpPr>
          <p:cNvPr id="140319" name="Freeform 53"/>
          <p:cNvSpPr>
            <a:spLocks/>
          </p:cNvSpPr>
          <p:nvPr/>
        </p:nvSpPr>
        <p:spPr bwMode="auto">
          <a:xfrm flipH="1">
            <a:off x="4652428" y="1731959"/>
            <a:ext cx="385763" cy="461665"/>
          </a:xfrm>
          <a:custGeom>
            <a:avLst/>
            <a:gdLst>
              <a:gd name="T0" fmla="*/ 0 w 344"/>
              <a:gd name="T1" fmla="*/ 0 h 680"/>
              <a:gd name="T2" fmla="*/ 508000 w 344"/>
              <a:gd name="T3" fmla="*/ 228600 h 680"/>
              <a:gd name="T4" fmla="*/ 228600 w 344"/>
              <a:gd name="T5" fmla="*/ 1079500 h 680"/>
              <a:gd name="T6" fmla="*/ 0 60000 65536"/>
              <a:gd name="T7" fmla="*/ 0 60000 65536"/>
              <a:gd name="T8" fmla="*/ 0 60000 65536"/>
              <a:gd name="T9" fmla="*/ 0 w 344"/>
              <a:gd name="T10" fmla="*/ 0 h 680"/>
              <a:gd name="T11" fmla="*/ 344 w 344"/>
              <a:gd name="T12" fmla="*/ 680 h 680"/>
            </a:gdLst>
            <a:ahLst/>
            <a:cxnLst>
              <a:cxn ang="T6">
                <a:pos x="T0" y="T1"/>
              </a:cxn>
              <a:cxn ang="T7">
                <a:pos x="T2" y="T3"/>
              </a:cxn>
              <a:cxn ang="T8">
                <a:pos x="T4" y="T5"/>
              </a:cxn>
            </a:cxnLst>
            <a:rect l="T9" t="T10" r="T11" b="T12"/>
            <a:pathLst>
              <a:path w="344" h="680">
                <a:moveTo>
                  <a:pt x="0" y="0"/>
                </a:moveTo>
                <a:cubicBezTo>
                  <a:pt x="148" y="15"/>
                  <a:pt x="296" y="31"/>
                  <a:pt x="320" y="144"/>
                </a:cubicBezTo>
                <a:cubicBezTo>
                  <a:pt x="344" y="257"/>
                  <a:pt x="173" y="591"/>
                  <a:pt x="144" y="680"/>
                </a:cubicBezTo>
              </a:path>
            </a:pathLst>
          </a:custGeom>
          <a:noFill/>
          <a:ln w="76200">
            <a:solidFill>
              <a:schemeClr val="bg1"/>
            </a:solidFill>
            <a:round/>
            <a:headEnd type="triangle" w="med" len="med"/>
            <a:tailEnd/>
          </a:ln>
        </p:spPr>
        <p:txBody>
          <a:bodyPr wrap="square">
            <a:spAutoFit/>
          </a:bodyPr>
          <a:lstStyle/>
          <a:p>
            <a:endParaRPr lang="en-US" dirty="0">
              <a:latin typeface="Consolas" panose="020B0609020204030204" pitchFamily="49" charset="0"/>
            </a:endParaRPr>
          </a:p>
        </p:txBody>
      </p:sp>
      <p:sp>
        <p:nvSpPr>
          <p:cNvPr id="52" name="Line 16"/>
          <p:cNvSpPr>
            <a:spLocks noChangeShapeType="1"/>
          </p:cNvSpPr>
          <p:nvPr/>
        </p:nvSpPr>
        <p:spPr bwMode="auto">
          <a:xfrm>
            <a:off x="8164511" y="2901296"/>
            <a:ext cx="750887"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1">
            <a:extLst>
              <a:ext uri="{FF2B5EF4-FFF2-40B4-BE49-F238E27FC236}">
                <a16:creationId xmlns:a16="http://schemas.microsoft.com/office/drawing/2014/main" id="{AFDA45D2-2DDA-9A36-2728-4901BE602139}"/>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 name="AutoShape 3">
              <a:extLst>
                <a:ext uri="{FF2B5EF4-FFF2-40B4-BE49-F238E27FC236}">
                  <a16:creationId xmlns:a16="http://schemas.microsoft.com/office/drawing/2014/main" id="{B9B02002-10B3-386C-B74F-1E4357DADA9E}"/>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Line 4">
              <a:extLst>
                <a:ext uri="{FF2B5EF4-FFF2-40B4-BE49-F238E27FC236}">
                  <a16:creationId xmlns:a16="http://schemas.microsoft.com/office/drawing/2014/main" id="{8568C218-C56A-E163-5505-AE689E58627F}"/>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AutoShape 6">
              <a:extLst>
                <a:ext uri="{FF2B5EF4-FFF2-40B4-BE49-F238E27FC236}">
                  <a16:creationId xmlns:a16="http://schemas.microsoft.com/office/drawing/2014/main" id="{7B083C12-6A1D-EB13-F9B8-5623220CA1C8}"/>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Line 7">
              <a:extLst>
                <a:ext uri="{FF2B5EF4-FFF2-40B4-BE49-F238E27FC236}">
                  <a16:creationId xmlns:a16="http://schemas.microsoft.com/office/drawing/2014/main" id="{3455973B-96F3-AE52-80E5-54117699BD7C}"/>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Text Box 8">
              <a:extLst>
                <a:ext uri="{FF2B5EF4-FFF2-40B4-BE49-F238E27FC236}">
                  <a16:creationId xmlns:a16="http://schemas.microsoft.com/office/drawing/2014/main" id="{C628EF7C-60D1-BCEA-55B9-CBCEE8D2C807}"/>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8" name="AutoShape 9">
              <a:extLst>
                <a:ext uri="{FF2B5EF4-FFF2-40B4-BE49-F238E27FC236}">
                  <a16:creationId xmlns:a16="http://schemas.microsoft.com/office/drawing/2014/main" id="{E6B22901-3B73-A3CE-7709-F79DBAA5FB0A}"/>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Line 10">
              <a:extLst>
                <a:ext uri="{FF2B5EF4-FFF2-40B4-BE49-F238E27FC236}">
                  <a16:creationId xmlns:a16="http://schemas.microsoft.com/office/drawing/2014/main" id="{C6E09D77-C5B1-9FFC-6AD5-4086B793F28B}"/>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AutoShape 12">
              <a:extLst>
                <a:ext uri="{FF2B5EF4-FFF2-40B4-BE49-F238E27FC236}">
                  <a16:creationId xmlns:a16="http://schemas.microsoft.com/office/drawing/2014/main" id="{FCD89187-3F52-D66C-EC65-89BA0A5D04EF}"/>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13">
              <a:extLst>
                <a:ext uri="{FF2B5EF4-FFF2-40B4-BE49-F238E27FC236}">
                  <a16:creationId xmlns:a16="http://schemas.microsoft.com/office/drawing/2014/main" id="{CDBF6C5B-77AB-0DBD-3FE5-9C0F2A476B6C}"/>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Text Box 14">
              <a:extLst>
                <a:ext uri="{FF2B5EF4-FFF2-40B4-BE49-F238E27FC236}">
                  <a16:creationId xmlns:a16="http://schemas.microsoft.com/office/drawing/2014/main" id="{7D050B6C-D41F-1A75-982F-262809BCD3E5}"/>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13" name="Line 15">
              <a:extLst>
                <a:ext uri="{FF2B5EF4-FFF2-40B4-BE49-F238E27FC236}">
                  <a16:creationId xmlns:a16="http://schemas.microsoft.com/office/drawing/2014/main" id="{32265CE1-2536-2F7B-5E51-DE3ABCE94E9C}"/>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4" name="Line 16">
              <a:extLst>
                <a:ext uri="{FF2B5EF4-FFF2-40B4-BE49-F238E27FC236}">
                  <a16:creationId xmlns:a16="http://schemas.microsoft.com/office/drawing/2014/main" id="{0E277963-95BE-880C-CAFC-1C654CF50660}"/>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AutoShape 24">
              <a:extLst>
                <a:ext uri="{FF2B5EF4-FFF2-40B4-BE49-F238E27FC236}">
                  <a16:creationId xmlns:a16="http://schemas.microsoft.com/office/drawing/2014/main" id="{0D592B5B-C33A-1B14-4E62-DBB35D46F172}"/>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Line 25">
              <a:extLst>
                <a:ext uri="{FF2B5EF4-FFF2-40B4-BE49-F238E27FC236}">
                  <a16:creationId xmlns:a16="http://schemas.microsoft.com/office/drawing/2014/main" id="{AB23E3E0-FD61-F161-0E8D-AEDDC024FA55}"/>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16">
              <a:extLst>
                <a:ext uri="{FF2B5EF4-FFF2-40B4-BE49-F238E27FC236}">
                  <a16:creationId xmlns:a16="http://schemas.microsoft.com/office/drawing/2014/main" id="{876DC2C1-8541-A350-767B-11630F108C0A}"/>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Text Box 8">
              <a:extLst>
                <a:ext uri="{FF2B5EF4-FFF2-40B4-BE49-F238E27FC236}">
                  <a16:creationId xmlns:a16="http://schemas.microsoft.com/office/drawing/2014/main" id="{C0838817-B816-9AFB-653E-CC9C4F9F7F55}"/>
                </a:ext>
              </a:extLst>
            </p:cNvPr>
            <p:cNvSpPr txBox="1">
              <a:spLocks noChangeArrowheads="1"/>
            </p:cNvSpPr>
            <p:nvPr/>
          </p:nvSpPr>
          <p:spPr bwMode="auto">
            <a:xfrm>
              <a:off x="5870316"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21" name="Text Box 8">
              <a:extLst>
                <a:ext uri="{FF2B5EF4-FFF2-40B4-BE49-F238E27FC236}">
                  <a16:creationId xmlns:a16="http://schemas.microsoft.com/office/drawing/2014/main" id="{DB2066F3-37A1-D93E-A1D5-64AD08633F82}"/>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grpSp>
        <p:nvGrpSpPr>
          <p:cNvPr id="30" name="Group 82">
            <a:extLst>
              <a:ext uri="{FF2B5EF4-FFF2-40B4-BE49-F238E27FC236}">
                <a16:creationId xmlns:a16="http://schemas.microsoft.com/office/drawing/2014/main" id="{0F05E6D5-FC1B-3572-25AE-E6A936740F4E}"/>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31" name="Freeform 83">
              <a:extLst>
                <a:ext uri="{FF2B5EF4-FFF2-40B4-BE49-F238E27FC236}">
                  <a16:creationId xmlns:a16="http://schemas.microsoft.com/office/drawing/2014/main" id="{1DAA8E23-65C4-C7FA-D0D8-BA363A36278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84">
              <a:extLst>
                <a:ext uri="{FF2B5EF4-FFF2-40B4-BE49-F238E27FC236}">
                  <a16:creationId xmlns:a16="http://schemas.microsoft.com/office/drawing/2014/main" id="{880757DD-DAD4-525D-8E75-3BDA2623F88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85">
              <a:extLst>
                <a:ext uri="{FF2B5EF4-FFF2-40B4-BE49-F238E27FC236}">
                  <a16:creationId xmlns:a16="http://schemas.microsoft.com/office/drawing/2014/main" id="{A8B4B429-DE91-A2DD-7DA3-DF1DF75749DE}"/>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86">
              <a:extLst>
                <a:ext uri="{FF2B5EF4-FFF2-40B4-BE49-F238E27FC236}">
                  <a16:creationId xmlns:a16="http://schemas.microsoft.com/office/drawing/2014/main" id="{1DDE6F92-7E9B-6C85-58FB-62F1D62B7B3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87">
              <a:extLst>
                <a:ext uri="{FF2B5EF4-FFF2-40B4-BE49-F238E27FC236}">
                  <a16:creationId xmlns:a16="http://schemas.microsoft.com/office/drawing/2014/main" id="{82F017A7-4028-1C85-FF8B-C50B19CAB1C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88">
              <a:extLst>
                <a:ext uri="{FF2B5EF4-FFF2-40B4-BE49-F238E27FC236}">
                  <a16:creationId xmlns:a16="http://schemas.microsoft.com/office/drawing/2014/main" id="{E5E62A6A-C944-876C-55E8-49241DA6CB11}"/>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89">
              <a:extLst>
                <a:ext uri="{FF2B5EF4-FFF2-40B4-BE49-F238E27FC236}">
                  <a16:creationId xmlns:a16="http://schemas.microsoft.com/office/drawing/2014/main" id="{BCD33433-8798-2123-2752-E01A15515FB1}"/>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90">
              <a:extLst>
                <a:ext uri="{FF2B5EF4-FFF2-40B4-BE49-F238E27FC236}">
                  <a16:creationId xmlns:a16="http://schemas.microsoft.com/office/drawing/2014/main" id="{CB5CF865-6BA2-ED4A-9CE6-42D4C72E31A8}"/>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91">
              <a:extLst>
                <a:ext uri="{FF2B5EF4-FFF2-40B4-BE49-F238E27FC236}">
                  <a16:creationId xmlns:a16="http://schemas.microsoft.com/office/drawing/2014/main" id="{8B6B53ED-781A-5907-AD33-B4CAA1890AF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5" name="AutoShape 95">
            <a:extLst>
              <a:ext uri="{FF2B5EF4-FFF2-40B4-BE49-F238E27FC236}">
                <a16:creationId xmlns:a16="http://schemas.microsoft.com/office/drawing/2014/main" id="{27422808-E37F-1721-CCF0-78DC61DBEC0D}"/>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901EBC5A-1A3F-442F-B973-2995905BB0FA}" type="slidenum">
              <a:rPr lang="x-none" sz="1400">
                <a:solidFill>
                  <a:srgbClr val="FFFF00"/>
                </a:solidFill>
                <a:latin typeface="Arial" pitchFamily="34" charset="0"/>
                <a:cs typeface="Arial" charset="0"/>
              </a:rPr>
              <a:pPr>
                <a:defRPr/>
              </a:pPr>
              <a:t>127</a:t>
            </a:fld>
            <a:endParaRPr lang="en-US" sz="1400" dirty="0">
              <a:solidFill>
                <a:srgbClr val="FFFF00"/>
              </a:solidFill>
              <a:latin typeface="Arial" pitchFamily="34" charset="0"/>
              <a:cs typeface="Arial" charset="0"/>
            </a:endParaRPr>
          </a:p>
        </p:txBody>
      </p:sp>
      <p:sp>
        <p:nvSpPr>
          <p:cNvPr id="141316" name="Rectangle 2"/>
          <p:cNvSpPr>
            <a:spLocks noGrp="1" noChangeArrowheads="1"/>
          </p:cNvSpPr>
          <p:nvPr>
            <p:ph type="title" idx="4294967295"/>
          </p:nvPr>
        </p:nvSpPr>
        <p:spPr>
          <a:xfrm>
            <a:off x="685800" y="450850"/>
            <a:ext cx="7772400" cy="1143000"/>
          </a:xfrm>
        </p:spPr>
        <p:txBody>
          <a:bodyPr/>
          <a:lstStyle/>
          <a:p>
            <a:r>
              <a:rPr lang="en-US" sz="4000" dirty="0"/>
              <a:t>What could go wrong?</a:t>
            </a:r>
          </a:p>
        </p:txBody>
      </p:sp>
      <p:grpSp>
        <p:nvGrpSpPr>
          <p:cNvPr id="141333" name="Group 82"/>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141343" name="Freeform 8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1344" name="Freeform 8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1345" name="Freeform 8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1346" name="Freeform 8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1347" name="Freeform 8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1348" name="Freeform 8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1349" name="Freeform 8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1350" name="Freeform 9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1351" name="Freeform 9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41334"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41336" name="Freeform 73"/>
          <p:cNvSpPr>
            <a:spLocks/>
          </p:cNvSpPr>
          <p:nvPr/>
        </p:nvSpPr>
        <p:spPr bwMode="auto">
          <a:xfrm>
            <a:off x="3035300" y="3048000"/>
            <a:ext cx="2882900" cy="461963"/>
          </a:xfrm>
          <a:custGeom>
            <a:avLst/>
            <a:gdLst>
              <a:gd name="T0" fmla="*/ 0 w 1576"/>
              <a:gd name="T1" fmla="*/ 0 h 527"/>
              <a:gd name="T2" fmla="*/ 2147483647 w 1576"/>
              <a:gd name="T3" fmla="*/ 2147483647 h 527"/>
              <a:gd name="T4" fmla="*/ 2147483647 w 1576"/>
              <a:gd name="T5" fmla="*/ 2147483647 h 527"/>
              <a:gd name="T6" fmla="*/ 0 60000 65536"/>
              <a:gd name="T7" fmla="*/ 0 60000 65536"/>
              <a:gd name="T8" fmla="*/ 0 60000 65536"/>
              <a:gd name="T9" fmla="*/ 0 w 1576"/>
              <a:gd name="T10" fmla="*/ 0 h 527"/>
              <a:gd name="T11" fmla="*/ 1576 w 1576"/>
              <a:gd name="T12" fmla="*/ 527 h 527"/>
            </a:gdLst>
            <a:ahLst/>
            <a:cxnLst>
              <a:cxn ang="T6">
                <a:pos x="T0" y="T1"/>
              </a:cxn>
              <a:cxn ang="T7">
                <a:pos x="T2" y="T3"/>
              </a:cxn>
              <a:cxn ang="T8">
                <a:pos x="T4" y="T5"/>
              </a:cxn>
            </a:cxnLst>
            <a:rect l="T9" t="T10" r="T11" b="T12"/>
            <a:pathLst>
              <a:path w="1576" h="527">
                <a:moveTo>
                  <a:pt x="0" y="0"/>
                </a:moveTo>
                <a:cubicBezTo>
                  <a:pt x="44" y="240"/>
                  <a:pt x="89" y="481"/>
                  <a:pt x="352" y="504"/>
                </a:cubicBezTo>
                <a:cubicBezTo>
                  <a:pt x="615" y="527"/>
                  <a:pt x="1095" y="331"/>
                  <a:pt x="1576" y="136"/>
                </a:cubicBezTo>
              </a:path>
            </a:pathLst>
          </a:custGeom>
          <a:noFill/>
          <a:ln w="76200">
            <a:solidFill>
              <a:schemeClr val="bg1"/>
            </a:solidFill>
            <a:round/>
            <a:headEnd/>
            <a:tailEnd type="triangle" w="med" len="med"/>
          </a:ln>
        </p:spPr>
        <p:txBody>
          <a:bodyPr>
            <a:spAutoFit/>
          </a:bodyPr>
          <a:lstStyle/>
          <a:p>
            <a:endParaRPr lang="en-US" dirty="0">
              <a:latin typeface="Consolas" panose="020B0609020204030204" pitchFamily="49" charset="0"/>
            </a:endParaRPr>
          </a:p>
        </p:txBody>
      </p:sp>
      <p:sp>
        <p:nvSpPr>
          <p:cNvPr id="141337" name="AutoShape 94"/>
          <p:cNvSpPr>
            <a:spLocks noChangeArrowheads="1"/>
          </p:cNvSpPr>
          <p:nvPr/>
        </p:nvSpPr>
        <p:spPr bwMode="auto">
          <a:xfrm>
            <a:off x="5640388" y="2393950"/>
            <a:ext cx="1293812" cy="814388"/>
          </a:xfrm>
          <a:prstGeom prst="wedgeRoundRectCallout">
            <a:avLst>
              <a:gd name="adj1" fmla="val -222759"/>
              <a:gd name="adj2" fmla="val 19581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41338" name="AutoShape 9"/>
          <p:cNvSpPr>
            <a:spLocks noChangeArrowheads="1"/>
          </p:cNvSpPr>
          <p:nvPr/>
        </p:nvSpPr>
        <p:spPr bwMode="auto">
          <a:xfrm>
            <a:off x="5126038" y="1436688"/>
            <a:ext cx="804862" cy="371475"/>
          </a:xfrm>
          <a:prstGeom prst="roundRect">
            <a:avLst>
              <a:gd name="adj" fmla="val 16667"/>
            </a:avLst>
          </a:prstGeom>
          <a:solidFill>
            <a:schemeClr val="folHlink"/>
          </a:solidFill>
          <a:ln w="38100">
            <a:solidFill>
              <a:schemeClr val="folHlink"/>
            </a:solidFill>
            <a:round/>
            <a:headEnd/>
            <a:tailEnd/>
          </a:ln>
        </p:spPr>
        <p:txBody>
          <a:bodyPr wrap="none" anchor="ctr"/>
          <a:lstStyle/>
          <a:p>
            <a:endParaRPr lang="en-US" dirty="0">
              <a:solidFill>
                <a:schemeClr val="folHlink"/>
              </a:solidFill>
              <a:latin typeface="Consolas" panose="020B0609020204030204" pitchFamily="49" charset="0"/>
            </a:endParaRPr>
          </a:p>
        </p:txBody>
      </p:sp>
      <p:sp>
        <p:nvSpPr>
          <p:cNvPr id="141339" name="Line 10"/>
          <p:cNvSpPr>
            <a:spLocks noChangeShapeType="1"/>
          </p:cNvSpPr>
          <p:nvPr/>
        </p:nvSpPr>
        <p:spPr bwMode="auto">
          <a:xfrm>
            <a:off x="5535613" y="1431925"/>
            <a:ext cx="0" cy="381000"/>
          </a:xfrm>
          <a:prstGeom prst="line">
            <a:avLst/>
          </a:prstGeom>
          <a:no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1340" name="Freeform 50"/>
          <p:cNvSpPr>
            <a:spLocks/>
          </p:cNvSpPr>
          <p:nvPr/>
        </p:nvSpPr>
        <p:spPr bwMode="auto">
          <a:xfrm>
            <a:off x="5803901" y="1600200"/>
            <a:ext cx="584200" cy="461665"/>
          </a:xfrm>
          <a:custGeom>
            <a:avLst/>
            <a:gdLst>
              <a:gd name="T0" fmla="*/ 0 w 344"/>
              <a:gd name="T1" fmla="*/ 0 h 680"/>
              <a:gd name="T2" fmla="*/ 508000 w 344"/>
              <a:gd name="T3" fmla="*/ 228600 h 680"/>
              <a:gd name="T4" fmla="*/ 228600 w 344"/>
              <a:gd name="T5" fmla="*/ 1079500 h 680"/>
              <a:gd name="T6" fmla="*/ 0 60000 65536"/>
              <a:gd name="T7" fmla="*/ 0 60000 65536"/>
              <a:gd name="T8" fmla="*/ 0 60000 65536"/>
              <a:gd name="T9" fmla="*/ 0 w 344"/>
              <a:gd name="T10" fmla="*/ 0 h 680"/>
              <a:gd name="T11" fmla="*/ 344 w 344"/>
              <a:gd name="T12" fmla="*/ 680 h 680"/>
            </a:gdLst>
            <a:ahLst/>
            <a:cxnLst>
              <a:cxn ang="T6">
                <a:pos x="T0" y="T1"/>
              </a:cxn>
              <a:cxn ang="T7">
                <a:pos x="T2" y="T3"/>
              </a:cxn>
              <a:cxn ang="T8">
                <a:pos x="T4" y="T5"/>
              </a:cxn>
            </a:cxnLst>
            <a:rect l="T9" t="T10" r="T11" b="T12"/>
            <a:pathLst>
              <a:path w="344" h="680">
                <a:moveTo>
                  <a:pt x="0" y="0"/>
                </a:moveTo>
                <a:cubicBezTo>
                  <a:pt x="148" y="15"/>
                  <a:pt x="296" y="31"/>
                  <a:pt x="320" y="144"/>
                </a:cubicBezTo>
                <a:cubicBezTo>
                  <a:pt x="344" y="257"/>
                  <a:pt x="173" y="591"/>
                  <a:pt x="144" y="680"/>
                </a:cubicBezTo>
              </a:path>
            </a:pathLst>
          </a:custGeom>
          <a:noFill/>
          <a:ln w="76200">
            <a:solidFill>
              <a:schemeClr val="folHlink"/>
            </a:solidFill>
            <a:round/>
            <a:headEnd/>
            <a:tailEnd type="triangle" w="med" len="med"/>
          </a:ln>
        </p:spPr>
        <p:txBody>
          <a:bodyPr wrap="square">
            <a:spAutoFit/>
          </a:bodyPr>
          <a:lstStyle/>
          <a:p>
            <a:endParaRPr lang="en-US" dirty="0">
              <a:latin typeface="Consolas" panose="020B0609020204030204" pitchFamily="49" charset="0"/>
            </a:endParaRPr>
          </a:p>
        </p:txBody>
      </p:sp>
      <p:sp>
        <p:nvSpPr>
          <p:cNvPr id="141341" name="Freeform 51"/>
          <p:cNvSpPr>
            <a:spLocks/>
          </p:cNvSpPr>
          <p:nvPr/>
        </p:nvSpPr>
        <p:spPr bwMode="auto">
          <a:xfrm flipH="1">
            <a:off x="4457700" y="1663700"/>
            <a:ext cx="584200" cy="461665"/>
          </a:xfrm>
          <a:custGeom>
            <a:avLst/>
            <a:gdLst>
              <a:gd name="T0" fmla="*/ 0 w 344"/>
              <a:gd name="T1" fmla="*/ 0 h 680"/>
              <a:gd name="T2" fmla="*/ 508000 w 344"/>
              <a:gd name="T3" fmla="*/ 228600 h 680"/>
              <a:gd name="T4" fmla="*/ 228600 w 344"/>
              <a:gd name="T5" fmla="*/ 1079500 h 680"/>
              <a:gd name="T6" fmla="*/ 0 60000 65536"/>
              <a:gd name="T7" fmla="*/ 0 60000 65536"/>
              <a:gd name="T8" fmla="*/ 0 60000 65536"/>
              <a:gd name="T9" fmla="*/ 0 w 344"/>
              <a:gd name="T10" fmla="*/ 0 h 680"/>
              <a:gd name="T11" fmla="*/ 344 w 344"/>
              <a:gd name="T12" fmla="*/ 680 h 680"/>
            </a:gdLst>
            <a:ahLst/>
            <a:cxnLst>
              <a:cxn ang="T6">
                <a:pos x="T0" y="T1"/>
              </a:cxn>
              <a:cxn ang="T7">
                <a:pos x="T2" y="T3"/>
              </a:cxn>
              <a:cxn ang="T8">
                <a:pos x="T4" y="T5"/>
              </a:cxn>
            </a:cxnLst>
            <a:rect l="T9" t="T10" r="T11" b="T12"/>
            <a:pathLst>
              <a:path w="344" h="680">
                <a:moveTo>
                  <a:pt x="0" y="0"/>
                </a:moveTo>
                <a:cubicBezTo>
                  <a:pt x="148" y="15"/>
                  <a:pt x="296" y="31"/>
                  <a:pt x="320" y="144"/>
                </a:cubicBezTo>
                <a:cubicBezTo>
                  <a:pt x="344" y="257"/>
                  <a:pt x="173" y="591"/>
                  <a:pt x="144" y="680"/>
                </a:cubicBezTo>
              </a:path>
            </a:pathLst>
          </a:custGeom>
          <a:noFill/>
          <a:ln w="76200">
            <a:solidFill>
              <a:schemeClr val="folHlink"/>
            </a:solidFill>
            <a:round/>
            <a:headEnd type="triangle" w="med" len="med"/>
            <a:tailEnd/>
          </a:ln>
        </p:spPr>
        <p:txBody>
          <a:bodyPr wrap="square">
            <a:spAutoFit/>
          </a:bodyPr>
          <a:lstStyle/>
          <a:p>
            <a:endParaRPr lang="en-US" dirty="0">
              <a:latin typeface="Consolas" panose="020B0609020204030204" pitchFamily="49" charset="0"/>
            </a:endParaRPr>
          </a:p>
        </p:txBody>
      </p:sp>
      <p:sp>
        <p:nvSpPr>
          <p:cNvPr id="141342" name="Text Box 52"/>
          <p:cNvSpPr txBox="1">
            <a:spLocks noChangeArrowheads="1"/>
          </p:cNvSpPr>
          <p:nvPr/>
        </p:nvSpPr>
        <p:spPr bwMode="auto">
          <a:xfrm>
            <a:off x="4811713" y="3989388"/>
            <a:ext cx="1566862" cy="641350"/>
          </a:xfrm>
          <a:prstGeom prst="rect">
            <a:avLst/>
          </a:prstGeom>
          <a:noFill/>
          <a:ln w="38100" algn="ctr">
            <a:solidFill>
              <a:srgbClr val="FF0000"/>
            </a:solidFill>
            <a:miter lim="800000"/>
            <a:headEnd/>
            <a:tailEnd/>
          </a:ln>
        </p:spPr>
        <p:txBody>
          <a:bodyPr wrap="none">
            <a:spAutoFit/>
          </a:bodyPr>
          <a:lstStyle/>
          <a:p>
            <a:r>
              <a:rPr lang="en-US" sz="3600" b="1" dirty="0">
                <a:solidFill>
                  <a:srgbClr val="FFFF00"/>
                </a:solidFill>
                <a:latin typeface="Arial" pitchFamily="34" charset="0"/>
              </a:rPr>
              <a:t>Uh-oh</a:t>
            </a:r>
          </a:p>
        </p:txBody>
      </p:sp>
      <p:grpSp>
        <p:nvGrpSpPr>
          <p:cNvPr id="2" name="Group 1">
            <a:extLst>
              <a:ext uri="{FF2B5EF4-FFF2-40B4-BE49-F238E27FC236}">
                <a16:creationId xmlns:a16="http://schemas.microsoft.com/office/drawing/2014/main" id="{441114FF-BB11-8AB6-3701-8EF01030235F}"/>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 name="AutoShape 3">
              <a:extLst>
                <a:ext uri="{FF2B5EF4-FFF2-40B4-BE49-F238E27FC236}">
                  <a16:creationId xmlns:a16="http://schemas.microsoft.com/office/drawing/2014/main" id="{E66D32E7-868B-2136-8E7C-4D9917D78C51}"/>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Line 4">
              <a:extLst>
                <a:ext uri="{FF2B5EF4-FFF2-40B4-BE49-F238E27FC236}">
                  <a16:creationId xmlns:a16="http://schemas.microsoft.com/office/drawing/2014/main" id="{992EEA4B-603B-3E10-C5F9-6C1E9482F2BE}"/>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AutoShape 9">
              <a:extLst>
                <a:ext uri="{FF2B5EF4-FFF2-40B4-BE49-F238E27FC236}">
                  <a16:creationId xmlns:a16="http://schemas.microsoft.com/office/drawing/2014/main" id="{B086A5A4-D633-9C9F-9815-460B59629529}"/>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Line 10">
              <a:extLst>
                <a:ext uri="{FF2B5EF4-FFF2-40B4-BE49-F238E27FC236}">
                  <a16:creationId xmlns:a16="http://schemas.microsoft.com/office/drawing/2014/main" id="{BE285614-E76C-FFA0-A06D-B27C06990D5C}"/>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AutoShape 12">
              <a:extLst>
                <a:ext uri="{FF2B5EF4-FFF2-40B4-BE49-F238E27FC236}">
                  <a16:creationId xmlns:a16="http://schemas.microsoft.com/office/drawing/2014/main" id="{6A51DABA-873D-B153-61CE-D1DB795D79A6}"/>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13">
              <a:extLst>
                <a:ext uri="{FF2B5EF4-FFF2-40B4-BE49-F238E27FC236}">
                  <a16:creationId xmlns:a16="http://schemas.microsoft.com/office/drawing/2014/main" id="{038A28B5-3A49-E7FE-C2D3-21720C0D4734}"/>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Text Box 14">
              <a:extLst>
                <a:ext uri="{FF2B5EF4-FFF2-40B4-BE49-F238E27FC236}">
                  <a16:creationId xmlns:a16="http://schemas.microsoft.com/office/drawing/2014/main" id="{BF545E57-6CAE-3D2A-55DF-858D3D9BFEDF}"/>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13" name="Line 15">
              <a:extLst>
                <a:ext uri="{FF2B5EF4-FFF2-40B4-BE49-F238E27FC236}">
                  <a16:creationId xmlns:a16="http://schemas.microsoft.com/office/drawing/2014/main" id="{4C042CE7-8D44-EB9C-41EC-53D3287104AB}"/>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4" name="Line 16">
              <a:extLst>
                <a:ext uri="{FF2B5EF4-FFF2-40B4-BE49-F238E27FC236}">
                  <a16:creationId xmlns:a16="http://schemas.microsoft.com/office/drawing/2014/main" id="{FFDBD467-AF32-3C78-6515-7FDAAD5C06F1}"/>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AutoShape 24">
              <a:extLst>
                <a:ext uri="{FF2B5EF4-FFF2-40B4-BE49-F238E27FC236}">
                  <a16:creationId xmlns:a16="http://schemas.microsoft.com/office/drawing/2014/main" id="{2646E8F2-F351-B713-D665-4056A9612B18}"/>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Line 25">
              <a:extLst>
                <a:ext uri="{FF2B5EF4-FFF2-40B4-BE49-F238E27FC236}">
                  <a16:creationId xmlns:a16="http://schemas.microsoft.com/office/drawing/2014/main" id="{8FC9B06B-383E-0AD3-2BC9-BE33F3AD41D9}"/>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16">
              <a:extLst>
                <a:ext uri="{FF2B5EF4-FFF2-40B4-BE49-F238E27FC236}">
                  <a16:creationId xmlns:a16="http://schemas.microsoft.com/office/drawing/2014/main" id="{31740127-A584-0E75-6272-EFF6EAC29325}"/>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Text Box 8">
              <a:extLst>
                <a:ext uri="{FF2B5EF4-FFF2-40B4-BE49-F238E27FC236}">
                  <a16:creationId xmlns:a16="http://schemas.microsoft.com/office/drawing/2014/main" id="{E0B38FB5-300C-73A5-CE8E-46A98413448A}"/>
                </a:ext>
              </a:extLst>
            </p:cNvPr>
            <p:cNvSpPr txBox="1">
              <a:spLocks noChangeArrowheads="1"/>
            </p:cNvSpPr>
            <p:nvPr/>
          </p:nvSpPr>
          <p:spPr bwMode="auto">
            <a:xfrm>
              <a:off x="5870316"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21" name="Text Box 8">
              <a:extLst>
                <a:ext uri="{FF2B5EF4-FFF2-40B4-BE49-F238E27FC236}">
                  <a16:creationId xmlns:a16="http://schemas.microsoft.com/office/drawing/2014/main" id="{43DA8A46-8351-36F0-DA78-D4D2C1AFE8E7}"/>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22" name="AutoShape 6">
            <a:extLst>
              <a:ext uri="{FF2B5EF4-FFF2-40B4-BE49-F238E27FC236}">
                <a16:creationId xmlns:a16="http://schemas.microsoft.com/office/drawing/2014/main" id="{68FEFBCE-9CD9-7576-A476-21F4A794266C}"/>
              </a:ext>
            </a:extLst>
          </p:cNvPr>
          <p:cNvSpPr>
            <a:spLocks noChangeArrowheads="1"/>
          </p:cNvSpPr>
          <p:nvPr/>
        </p:nvSpPr>
        <p:spPr bwMode="auto">
          <a:xfrm>
            <a:off x="4179888" y="2652713"/>
            <a:ext cx="804862" cy="371475"/>
          </a:xfrm>
          <a:prstGeom prst="roundRect">
            <a:avLst>
              <a:gd name="adj" fmla="val 16667"/>
            </a:avLst>
          </a:pr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5" name="AutoShape 95">
            <a:extLst>
              <a:ext uri="{FF2B5EF4-FFF2-40B4-BE49-F238E27FC236}">
                <a16:creationId xmlns:a16="http://schemas.microsoft.com/office/drawing/2014/main" id="{4384F9A2-3F04-CCDF-43C7-F19B8930D4D2}"/>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ooter Placeholder 3"/>
          <p:cNvSpPr>
            <a:spLocks noGrp="1"/>
          </p:cNvSpPr>
          <p:nvPr>
            <p:ph type="ftr" sz="quarter" idx="10"/>
          </p:nvPr>
        </p:nvSpPr>
        <p:spPr/>
        <p:txBody>
          <a:bodyPr/>
          <a:lstStyle/>
          <a:p>
            <a:pPr>
              <a:defRPr/>
            </a:pPr>
            <a:r>
              <a:rPr lang="en-US" dirty="0"/>
              <a:t>Art of Multiprocessor Programming</a:t>
            </a:r>
          </a:p>
        </p:txBody>
      </p:sp>
      <p:sp>
        <p:nvSpPr>
          <p:cNvPr id="48" name="Slide Number Placeholder 4"/>
          <p:cNvSpPr>
            <a:spLocks noGrp="1"/>
          </p:cNvSpPr>
          <p:nvPr>
            <p:ph type="sldNum" sz="quarter" idx="11"/>
          </p:nvPr>
        </p:nvSpPr>
        <p:spPr/>
        <p:txBody>
          <a:bodyPr/>
          <a:lstStyle/>
          <a:p>
            <a:pPr>
              <a:defRPr/>
            </a:pPr>
            <a:fld id="{051BEC60-1AF3-4013-84D5-8AE5EE253A54}" type="slidenum">
              <a:rPr lang="x-none"/>
              <a:pPr>
                <a:defRPr/>
              </a:pPr>
              <a:t>128</a:t>
            </a:fld>
            <a:endParaRPr lang="en-US" dirty="0"/>
          </a:p>
        </p:txBody>
      </p:sp>
      <p:sp>
        <p:nvSpPr>
          <p:cNvPr id="142340" name="Rectangle 2"/>
          <p:cNvSpPr>
            <a:spLocks noGrp="1" noChangeArrowheads="1"/>
          </p:cNvSpPr>
          <p:nvPr>
            <p:ph type="title"/>
          </p:nvPr>
        </p:nvSpPr>
        <p:spPr>
          <a:xfrm>
            <a:off x="685800" y="450850"/>
            <a:ext cx="7772400" cy="1143000"/>
          </a:xfrm>
        </p:spPr>
        <p:txBody>
          <a:bodyPr/>
          <a:lstStyle/>
          <a:p>
            <a:r>
              <a:rPr lang="en-US" dirty="0"/>
              <a:t>Validate – Part 1</a:t>
            </a:r>
          </a:p>
        </p:txBody>
      </p:sp>
      <p:sp>
        <p:nvSpPr>
          <p:cNvPr id="1730592" name="AutoShape 32"/>
          <p:cNvSpPr>
            <a:spLocks noChangeArrowheads="1"/>
          </p:cNvSpPr>
          <p:nvPr/>
        </p:nvSpPr>
        <p:spPr bwMode="auto">
          <a:xfrm>
            <a:off x="542925" y="2457450"/>
            <a:ext cx="1293813" cy="814388"/>
          </a:xfrm>
          <a:prstGeom prst="wedgeRoundRectCallout">
            <a:avLst>
              <a:gd name="adj1" fmla="val 151352"/>
              <a:gd name="adj2" fmla="val 183333"/>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730594" name="AutoShape 3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730598" name="AutoShape 38"/>
          <p:cNvSpPr>
            <a:spLocks noChangeArrowheads="1"/>
          </p:cNvSpPr>
          <p:nvPr/>
        </p:nvSpPr>
        <p:spPr bwMode="auto">
          <a:xfrm>
            <a:off x="4598988" y="3692525"/>
            <a:ext cx="2778125" cy="1957388"/>
          </a:xfrm>
          <a:prstGeom prst="cloudCallout">
            <a:avLst>
              <a:gd name="adj1" fmla="val -86972"/>
              <a:gd name="adj2" fmla="val -8153"/>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Yes, </a:t>
            </a:r>
            <a:r>
              <a:rPr lang="en-US" dirty="0">
                <a:solidFill>
                  <a:schemeClr val="bg1"/>
                </a:solidFill>
                <a:latin typeface="Arial" pitchFamily="34" charset="0"/>
              </a:rPr>
              <a:t>b</a:t>
            </a:r>
            <a:r>
              <a:rPr lang="en-US" dirty="0">
                <a:solidFill>
                  <a:srgbClr val="FFFF00"/>
                </a:solidFill>
                <a:latin typeface="Arial" pitchFamily="34" charset="0"/>
              </a:rPr>
              <a:t> still reachable from </a:t>
            </a:r>
            <a:r>
              <a:rPr lang="en-US" b="1" dirty="0">
                <a:solidFill>
                  <a:schemeClr val="bg1"/>
                </a:solidFill>
                <a:latin typeface="Consolas" panose="020B0609020204030204" pitchFamily="49" charset="0"/>
                <a:cs typeface="Courier New" panose="02070309020205020404" pitchFamily="49" charset="0"/>
              </a:rPr>
              <a:t>head</a:t>
            </a:r>
          </a:p>
        </p:txBody>
      </p:sp>
      <p:grpSp>
        <p:nvGrpSpPr>
          <p:cNvPr id="142366" name="Group 39"/>
          <p:cNvGrpSpPr>
            <a:grpSpLocks/>
          </p:cNvGrpSpPr>
          <p:nvPr/>
        </p:nvGrpSpPr>
        <p:grpSpPr bwMode="auto">
          <a:xfrm>
            <a:off x="4248150" y="2085975"/>
            <a:ext cx="471488" cy="476250"/>
            <a:chOff x="2208" y="1920"/>
            <a:chExt cx="1152" cy="1680"/>
          </a:xfrm>
        </p:grpSpPr>
        <p:sp>
          <p:nvSpPr>
            <p:cNvPr id="142372" name="Oval 4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2373"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2374"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2375"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2367" name="Group 44"/>
          <p:cNvGrpSpPr>
            <a:grpSpLocks/>
          </p:cNvGrpSpPr>
          <p:nvPr/>
        </p:nvGrpSpPr>
        <p:grpSpPr bwMode="auto">
          <a:xfrm>
            <a:off x="5881688" y="2100263"/>
            <a:ext cx="471487" cy="476250"/>
            <a:chOff x="2208" y="1920"/>
            <a:chExt cx="1152" cy="1680"/>
          </a:xfrm>
        </p:grpSpPr>
        <p:sp>
          <p:nvSpPr>
            <p:cNvPr id="142368" name="Oval 4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2369" name="Oval 4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2370" name="AutoShape 4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2371" name="AutoShape 4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23" name="AutoShape 33">
            <a:extLst>
              <a:ext uri="{FF2B5EF4-FFF2-40B4-BE49-F238E27FC236}">
                <a16:creationId xmlns:a16="http://schemas.microsoft.com/office/drawing/2014/main" id="{22AA8E66-14FA-E360-2E7A-4DF7540A6177}"/>
              </a:ext>
            </a:extLst>
          </p:cNvPr>
          <p:cNvSpPr>
            <a:spLocks noChangeArrowheads="1"/>
          </p:cNvSpPr>
          <p:nvPr/>
        </p:nvSpPr>
        <p:spPr bwMode="auto">
          <a:xfrm>
            <a:off x="2287588" y="2368550"/>
            <a:ext cx="1293812" cy="814388"/>
          </a:xfrm>
          <a:prstGeom prst="wedgeRoundRectCallout">
            <a:avLst>
              <a:gd name="adj1" fmla="val 21657"/>
              <a:gd name="adj2" fmla="val 20360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 name="Group 82">
            <a:extLst>
              <a:ext uri="{FF2B5EF4-FFF2-40B4-BE49-F238E27FC236}">
                <a16:creationId xmlns:a16="http://schemas.microsoft.com/office/drawing/2014/main" id="{0A901E87-9F89-3162-6E51-15F4A9FF7434}"/>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24" name="Freeform 83">
              <a:extLst>
                <a:ext uri="{FF2B5EF4-FFF2-40B4-BE49-F238E27FC236}">
                  <a16:creationId xmlns:a16="http://schemas.microsoft.com/office/drawing/2014/main" id="{4D2FC3A6-014A-43FD-2FA0-4728B1AA2B91}"/>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84">
              <a:extLst>
                <a:ext uri="{FF2B5EF4-FFF2-40B4-BE49-F238E27FC236}">
                  <a16:creationId xmlns:a16="http://schemas.microsoft.com/office/drawing/2014/main" id="{334C88F4-A080-30AE-90E3-06679819E56F}"/>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85">
              <a:extLst>
                <a:ext uri="{FF2B5EF4-FFF2-40B4-BE49-F238E27FC236}">
                  <a16:creationId xmlns:a16="http://schemas.microsoft.com/office/drawing/2014/main" id="{2D534634-C2C4-1F22-CD21-E241AF9830B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86">
              <a:extLst>
                <a:ext uri="{FF2B5EF4-FFF2-40B4-BE49-F238E27FC236}">
                  <a16:creationId xmlns:a16="http://schemas.microsoft.com/office/drawing/2014/main" id="{A213CB09-96FE-11DF-CE37-F068FF7DA30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87">
              <a:extLst>
                <a:ext uri="{FF2B5EF4-FFF2-40B4-BE49-F238E27FC236}">
                  <a16:creationId xmlns:a16="http://schemas.microsoft.com/office/drawing/2014/main" id="{2F9848B1-00E2-77C2-3FF6-DBAF5742022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88">
              <a:extLst>
                <a:ext uri="{FF2B5EF4-FFF2-40B4-BE49-F238E27FC236}">
                  <a16:creationId xmlns:a16="http://schemas.microsoft.com/office/drawing/2014/main" id="{76872B85-5097-BB9D-DA4E-D7D2204F108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89">
              <a:extLst>
                <a:ext uri="{FF2B5EF4-FFF2-40B4-BE49-F238E27FC236}">
                  <a16:creationId xmlns:a16="http://schemas.microsoft.com/office/drawing/2014/main" id="{9AF7FF01-7393-1631-678D-D4A99180A607}"/>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90">
              <a:extLst>
                <a:ext uri="{FF2B5EF4-FFF2-40B4-BE49-F238E27FC236}">
                  <a16:creationId xmlns:a16="http://schemas.microsoft.com/office/drawing/2014/main" id="{2A315066-1FD8-2D5C-36CF-D2A2A1080A1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91">
              <a:extLst>
                <a:ext uri="{FF2B5EF4-FFF2-40B4-BE49-F238E27FC236}">
                  <a16:creationId xmlns:a16="http://schemas.microsoft.com/office/drawing/2014/main" id="{F63D5084-E9A1-BBCA-6B2D-C68DEDE868E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3" name="AutoShape 95">
            <a:extLst>
              <a:ext uri="{FF2B5EF4-FFF2-40B4-BE49-F238E27FC236}">
                <a16:creationId xmlns:a16="http://schemas.microsoft.com/office/drawing/2014/main" id="{81B28D2E-785B-A398-58F1-F9A17587CD82}"/>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grpSp>
        <p:nvGrpSpPr>
          <p:cNvPr id="34" name="Group 33">
            <a:extLst>
              <a:ext uri="{FF2B5EF4-FFF2-40B4-BE49-F238E27FC236}">
                <a16:creationId xmlns:a16="http://schemas.microsoft.com/office/drawing/2014/main" id="{B6C7E19A-AF1F-F131-A655-FE4ED4B0AFA5}"/>
              </a:ext>
            </a:extLst>
          </p:cNvPr>
          <p:cNvGrpSpPr/>
          <p:nvPr/>
        </p:nvGrpSpPr>
        <p:grpSpPr>
          <a:xfrm>
            <a:off x="771525" y="2547005"/>
            <a:ext cx="8143873" cy="587653"/>
            <a:chOff x="771525" y="2547005"/>
            <a:chExt cx="8143873" cy="587653"/>
          </a:xfrm>
        </p:grpSpPr>
        <p:grpSp>
          <p:nvGrpSpPr>
            <p:cNvPr id="35" name="Group 34">
              <a:extLst>
                <a:ext uri="{FF2B5EF4-FFF2-40B4-BE49-F238E27FC236}">
                  <a16:creationId xmlns:a16="http://schemas.microsoft.com/office/drawing/2014/main" id="{6FCD7729-DE69-E16A-89FE-89DCC5E50C8A}"/>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7" name="AutoShape 3">
                <a:extLst>
                  <a:ext uri="{FF2B5EF4-FFF2-40B4-BE49-F238E27FC236}">
                    <a16:creationId xmlns:a16="http://schemas.microsoft.com/office/drawing/2014/main" id="{9CA46987-81A5-434A-C8CA-2BAFDAF43E5F}"/>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4">
                <a:extLst>
                  <a:ext uri="{FF2B5EF4-FFF2-40B4-BE49-F238E27FC236}">
                    <a16:creationId xmlns:a16="http://schemas.microsoft.com/office/drawing/2014/main" id="{F964D5EF-1966-2C19-5CCB-434A8C6EAA13}"/>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AutoShape 6">
                <a:extLst>
                  <a:ext uri="{FF2B5EF4-FFF2-40B4-BE49-F238E27FC236}">
                    <a16:creationId xmlns:a16="http://schemas.microsoft.com/office/drawing/2014/main" id="{AC4BB64E-135B-9785-C59A-B535211F882B}"/>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Line 7">
                <a:extLst>
                  <a:ext uri="{FF2B5EF4-FFF2-40B4-BE49-F238E27FC236}">
                    <a16:creationId xmlns:a16="http://schemas.microsoft.com/office/drawing/2014/main" id="{7720F7BA-5CDD-BF46-BFA1-8ECAFF17BABF}"/>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Text Box 8">
                <a:extLst>
                  <a:ext uri="{FF2B5EF4-FFF2-40B4-BE49-F238E27FC236}">
                    <a16:creationId xmlns:a16="http://schemas.microsoft.com/office/drawing/2014/main" id="{171DB751-73E6-3877-57F9-BEE901D62191}"/>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42" name="AutoShape 9">
                <a:extLst>
                  <a:ext uri="{FF2B5EF4-FFF2-40B4-BE49-F238E27FC236}">
                    <a16:creationId xmlns:a16="http://schemas.microsoft.com/office/drawing/2014/main" id="{EA3A1379-679A-E614-6A1A-C20AFBFA71A9}"/>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Line 10">
                <a:extLst>
                  <a:ext uri="{FF2B5EF4-FFF2-40B4-BE49-F238E27FC236}">
                    <a16:creationId xmlns:a16="http://schemas.microsoft.com/office/drawing/2014/main" id="{0D159B15-7668-3835-286A-48693524E37F}"/>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12">
                <a:extLst>
                  <a:ext uri="{FF2B5EF4-FFF2-40B4-BE49-F238E27FC236}">
                    <a16:creationId xmlns:a16="http://schemas.microsoft.com/office/drawing/2014/main" id="{9579FB3F-CFED-3D0D-5913-DF730844B033}"/>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3">
                <a:extLst>
                  <a:ext uri="{FF2B5EF4-FFF2-40B4-BE49-F238E27FC236}">
                    <a16:creationId xmlns:a16="http://schemas.microsoft.com/office/drawing/2014/main" id="{8C9014F8-5E3C-9422-0F28-7C6924F5576F}"/>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Text Box 14">
                <a:extLst>
                  <a:ext uri="{FF2B5EF4-FFF2-40B4-BE49-F238E27FC236}">
                    <a16:creationId xmlns:a16="http://schemas.microsoft.com/office/drawing/2014/main" id="{C6608308-5819-67AD-DD1B-862466FF5096}"/>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49" name="Line 15">
                <a:extLst>
                  <a:ext uri="{FF2B5EF4-FFF2-40B4-BE49-F238E27FC236}">
                    <a16:creationId xmlns:a16="http://schemas.microsoft.com/office/drawing/2014/main" id="{8252190E-1580-D091-048E-C0B554EB398A}"/>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16">
                <a:extLst>
                  <a:ext uri="{FF2B5EF4-FFF2-40B4-BE49-F238E27FC236}">
                    <a16:creationId xmlns:a16="http://schemas.microsoft.com/office/drawing/2014/main" id="{F69ABAEC-231A-A430-0E83-9FBA9AB4EDB0}"/>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17">
                <a:extLst>
                  <a:ext uri="{FF2B5EF4-FFF2-40B4-BE49-F238E27FC236}">
                    <a16:creationId xmlns:a16="http://schemas.microsoft.com/office/drawing/2014/main" id="{CDBE56B9-368F-3D52-5EA9-A6FC6DD4BCA3}"/>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2" name="AutoShape 24">
                <a:extLst>
                  <a:ext uri="{FF2B5EF4-FFF2-40B4-BE49-F238E27FC236}">
                    <a16:creationId xmlns:a16="http://schemas.microsoft.com/office/drawing/2014/main" id="{767A36C5-9748-8830-2D0D-2B1B6ACE8720}"/>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25">
                <a:extLst>
                  <a:ext uri="{FF2B5EF4-FFF2-40B4-BE49-F238E27FC236}">
                    <a16:creationId xmlns:a16="http://schemas.microsoft.com/office/drawing/2014/main" id="{EDADC6A8-A0CC-A240-EBD1-2AF69197D9E8}"/>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Line 27">
                <a:extLst>
                  <a:ext uri="{FF2B5EF4-FFF2-40B4-BE49-F238E27FC236}">
                    <a16:creationId xmlns:a16="http://schemas.microsoft.com/office/drawing/2014/main" id="{57D6555E-9CB1-533D-22EA-241E810D942C}"/>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5" name="Line 16">
                <a:extLst>
                  <a:ext uri="{FF2B5EF4-FFF2-40B4-BE49-F238E27FC236}">
                    <a16:creationId xmlns:a16="http://schemas.microsoft.com/office/drawing/2014/main" id="{4D3A1D53-7196-3269-07C5-B7DD10663844}"/>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6" name="Text Box 8">
                <a:extLst>
                  <a:ext uri="{FF2B5EF4-FFF2-40B4-BE49-F238E27FC236}">
                    <a16:creationId xmlns:a16="http://schemas.microsoft.com/office/drawing/2014/main" id="{5CE2035A-316B-C76A-C757-314A8CB186CE}"/>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36" name="Text Box 11">
              <a:extLst>
                <a:ext uri="{FF2B5EF4-FFF2-40B4-BE49-F238E27FC236}">
                  <a16:creationId xmlns:a16="http://schemas.microsoft.com/office/drawing/2014/main" id="{6C0BDA9A-553D-C76E-A3CB-8EBB63E48EEE}"/>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30592"/>
                                        </p:tgtEl>
                                        <p:attrNameLst>
                                          <p:attrName>style.visibility</p:attrName>
                                        </p:attrNameLst>
                                      </p:cBhvr>
                                      <p:to>
                                        <p:strVal val="visible"/>
                                      </p:to>
                                    </p:set>
                                    <p:animEffect transition="in" filter="blinds(horizontal)">
                                      <p:cBhvr>
                                        <p:cTn id="7" dur="500"/>
                                        <p:tgtEl>
                                          <p:spTgt spid="1730592"/>
                                        </p:tgtEl>
                                      </p:cBhvr>
                                    </p:animEffect>
                                  </p:childTnLst>
                                </p:cTn>
                              </p:par>
                              <p:par>
                                <p:cTn id="8" presetID="3" presetClass="exit" presetSubtype="10" fill="hold" grpId="1" nodeType="withEffect">
                                  <p:stCondLst>
                                    <p:cond delay="0"/>
                                  </p:stCondLst>
                                  <p:childTnLst>
                                    <p:animEffect transition="out" filter="blinds(horizontal)">
                                      <p:cBhvr>
                                        <p:cTn id="9" dur="500"/>
                                        <p:tgtEl>
                                          <p:spTgt spid="1730592"/>
                                        </p:tgtEl>
                                      </p:cBhvr>
                                    </p:animEffect>
                                    <p:set>
                                      <p:cBhvr>
                                        <p:cTn id="10" dur="1" fill="hold">
                                          <p:stCondLst>
                                            <p:cond delay="499"/>
                                          </p:stCondLst>
                                        </p:cTn>
                                        <p:tgtEl>
                                          <p:spTgt spid="1730592"/>
                                        </p:tgtEl>
                                        <p:attrNameLst>
                                          <p:attrName>style.visibility</p:attrName>
                                        </p:attrNameLst>
                                      </p:cBhvr>
                                      <p:to>
                                        <p:strVal val="hidden"/>
                                      </p:to>
                                    </p:se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blinds(horizontal)">
                                      <p:cBhvr>
                                        <p:cTn id="14" dur="500"/>
                                        <p:tgtEl>
                                          <p:spTgt spid="23"/>
                                        </p:tgtEl>
                                      </p:cBhvr>
                                    </p:animEffect>
                                  </p:childTnLst>
                                </p:cTn>
                              </p:par>
                              <p:par>
                                <p:cTn id="15" presetID="3" presetClass="exit" presetSubtype="10" fill="hold" grpId="1" nodeType="withEffect">
                                  <p:stCondLst>
                                    <p:cond delay="0"/>
                                  </p:stCondLst>
                                  <p:childTnLst>
                                    <p:animEffect transition="out" filter="blinds(horizontal)">
                                      <p:cBhvr>
                                        <p:cTn id="16" dur="500"/>
                                        <p:tgtEl>
                                          <p:spTgt spid="23"/>
                                        </p:tgtEl>
                                      </p:cBhvr>
                                    </p:animEffect>
                                    <p:set>
                                      <p:cBhvr>
                                        <p:cTn id="17" dur="1" fill="hold">
                                          <p:stCondLst>
                                            <p:cond delay="499"/>
                                          </p:stCondLst>
                                        </p:cTn>
                                        <p:tgtEl>
                                          <p:spTgt spid="23"/>
                                        </p:tgtEl>
                                        <p:attrNameLst>
                                          <p:attrName>style.visibility</p:attrName>
                                        </p:attrNameLst>
                                      </p:cBhvr>
                                      <p:to>
                                        <p:strVal val="hidden"/>
                                      </p:to>
                                    </p:set>
                                  </p:childTnLst>
                                </p:cTn>
                              </p:par>
                            </p:childTnLst>
                          </p:cTn>
                        </p:par>
                        <p:par>
                          <p:cTn id="18" fill="hold">
                            <p:stCondLst>
                              <p:cond delay="1000"/>
                            </p:stCondLst>
                            <p:childTnLst>
                              <p:par>
                                <p:cTn id="19" presetID="3" presetClass="entr" presetSubtype="10" fill="hold" grpId="0" nodeType="afterEffect">
                                  <p:stCondLst>
                                    <p:cond delay="0"/>
                                  </p:stCondLst>
                                  <p:childTnLst>
                                    <p:set>
                                      <p:cBhvr>
                                        <p:cTn id="20" dur="1" fill="hold">
                                          <p:stCondLst>
                                            <p:cond delay="0"/>
                                          </p:stCondLst>
                                        </p:cTn>
                                        <p:tgtEl>
                                          <p:spTgt spid="1730594"/>
                                        </p:tgtEl>
                                        <p:attrNameLst>
                                          <p:attrName>style.visibility</p:attrName>
                                        </p:attrNameLst>
                                      </p:cBhvr>
                                      <p:to>
                                        <p:strVal val="visible"/>
                                      </p:to>
                                    </p:set>
                                    <p:animEffect transition="in" filter="blinds(horizontal)">
                                      <p:cBhvr>
                                        <p:cTn id="21" dur="500"/>
                                        <p:tgtEl>
                                          <p:spTgt spid="1730594"/>
                                        </p:tgtEl>
                                      </p:cBhvr>
                                    </p:animEffect>
                                  </p:childTnLst>
                                </p:cTn>
                              </p:par>
                            </p:childTnLst>
                          </p:cTn>
                        </p:par>
                        <p:par>
                          <p:cTn id="22" fill="hold">
                            <p:stCondLst>
                              <p:cond delay="1500"/>
                            </p:stCondLst>
                            <p:childTnLst>
                              <p:par>
                                <p:cTn id="23" presetID="3" presetClass="entr" presetSubtype="10" fill="hold" grpId="0" nodeType="afterEffect">
                                  <p:stCondLst>
                                    <p:cond delay="0"/>
                                  </p:stCondLst>
                                  <p:childTnLst>
                                    <p:set>
                                      <p:cBhvr>
                                        <p:cTn id="24" dur="1" fill="hold">
                                          <p:stCondLst>
                                            <p:cond delay="0"/>
                                          </p:stCondLst>
                                        </p:cTn>
                                        <p:tgtEl>
                                          <p:spTgt spid="1730598"/>
                                        </p:tgtEl>
                                        <p:attrNameLst>
                                          <p:attrName>style.visibility</p:attrName>
                                        </p:attrNameLst>
                                      </p:cBhvr>
                                      <p:to>
                                        <p:strVal val="visible"/>
                                      </p:to>
                                    </p:set>
                                    <p:animEffect transition="in" filter="blinds(horizontal)">
                                      <p:cBhvr>
                                        <p:cTn id="25" dur="500"/>
                                        <p:tgtEl>
                                          <p:spTgt spid="1730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2" grpId="0" animBg="1"/>
      <p:bldP spid="1730592" grpId="1" animBg="1"/>
      <p:bldP spid="1730594" grpId="0" animBg="1"/>
      <p:bldP spid="1730598" grpId="0" animBg="1"/>
      <p:bldP spid="23" grpId="0" animBg="1"/>
      <p:bldP spid="23" grpId="1"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72317F92-ED5C-4ED0-ADF0-D275D2837E6C}" type="slidenum">
              <a:rPr lang="x-none" sz="1400">
                <a:solidFill>
                  <a:srgbClr val="FFFF00"/>
                </a:solidFill>
                <a:latin typeface="Arial" pitchFamily="34" charset="0"/>
                <a:cs typeface="Arial" charset="0"/>
              </a:rPr>
              <a:pPr>
                <a:defRPr/>
              </a:pPr>
              <a:t>129</a:t>
            </a:fld>
            <a:endParaRPr lang="en-US" sz="1400" dirty="0">
              <a:solidFill>
                <a:srgbClr val="FFFF00"/>
              </a:solidFill>
              <a:latin typeface="Arial" pitchFamily="34" charset="0"/>
              <a:cs typeface="Arial" charset="0"/>
            </a:endParaRPr>
          </a:p>
        </p:txBody>
      </p:sp>
      <p:sp>
        <p:nvSpPr>
          <p:cNvPr id="143364" name="Rectangle 2"/>
          <p:cNvSpPr>
            <a:spLocks noGrp="1" noChangeArrowheads="1"/>
          </p:cNvSpPr>
          <p:nvPr>
            <p:ph type="title" idx="4294967295"/>
          </p:nvPr>
        </p:nvSpPr>
        <p:spPr>
          <a:xfrm>
            <a:off x="685800" y="450850"/>
            <a:ext cx="7772400" cy="1143000"/>
          </a:xfrm>
        </p:spPr>
        <p:txBody>
          <a:bodyPr/>
          <a:lstStyle/>
          <a:p>
            <a:r>
              <a:rPr lang="en-US" sz="4000" dirty="0"/>
              <a:t>What Else Could Go Wrong?</a:t>
            </a:r>
          </a:p>
        </p:txBody>
      </p:sp>
      <p:sp>
        <p:nvSpPr>
          <p:cNvPr id="143367" name="Text Box 5"/>
          <p:cNvSpPr txBox="1">
            <a:spLocks noChangeArrowheads="1"/>
          </p:cNvSpPr>
          <p:nvPr/>
        </p:nvSpPr>
        <p:spPr bwMode="auto">
          <a:xfrm>
            <a:off x="957263" y="2625725"/>
            <a:ext cx="184150" cy="5191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612892" name="AutoShape 92"/>
          <p:cNvSpPr>
            <a:spLocks noChangeArrowheads="1"/>
          </p:cNvSpPr>
          <p:nvPr/>
        </p:nvSpPr>
        <p:spPr bwMode="auto">
          <a:xfrm>
            <a:off x="542925" y="2457450"/>
            <a:ext cx="1293813" cy="814388"/>
          </a:xfrm>
          <a:prstGeom prst="wedgeRoundRectCallout">
            <a:avLst>
              <a:gd name="adj1" fmla="val 151352"/>
              <a:gd name="adj2" fmla="val 183333"/>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612893" name="AutoShape 93"/>
          <p:cNvSpPr>
            <a:spLocks noChangeArrowheads="1"/>
          </p:cNvSpPr>
          <p:nvPr/>
        </p:nvSpPr>
        <p:spPr bwMode="auto">
          <a:xfrm>
            <a:off x="2287588" y="2368550"/>
            <a:ext cx="1293812" cy="814388"/>
          </a:xfrm>
          <a:prstGeom prst="wedgeRoundRectCallout">
            <a:avLst>
              <a:gd name="adj1" fmla="val 21657"/>
              <a:gd name="adj2" fmla="val 203606"/>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612894"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43388" name="AutoShape 95"/>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sp>
        <p:nvSpPr>
          <p:cNvPr id="1612896" name="AutoShape 96"/>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612897" name="AutoShape 97"/>
          <p:cNvSpPr>
            <a:spLocks noChangeArrowheads="1"/>
          </p:cNvSpPr>
          <p:nvPr/>
        </p:nvSpPr>
        <p:spPr bwMode="auto">
          <a:xfrm>
            <a:off x="4598988" y="3692525"/>
            <a:ext cx="1812925" cy="1055688"/>
          </a:xfrm>
          <a:prstGeom prst="cloudCallout">
            <a:avLst>
              <a:gd name="adj1" fmla="val -106653"/>
              <a:gd name="adj2" fmla="val 27593"/>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Aha!</a:t>
            </a:r>
          </a:p>
        </p:txBody>
      </p:sp>
      <p:grpSp>
        <p:nvGrpSpPr>
          <p:cNvPr id="2" name="Group 82">
            <a:extLst>
              <a:ext uri="{FF2B5EF4-FFF2-40B4-BE49-F238E27FC236}">
                <a16:creationId xmlns:a16="http://schemas.microsoft.com/office/drawing/2014/main" id="{9C4428E4-8EBD-F251-2C5D-2B38697E1EA6}"/>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23" name="Freeform 83">
              <a:extLst>
                <a:ext uri="{FF2B5EF4-FFF2-40B4-BE49-F238E27FC236}">
                  <a16:creationId xmlns:a16="http://schemas.microsoft.com/office/drawing/2014/main" id="{D7D6D679-E115-B85A-F261-01130583DF7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84">
              <a:extLst>
                <a:ext uri="{FF2B5EF4-FFF2-40B4-BE49-F238E27FC236}">
                  <a16:creationId xmlns:a16="http://schemas.microsoft.com/office/drawing/2014/main" id="{A82EA30B-23A0-F092-1C4C-98A60A2A42A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85">
              <a:extLst>
                <a:ext uri="{FF2B5EF4-FFF2-40B4-BE49-F238E27FC236}">
                  <a16:creationId xmlns:a16="http://schemas.microsoft.com/office/drawing/2014/main" id="{20884897-24A2-69D3-73F5-13D9D20E874E}"/>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86">
              <a:extLst>
                <a:ext uri="{FF2B5EF4-FFF2-40B4-BE49-F238E27FC236}">
                  <a16:creationId xmlns:a16="http://schemas.microsoft.com/office/drawing/2014/main" id="{1D3C04E5-7617-DAF3-E8C1-5A940F46098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87">
              <a:extLst>
                <a:ext uri="{FF2B5EF4-FFF2-40B4-BE49-F238E27FC236}">
                  <a16:creationId xmlns:a16="http://schemas.microsoft.com/office/drawing/2014/main" id="{FEE0156C-6639-1E04-57B5-A6BE3876240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88">
              <a:extLst>
                <a:ext uri="{FF2B5EF4-FFF2-40B4-BE49-F238E27FC236}">
                  <a16:creationId xmlns:a16="http://schemas.microsoft.com/office/drawing/2014/main" id="{D07F7169-70A4-F00C-090F-5684139A46D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89">
              <a:extLst>
                <a:ext uri="{FF2B5EF4-FFF2-40B4-BE49-F238E27FC236}">
                  <a16:creationId xmlns:a16="http://schemas.microsoft.com/office/drawing/2014/main" id="{12A1F855-548D-E3E1-6911-F59C3FDF3C24}"/>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90">
              <a:extLst>
                <a:ext uri="{FF2B5EF4-FFF2-40B4-BE49-F238E27FC236}">
                  <a16:creationId xmlns:a16="http://schemas.microsoft.com/office/drawing/2014/main" id="{239880B9-16C3-1FF6-F99F-96DAAC4F977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91">
              <a:extLst>
                <a:ext uri="{FF2B5EF4-FFF2-40B4-BE49-F238E27FC236}">
                  <a16:creationId xmlns:a16="http://schemas.microsoft.com/office/drawing/2014/main" id="{4D70DAAE-103F-6DB9-0093-4A39D606FE14}"/>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2" name="Group 31">
            <a:extLst>
              <a:ext uri="{FF2B5EF4-FFF2-40B4-BE49-F238E27FC236}">
                <a16:creationId xmlns:a16="http://schemas.microsoft.com/office/drawing/2014/main" id="{B01AC1AA-66B3-6D64-03B9-7F7B30F3AB25}"/>
              </a:ext>
            </a:extLst>
          </p:cNvPr>
          <p:cNvGrpSpPr/>
          <p:nvPr/>
        </p:nvGrpSpPr>
        <p:grpSpPr>
          <a:xfrm>
            <a:off x="771525" y="2547005"/>
            <a:ext cx="8143873" cy="587653"/>
            <a:chOff x="771525" y="2547005"/>
            <a:chExt cx="8143873" cy="587653"/>
          </a:xfrm>
        </p:grpSpPr>
        <p:grpSp>
          <p:nvGrpSpPr>
            <p:cNvPr id="33" name="Group 32">
              <a:extLst>
                <a:ext uri="{FF2B5EF4-FFF2-40B4-BE49-F238E27FC236}">
                  <a16:creationId xmlns:a16="http://schemas.microsoft.com/office/drawing/2014/main" id="{417426D8-C8B8-835B-AD0C-586DD3AAE588}"/>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5" name="AutoShape 3">
                <a:extLst>
                  <a:ext uri="{FF2B5EF4-FFF2-40B4-BE49-F238E27FC236}">
                    <a16:creationId xmlns:a16="http://schemas.microsoft.com/office/drawing/2014/main" id="{E4A159D7-329D-A2DE-1B70-32090F58BA59}"/>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Line 4">
                <a:extLst>
                  <a:ext uri="{FF2B5EF4-FFF2-40B4-BE49-F238E27FC236}">
                    <a16:creationId xmlns:a16="http://schemas.microsoft.com/office/drawing/2014/main" id="{42769EB3-C1DD-724F-6E6D-FE723D73E469}"/>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AutoShape 6">
                <a:extLst>
                  <a:ext uri="{FF2B5EF4-FFF2-40B4-BE49-F238E27FC236}">
                    <a16:creationId xmlns:a16="http://schemas.microsoft.com/office/drawing/2014/main" id="{E1906508-055B-9FCF-6BF8-95F7A81B01DD}"/>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Line 7">
                <a:extLst>
                  <a:ext uri="{FF2B5EF4-FFF2-40B4-BE49-F238E27FC236}">
                    <a16:creationId xmlns:a16="http://schemas.microsoft.com/office/drawing/2014/main" id="{89273C7D-8C93-3245-80F7-364A50256724}"/>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Text Box 8">
                <a:extLst>
                  <a:ext uri="{FF2B5EF4-FFF2-40B4-BE49-F238E27FC236}">
                    <a16:creationId xmlns:a16="http://schemas.microsoft.com/office/drawing/2014/main" id="{47F9EA63-443A-A69B-7B88-29CD4E5F3338}"/>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42" name="AutoShape 9">
                <a:extLst>
                  <a:ext uri="{FF2B5EF4-FFF2-40B4-BE49-F238E27FC236}">
                    <a16:creationId xmlns:a16="http://schemas.microsoft.com/office/drawing/2014/main" id="{3DD7DB59-1585-CB09-4E8A-B35B1F53164C}"/>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Line 10">
                <a:extLst>
                  <a:ext uri="{FF2B5EF4-FFF2-40B4-BE49-F238E27FC236}">
                    <a16:creationId xmlns:a16="http://schemas.microsoft.com/office/drawing/2014/main" id="{47A1553C-1718-8E51-2A46-D51398E25774}"/>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12">
                <a:extLst>
                  <a:ext uri="{FF2B5EF4-FFF2-40B4-BE49-F238E27FC236}">
                    <a16:creationId xmlns:a16="http://schemas.microsoft.com/office/drawing/2014/main" id="{36F591F5-6D1F-2FFC-C295-4B93D6F2BE12}"/>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3">
                <a:extLst>
                  <a:ext uri="{FF2B5EF4-FFF2-40B4-BE49-F238E27FC236}">
                    <a16:creationId xmlns:a16="http://schemas.microsoft.com/office/drawing/2014/main" id="{3E24DCF6-9201-FC60-8F86-82CE77A06226}"/>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Text Box 14">
                <a:extLst>
                  <a:ext uri="{FF2B5EF4-FFF2-40B4-BE49-F238E27FC236}">
                    <a16:creationId xmlns:a16="http://schemas.microsoft.com/office/drawing/2014/main" id="{61E3D323-40E9-F731-3C3B-C8433D1B2798}"/>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47" name="Line 15">
                <a:extLst>
                  <a:ext uri="{FF2B5EF4-FFF2-40B4-BE49-F238E27FC236}">
                    <a16:creationId xmlns:a16="http://schemas.microsoft.com/office/drawing/2014/main" id="{2BB60736-B2F6-FE8B-3016-7665B7FF4518}"/>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Line 16">
                <a:extLst>
                  <a:ext uri="{FF2B5EF4-FFF2-40B4-BE49-F238E27FC236}">
                    <a16:creationId xmlns:a16="http://schemas.microsoft.com/office/drawing/2014/main" id="{51312495-81AE-AE84-8E73-5D6BC4050C7A}"/>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9" name="Line 17">
                <a:extLst>
                  <a:ext uri="{FF2B5EF4-FFF2-40B4-BE49-F238E27FC236}">
                    <a16:creationId xmlns:a16="http://schemas.microsoft.com/office/drawing/2014/main" id="{726E74A2-0FD7-4BD5-3C72-A79FFBE4773D}"/>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AutoShape 24">
                <a:extLst>
                  <a:ext uri="{FF2B5EF4-FFF2-40B4-BE49-F238E27FC236}">
                    <a16:creationId xmlns:a16="http://schemas.microsoft.com/office/drawing/2014/main" id="{7A7BDC43-189E-05FD-3C6F-D9198F074C5A}"/>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 name="Line 25">
                <a:extLst>
                  <a:ext uri="{FF2B5EF4-FFF2-40B4-BE49-F238E27FC236}">
                    <a16:creationId xmlns:a16="http://schemas.microsoft.com/office/drawing/2014/main" id="{CAEE71E5-3399-00A0-5EAC-7B4ED0F8F933}"/>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27">
                <a:extLst>
                  <a:ext uri="{FF2B5EF4-FFF2-40B4-BE49-F238E27FC236}">
                    <a16:creationId xmlns:a16="http://schemas.microsoft.com/office/drawing/2014/main" id="{66820C36-3501-7BDB-74F7-D91B02DCD8AA}"/>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3" name="Line 16">
                <a:extLst>
                  <a:ext uri="{FF2B5EF4-FFF2-40B4-BE49-F238E27FC236}">
                    <a16:creationId xmlns:a16="http://schemas.microsoft.com/office/drawing/2014/main" id="{CCAEF734-7C33-8B7E-C0A2-5F71F76EAF78}"/>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4" name="Text Box 8">
                <a:extLst>
                  <a:ext uri="{FF2B5EF4-FFF2-40B4-BE49-F238E27FC236}">
                    <a16:creationId xmlns:a16="http://schemas.microsoft.com/office/drawing/2014/main" id="{B66DBA84-6246-EFCC-DC4E-8A4D89DA64B3}"/>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34" name="Text Box 11">
              <a:extLst>
                <a:ext uri="{FF2B5EF4-FFF2-40B4-BE49-F238E27FC236}">
                  <a16:creationId xmlns:a16="http://schemas.microsoft.com/office/drawing/2014/main" id="{E99A03C7-6B15-26F2-2AAE-3B11D31686C7}"/>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12892"/>
                                        </p:tgtEl>
                                        <p:attrNameLst>
                                          <p:attrName>style.visibility</p:attrName>
                                        </p:attrNameLst>
                                      </p:cBhvr>
                                      <p:to>
                                        <p:strVal val="visible"/>
                                      </p:to>
                                    </p:set>
                                    <p:animEffect transition="in" filter="blinds(horizontal)">
                                      <p:cBhvr>
                                        <p:cTn id="7" dur="500"/>
                                        <p:tgtEl>
                                          <p:spTgt spid="161289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612893"/>
                                        </p:tgtEl>
                                        <p:attrNameLst>
                                          <p:attrName>style.visibility</p:attrName>
                                        </p:attrNameLst>
                                      </p:cBhvr>
                                      <p:to>
                                        <p:strVal val="visible"/>
                                      </p:to>
                                    </p:set>
                                    <p:animEffect transition="in" filter="blinds(horizontal)">
                                      <p:cBhvr>
                                        <p:cTn id="11" dur="500"/>
                                        <p:tgtEl>
                                          <p:spTgt spid="1612893"/>
                                        </p:tgtEl>
                                      </p:cBhvr>
                                    </p:animEffect>
                                  </p:childTnLst>
                                </p:cTn>
                              </p:par>
                              <p:par>
                                <p:cTn id="12" presetID="3" presetClass="exit" presetSubtype="10" fill="hold" grpId="1" nodeType="withEffect">
                                  <p:stCondLst>
                                    <p:cond delay="0"/>
                                  </p:stCondLst>
                                  <p:childTnLst>
                                    <p:animEffect transition="out" filter="blinds(horizontal)">
                                      <p:cBhvr>
                                        <p:cTn id="13" dur="500"/>
                                        <p:tgtEl>
                                          <p:spTgt spid="1612892"/>
                                        </p:tgtEl>
                                      </p:cBhvr>
                                    </p:animEffect>
                                    <p:set>
                                      <p:cBhvr>
                                        <p:cTn id="14" dur="1" fill="hold">
                                          <p:stCondLst>
                                            <p:cond delay="499"/>
                                          </p:stCondLst>
                                        </p:cTn>
                                        <p:tgtEl>
                                          <p:spTgt spid="1612892"/>
                                        </p:tgtEl>
                                        <p:attrNameLst>
                                          <p:attrName>style.visibility</p:attrName>
                                        </p:attrNameLst>
                                      </p:cBhvr>
                                      <p:to>
                                        <p:strVal val="hidden"/>
                                      </p:to>
                                    </p:set>
                                  </p:childTnLst>
                                </p:cTn>
                              </p:par>
                            </p:childTnLst>
                          </p:cTn>
                        </p:par>
                        <p:par>
                          <p:cTn id="15" fill="hold">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1612894"/>
                                        </p:tgtEl>
                                        <p:attrNameLst>
                                          <p:attrName>style.visibility</p:attrName>
                                        </p:attrNameLst>
                                      </p:cBhvr>
                                      <p:to>
                                        <p:strVal val="visible"/>
                                      </p:to>
                                    </p:set>
                                    <p:animEffect transition="in" filter="blinds(horizontal)">
                                      <p:cBhvr>
                                        <p:cTn id="18" dur="500"/>
                                        <p:tgtEl>
                                          <p:spTgt spid="1612894"/>
                                        </p:tgtEl>
                                      </p:cBhvr>
                                    </p:animEffect>
                                  </p:childTnLst>
                                </p:cTn>
                              </p:par>
                              <p:par>
                                <p:cTn id="19" presetID="3" presetClass="exit" presetSubtype="10" fill="hold" grpId="1" nodeType="withEffect">
                                  <p:stCondLst>
                                    <p:cond delay="0"/>
                                  </p:stCondLst>
                                  <p:childTnLst>
                                    <p:animEffect transition="out" filter="blinds(horizontal)">
                                      <p:cBhvr>
                                        <p:cTn id="20" dur="500"/>
                                        <p:tgtEl>
                                          <p:spTgt spid="1612893"/>
                                        </p:tgtEl>
                                      </p:cBhvr>
                                    </p:animEffect>
                                    <p:set>
                                      <p:cBhvr>
                                        <p:cTn id="21" dur="1" fill="hold">
                                          <p:stCondLst>
                                            <p:cond delay="499"/>
                                          </p:stCondLst>
                                        </p:cTn>
                                        <p:tgtEl>
                                          <p:spTgt spid="1612893"/>
                                        </p:tgtEl>
                                        <p:attrNameLst>
                                          <p:attrName>style.visibility</p:attrName>
                                        </p:attrNameLst>
                                      </p:cBhvr>
                                      <p:to>
                                        <p:strVal val="hidden"/>
                                      </p:to>
                                    </p:set>
                                  </p:childTnLst>
                                </p:cTn>
                              </p:par>
                            </p:childTnLst>
                          </p:cTn>
                        </p:par>
                        <p:par>
                          <p:cTn id="22" fill="hold">
                            <p:stCondLst>
                              <p:cond delay="1500"/>
                            </p:stCondLst>
                            <p:childTnLst>
                              <p:par>
                                <p:cTn id="23" presetID="3" presetClass="entr" presetSubtype="10" fill="hold" grpId="0" nodeType="afterEffect">
                                  <p:stCondLst>
                                    <p:cond delay="0"/>
                                  </p:stCondLst>
                                  <p:childTnLst>
                                    <p:set>
                                      <p:cBhvr>
                                        <p:cTn id="24" dur="1" fill="hold">
                                          <p:stCondLst>
                                            <p:cond delay="0"/>
                                          </p:stCondLst>
                                        </p:cTn>
                                        <p:tgtEl>
                                          <p:spTgt spid="1612896"/>
                                        </p:tgtEl>
                                        <p:attrNameLst>
                                          <p:attrName>style.visibility</p:attrName>
                                        </p:attrNameLst>
                                      </p:cBhvr>
                                      <p:to>
                                        <p:strVal val="visible"/>
                                      </p:to>
                                    </p:set>
                                    <p:animEffect transition="in" filter="blinds(horizontal)">
                                      <p:cBhvr>
                                        <p:cTn id="25" dur="500"/>
                                        <p:tgtEl>
                                          <p:spTgt spid="1612896"/>
                                        </p:tgtEl>
                                      </p:cBhvr>
                                    </p:animEffect>
                                  </p:childTnLst>
                                </p:cTn>
                              </p:par>
                            </p:childTnLst>
                          </p:cTn>
                        </p:par>
                        <p:par>
                          <p:cTn id="26" fill="hold">
                            <p:stCondLst>
                              <p:cond delay="2000"/>
                            </p:stCondLst>
                            <p:childTnLst>
                              <p:par>
                                <p:cTn id="27" presetID="3" presetClass="entr" presetSubtype="10" fill="hold" grpId="0" nodeType="afterEffect">
                                  <p:stCondLst>
                                    <p:cond delay="0"/>
                                  </p:stCondLst>
                                  <p:childTnLst>
                                    <p:set>
                                      <p:cBhvr>
                                        <p:cTn id="28" dur="1" fill="hold">
                                          <p:stCondLst>
                                            <p:cond delay="0"/>
                                          </p:stCondLst>
                                        </p:cTn>
                                        <p:tgtEl>
                                          <p:spTgt spid="1612897"/>
                                        </p:tgtEl>
                                        <p:attrNameLst>
                                          <p:attrName>style.visibility</p:attrName>
                                        </p:attrNameLst>
                                      </p:cBhvr>
                                      <p:to>
                                        <p:strVal val="visible"/>
                                      </p:to>
                                    </p:set>
                                    <p:animEffect transition="in" filter="blinds(horizontal)">
                                      <p:cBhvr>
                                        <p:cTn id="29" dur="500"/>
                                        <p:tgtEl>
                                          <p:spTgt spid="1612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2892" grpId="0" animBg="1"/>
      <p:bldP spid="1612892" grpId="1" animBg="1"/>
      <p:bldP spid="1612893" grpId="0" animBg="1"/>
      <p:bldP spid="1612893" grpId="1" animBg="1"/>
      <p:bldP spid="1612894" grpId="0" animBg="1"/>
      <p:bldP spid="1612896" grpId="0" animBg="1"/>
      <p:bldP spid="1612897"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ooter Placeholder 3"/>
          <p:cNvSpPr>
            <a:spLocks noGrp="1"/>
          </p:cNvSpPr>
          <p:nvPr>
            <p:ph type="ftr" sz="quarter" idx="10"/>
          </p:nvPr>
        </p:nvSpPr>
        <p:spPr/>
        <p:txBody>
          <a:bodyPr/>
          <a:lstStyle/>
          <a:p>
            <a:pPr>
              <a:defRPr/>
            </a:pPr>
            <a:r>
              <a:rPr lang="en-US" dirty="0"/>
              <a:t>Art of Multiprocessor Programming</a:t>
            </a:r>
          </a:p>
        </p:txBody>
      </p:sp>
      <p:sp>
        <p:nvSpPr>
          <p:cNvPr id="64" name="Slide Number Placeholder 4"/>
          <p:cNvSpPr>
            <a:spLocks noGrp="1"/>
          </p:cNvSpPr>
          <p:nvPr>
            <p:ph type="sldNum" sz="quarter" idx="11"/>
          </p:nvPr>
        </p:nvSpPr>
        <p:spPr/>
        <p:txBody>
          <a:bodyPr/>
          <a:lstStyle/>
          <a:p>
            <a:pPr>
              <a:defRPr/>
            </a:pPr>
            <a:fld id="{10EB95C2-344E-446F-8AC0-E1342740AB82}" type="slidenum">
              <a:rPr lang="x-none"/>
              <a:pPr>
                <a:defRPr/>
              </a:pPr>
              <a:t>130</a:t>
            </a:fld>
            <a:endParaRPr lang="en-US" dirty="0"/>
          </a:p>
        </p:txBody>
      </p:sp>
      <p:sp>
        <p:nvSpPr>
          <p:cNvPr id="144388" name="Rectangle 2"/>
          <p:cNvSpPr>
            <a:spLocks noGrp="1" noChangeArrowheads="1"/>
          </p:cNvSpPr>
          <p:nvPr>
            <p:ph type="title"/>
          </p:nvPr>
        </p:nvSpPr>
        <p:spPr>
          <a:xfrm>
            <a:off x="685800" y="450850"/>
            <a:ext cx="7772400" cy="1143000"/>
          </a:xfrm>
        </p:spPr>
        <p:txBody>
          <a:bodyPr/>
          <a:lstStyle/>
          <a:p>
            <a:r>
              <a:rPr lang="en-US" sz="4000" dirty="0"/>
              <a:t>What Else Could Go Wrong?</a:t>
            </a:r>
          </a:p>
        </p:txBody>
      </p:sp>
      <p:sp>
        <p:nvSpPr>
          <p:cNvPr id="144391" name="Text Box 5"/>
          <p:cNvSpPr txBox="1">
            <a:spLocks noChangeArrowheads="1"/>
          </p:cNvSpPr>
          <p:nvPr/>
        </p:nvSpPr>
        <p:spPr bwMode="auto">
          <a:xfrm>
            <a:off x="957263" y="2625725"/>
            <a:ext cx="184150" cy="5191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grpSp>
        <p:nvGrpSpPr>
          <p:cNvPr id="144408" name="Group 22"/>
          <p:cNvGrpSpPr>
            <a:grpSpLocks/>
          </p:cNvGrpSpPr>
          <p:nvPr/>
        </p:nvGrpSpPr>
        <p:grpSpPr bwMode="auto">
          <a:xfrm>
            <a:off x="2782888" y="4518025"/>
            <a:ext cx="1447800" cy="1295400"/>
            <a:chOff x="1584" y="816"/>
            <a:chExt cx="912" cy="816"/>
          </a:xfrm>
        </p:grpSpPr>
        <p:sp>
          <p:nvSpPr>
            <p:cNvPr id="144435" name="Freeform 2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4436" name="Freeform 2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4437" name="Freeform 2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4438" name="Freeform 2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4439" name="Freeform 2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4440" name="Freeform 2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4441" name="Freeform 2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4442" name="Freeform 3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4443" name="Freeform 3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sp>
        <p:nvSpPr>
          <p:cNvPr id="144409" name="AutoShape 32"/>
          <p:cNvSpPr>
            <a:spLocks noChangeArrowheads="1"/>
          </p:cNvSpPr>
          <p:nvPr/>
        </p:nvSpPr>
        <p:spPr bwMode="auto">
          <a:xfrm>
            <a:off x="357188" y="3806825"/>
            <a:ext cx="1841499" cy="1055688"/>
          </a:xfrm>
          <a:prstGeom prst="cloudCallout">
            <a:avLst>
              <a:gd name="adj1" fmla="val 90194"/>
              <a:gd name="adj2" fmla="val 42028"/>
            </a:avLst>
          </a:prstGeom>
          <a:noFill/>
          <a:ln w="38100">
            <a:solidFill>
              <a:schemeClr val="folHlink"/>
            </a:solidFill>
            <a:round/>
            <a:headEnd/>
            <a:tailEnd/>
          </a:ln>
        </p:spPr>
        <p:txBody>
          <a:bodyPr anchor="ctr"/>
          <a:lstStyle/>
          <a:p>
            <a:pPr algn="ctr"/>
            <a:r>
              <a:rPr lang="en-US" dirty="0">
                <a:solidFill>
                  <a:schemeClr val="folHlink"/>
                </a:solidFill>
                <a:latin typeface="Consolas" panose="020B0609020204030204" pitchFamily="49" charset="0"/>
              </a:rPr>
              <a:t>add(c)</a:t>
            </a:r>
          </a:p>
        </p:txBody>
      </p:sp>
      <p:grpSp>
        <p:nvGrpSpPr>
          <p:cNvPr id="144410" name="Group 33"/>
          <p:cNvGrpSpPr>
            <a:grpSpLocks/>
          </p:cNvGrpSpPr>
          <p:nvPr/>
        </p:nvGrpSpPr>
        <p:grpSpPr bwMode="auto">
          <a:xfrm>
            <a:off x="6000750" y="1882775"/>
            <a:ext cx="471488" cy="476250"/>
            <a:chOff x="2208" y="1920"/>
            <a:chExt cx="1152" cy="1680"/>
          </a:xfrm>
        </p:grpSpPr>
        <p:sp>
          <p:nvSpPr>
            <p:cNvPr id="144431" name="Oval 34"/>
            <p:cNvSpPr>
              <a:spLocks noChangeArrowheads="1"/>
            </p:cNvSpPr>
            <p:nvPr/>
          </p:nvSpPr>
          <p:spPr bwMode="auto">
            <a:xfrm>
              <a:off x="2208" y="2448"/>
              <a:ext cx="1152" cy="1152"/>
            </a:xfrm>
            <a:prstGeom prst="ellipse">
              <a:avLst/>
            </a:prstGeom>
            <a:solidFill>
              <a:srgbClr val="FF3300"/>
            </a:solidFill>
            <a:ln w="9525" algn="ctr">
              <a:noFill/>
              <a:round/>
              <a:headEnd/>
              <a:tailEnd/>
            </a:ln>
          </p:spPr>
          <p:txBody>
            <a:bodyPr wrap="none" anchor="ctr"/>
            <a:lstStyle/>
            <a:p>
              <a:endParaRPr lang="en-US" dirty="0">
                <a:latin typeface="Consolas" panose="020B0609020204030204" pitchFamily="49" charset="0"/>
              </a:endParaRPr>
            </a:p>
          </p:txBody>
        </p:sp>
        <p:sp>
          <p:nvSpPr>
            <p:cNvPr id="144432" name="Oval 3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4433" name="AutoShape 3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4434" name="AutoShape 3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330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4411" name="Group 38"/>
          <p:cNvGrpSpPr>
            <a:grpSpLocks/>
          </p:cNvGrpSpPr>
          <p:nvPr/>
        </p:nvGrpSpPr>
        <p:grpSpPr bwMode="auto">
          <a:xfrm>
            <a:off x="4217988" y="1820863"/>
            <a:ext cx="471487" cy="476250"/>
            <a:chOff x="2208" y="1920"/>
            <a:chExt cx="1152" cy="1680"/>
          </a:xfrm>
        </p:grpSpPr>
        <p:sp>
          <p:nvSpPr>
            <p:cNvPr id="144427" name="Oval 39"/>
            <p:cNvSpPr>
              <a:spLocks noChangeArrowheads="1"/>
            </p:cNvSpPr>
            <p:nvPr/>
          </p:nvSpPr>
          <p:spPr bwMode="auto">
            <a:xfrm>
              <a:off x="2208" y="2448"/>
              <a:ext cx="1152" cy="1152"/>
            </a:xfrm>
            <a:prstGeom prst="ellipse">
              <a:avLst/>
            </a:prstGeom>
            <a:solidFill>
              <a:srgbClr val="FF3300"/>
            </a:solidFill>
            <a:ln w="9525" algn="ctr">
              <a:noFill/>
              <a:round/>
              <a:headEnd/>
              <a:tailEnd/>
            </a:ln>
          </p:spPr>
          <p:txBody>
            <a:bodyPr wrap="none" anchor="ctr"/>
            <a:lstStyle/>
            <a:p>
              <a:endParaRPr lang="en-US" dirty="0">
                <a:latin typeface="Consolas" panose="020B0609020204030204" pitchFamily="49" charset="0"/>
              </a:endParaRPr>
            </a:p>
          </p:txBody>
        </p:sp>
        <p:sp>
          <p:nvSpPr>
            <p:cNvPr id="144428" name="Oval 40"/>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4429" name="AutoShape 4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4430" name="AutoShape 4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330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4412" name="Group 43"/>
          <p:cNvGrpSpPr>
            <a:grpSpLocks/>
          </p:cNvGrpSpPr>
          <p:nvPr/>
        </p:nvGrpSpPr>
        <p:grpSpPr bwMode="auto">
          <a:xfrm>
            <a:off x="5272088" y="4429125"/>
            <a:ext cx="1447800" cy="1295400"/>
            <a:chOff x="1584" y="816"/>
            <a:chExt cx="912" cy="816"/>
          </a:xfrm>
          <a:effectLst>
            <a:glow rad="101600">
              <a:schemeClr val="accent3">
                <a:satMod val="175000"/>
                <a:alpha val="40000"/>
              </a:schemeClr>
            </a:glow>
          </a:effectLst>
        </p:grpSpPr>
        <p:sp>
          <p:nvSpPr>
            <p:cNvPr id="144418" name="Freeform 44"/>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4419" name="Freeform 45"/>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4420" name="Freeform 46"/>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4421" name="Freeform 47"/>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4422" name="Freeform 48"/>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4423" name="Freeform 49"/>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4424" name="Freeform 50"/>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4425" name="Freeform 51"/>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4426" name="Freeform 52"/>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44413" name="AutoShape 53"/>
          <p:cNvSpPr>
            <a:spLocks noChangeArrowheads="1"/>
          </p:cNvSpPr>
          <p:nvPr/>
        </p:nvSpPr>
        <p:spPr bwMode="auto">
          <a:xfrm>
            <a:off x="6288088" y="3336925"/>
            <a:ext cx="2435225" cy="1055688"/>
          </a:xfrm>
          <a:prstGeom prst="cloudCallout">
            <a:avLst>
              <a:gd name="adj1" fmla="val -46806"/>
              <a:gd name="adj2" fmla="val 57671"/>
            </a:avLst>
          </a:prstGeom>
          <a:noFill/>
          <a:ln w="38100">
            <a:solidFill>
              <a:srgbClr val="FF3300"/>
            </a:solidFill>
            <a:round/>
            <a:headEnd/>
            <a:tailEnd/>
          </a:ln>
        </p:spPr>
        <p:txBody>
          <a:bodyPr anchor="ctr"/>
          <a:lstStyle/>
          <a:p>
            <a:pPr algn="ctr"/>
            <a:r>
              <a:rPr lang="en-US" dirty="0">
                <a:solidFill>
                  <a:srgbClr val="FFFF00"/>
                </a:solidFill>
                <a:latin typeface="Consolas" panose="020B0609020204030204" pitchFamily="49" charset="0"/>
              </a:rPr>
              <a:t>add(b’)</a:t>
            </a:r>
          </a:p>
        </p:txBody>
      </p:sp>
      <p:sp>
        <p:nvSpPr>
          <p:cNvPr id="144414" name="AutoShape 54"/>
          <p:cNvSpPr>
            <a:spLocks noChangeArrowheads="1"/>
          </p:cNvSpPr>
          <p:nvPr/>
        </p:nvSpPr>
        <p:spPr bwMode="auto">
          <a:xfrm>
            <a:off x="3887788" y="2406650"/>
            <a:ext cx="1293812" cy="814388"/>
          </a:xfrm>
          <a:prstGeom prst="wedgeRoundRectCallout">
            <a:avLst>
              <a:gd name="adj1" fmla="val 69755"/>
              <a:gd name="adj2" fmla="val 192690"/>
              <a:gd name="adj3" fmla="val 16667"/>
            </a:avLst>
          </a:prstGeom>
          <a:noFill/>
          <a:ln w="38100">
            <a:solidFill>
              <a:srgbClr val="FF3300"/>
            </a:solidFill>
            <a:miter lim="800000"/>
            <a:headEnd/>
            <a:tailEnd/>
          </a:ln>
        </p:spPr>
        <p:txBody>
          <a:bodyPr anchor="ctr"/>
          <a:lstStyle/>
          <a:p>
            <a:pPr algn="ctr"/>
            <a:endParaRPr lang="en-US" sz="4400" dirty="0">
              <a:latin typeface="Arial" pitchFamily="34" charset="0"/>
            </a:endParaRPr>
          </a:p>
        </p:txBody>
      </p:sp>
      <p:sp>
        <p:nvSpPr>
          <p:cNvPr id="144415" name="AutoShape 55"/>
          <p:cNvSpPr>
            <a:spLocks noChangeArrowheads="1"/>
          </p:cNvSpPr>
          <p:nvPr/>
        </p:nvSpPr>
        <p:spPr bwMode="auto">
          <a:xfrm>
            <a:off x="5716588" y="2406650"/>
            <a:ext cx="1293812" cy="814388"/>
          </a:xfrm>
          <a:prstGeom prst="wedgeRoundRectCallout">
            <a:avLst>
              <a:gd name="adj1" fmla="val -66685"/>
              <a:gd name="adj2" fmla="val 194250"/>
              <a:gd name="adj3" fmla="val 16667"/>
            </a:avLst>
          </a:prstGeom>
          <a:noFill/>
          <a:ln w="38100">
            <a:solidFill>
              <a:srgbClr val="FF3300"/>
            </a:solidFill>
            <a:miter lim="800000"/>
            <a:headEnd/>
            <a:tailEnd/>
          </a:ln>
        </p:spPr>
        <p:txBody>
          <a:bodyPr anchor="ctr"/>
          <a:lstStyle/>
          <a:p>
            <a:pPr algn="ctr"/>
            <a:endParaRPr lang="en-US" sz="4400" dirty="0">
              <a:latin typeface="Arial" pitchFamily="34" charset="0"/>
            </a:endParaRPr>
          </a:p>
        </p:txBody>
      </p:sp>
      <p:sp>
        <p:nvSpPr>
          <p:cNvPr id="144416" name="AutoShape 56"/>
          <p:cNvSpPr>
            <a:spLocks noChangeArrowheads="1"/>
          </p:cNvSpPr>
          <p:nvPr/>
        </p:nvSpPr>
        <p:spPr bwMode="auto">
          <a:xfrm>
            <a:off x="3773488" y="2533650"/>
            <a:ext cx="1293812" cy="814388"/>
          </a:xfrm>
          <a:prstGeom prst="wedgeRoundRectCallout">
            <a:avLst>
              <a:gd name="adj1" fmla="val -96134"/>
              <a:gd name="adj2" fmla="val 192690"/>
              <a:gd name="adj3" fmla="val 16667"/>
            </a:avLst>
          </a:prstGeom>
          <a:noFill/>
          <a:ln w="38100">
            <a:solidFill>
              <a:schemeClr val="folHlink"/>
            </a:solidFill>
            <a:miter lim="800000"/>
            <a:headEnd/>
            <a:tailEnd/>
          </a:ln>
        </p:spPr>
        <p:txBody>
          <a:bodyPr anchor="ctr"/>
          <a:lstStyle/>
          <a:p>
            <a:pPr algn="ctr"/>
            <a:endParaRPr lang="en-US" sz="4400" dirty="0">
              <a:latin typeface="Arial" pitchFamily="34" charset="0"/>
            </a:endParaRPr>
          </a:p>
        </p:txBody>
      </p:sp>
      <p:sp>
        <p:nvSpPr>
          <p:cNvPr id="144417" name="AutoShape 57"/>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folHlink"/>
            </a:solidFill>
            <a:miter lim="800000"/>
            <a:headEnd/>
            <a:tailEnd/>
          </a:ln>
        </p:spPr>
        <p:txBody>
          <a:bodyPr anchor="ctr"/>
          <a:lstStyle/>
          <a:p>
            <a:pPr algn="ctr"/>
            <a:endParaRPr lang="en-US" sz="4400" dirty="0">
              <a:latin typeface="Arial" pitchFamily="34" charset="0"/>
            </a:endParaRPr>
          </a:p>
        </p:txBody>
      </p:sp>
      <p:grpSp>
        <p:nvGrpSpPr>
          <p:cNvPr id="22" name="Group 21">
            <a:extLst>
              <a:ext uri="{FF2B5EF4-FFF2-40B4-BE49-F238E27FC236}">
                <a16:creationId xmlns:a16="http://schemas.microsoft.com/office/drawing/2014/main" id="{B6249469-9318-ADA4-7AC9-8BF6013BBD3E}"/>
              </a:ext>
            </a:extLst>
          </p:cNvPr>
          <p:cNvGrpSpPr/>
          <p:nvPr/>
        </p:nvGrpSpPr>
        <p:grpSpPr>
          <a:xfrm>
            <a:off x="771525" y="2547005"/>
            <a:ext cx="8143873" cy="587653"/>
            <a:chOff x="771525" y="2547005"/>
            <a:chExt cx="8143873" cy="587653"/>
          </a:xfrm>
        </p:grpSpPr>
        <p:grpSp>
          <p:nvGrpSpPr>
            <p:cNvPr id="23" name="Group 22">
              <a:extLst>
                <a:ext uri="{FF2B5EF4-FFF2-40B4-BE49-F238E27FC236}">
                  <a16:creationId xmlns:a16="http://schemas.microsoft.com/office/drawing/2014/main" id="{2B066FA9-7C1A-AB63-B373-3FF15D4AFDFA}"/>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25" name="AutoShape 3">
                <a:extLst>
                  <a:ext uri="{FF2B5EF4-FFF2-40B4-BE49-F238E27FC236}">
                    <a16:creationId xmlns:a16="http://schemas.microsoft.com/office/drawing/2014/main" id="{37885332-E59C-20A1-5E93-43536E64C17D}"/>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Line 4">
                <a:extLst>
                  <a:ext uri="{FF2B5EF4-FFF2-40B4-BE49-F238E27FC236}">
                    <a16:creationId xmlns:a16="http://schemas.microsoft.com/office/drawing/2014/main" id="{B2B70C2C-8C41-64B0-2F80-D55F47D9CD42}"/>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AutoShape 6">
                <a:extLst>
                  <a:ext uri="{FF2B5EF4-FFF2-40B4-BE49-F238E27FC236}">
                    <a16:creationId xmlns:a16="http://schemas.microsoft.com/office/drawing/2014/main" id="{14DB399F-7453-10FD-C3E9-801AEE7338D6}"/>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Line 7">
                <a:extLst>
                  <a:ext uri="{FF2B5EF4-FFF2-40B4-BE49-F238E27FC236}">
                    <a16:creationId xmlns:a16="http://schemas.microsoft.com/office/drawing/2014/main" id="{B029352B-3254-7E1F-E3ED-C0EC99180B45}"/>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Text Box 8">
                <a:extLst>
                  <a:ext uri="{FF2B5EF4-FFF2-40B4-BE49-F238E27FC236}">
                    <a16:creationId xmlns:a16="http://schemas.microsoft.com/office/drawing/2014/main" id="{C0FE3483-4C4F-5EC9-EFEF-989AD0962993}"/>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30" name="AutoShape 9">
                <a:extLst>
                  <a:ext uri="{FF2B5EF4-FFF2-40B4-BE49-F238E27FC236}">
                    <a16:creationId xmlns:a16="http://schemas.microsoft.com/office/drawing/2014/main" id="{535FBB70-9A6A-23D0-F53E-F48114750394}"/>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Line 10">
                <a:extLst>
                  <a:ext uri="{FF2B5EF4-FFF2-40B4-BE49-F238E27FC236}">
                    <a16:creationId xmlns:a16="http://schemas.microsoft.com/office/drawing/2014/main" id="{99B86948-3B1A-D19E-262B-0CABB2F1B23D}"/>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AutoShape 12">
                <a:extLst>
                  <a:ext uri="{FF2B5EF4-FFF2-40B4-BE49-F238E27FC236}">
                    <a16:creationId xmlns:a16="http://schemas.microsoft.com/office/drawing/2014/main" id="{32A78931-73F3-AB68-85C2-7B69DFAD9C08}"/>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Line 13">
                <a:extLst>
                  <a:ext uri="{FF2B5EF4-FFF2-40B4-BE49-F238E27FC236}">
                    <a16:creationId xmlns:a16="http://schemas.microsoft.com/office/drawing/2014/main" id="{A208C97C-76E3-6AA7-E496-9FBEF805D22C}"/>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Text Box 14">
                <a:extLst>
                  <a:ext uri="{FF2B5EF4-FFF2-40B4-BE49-F238E27FC236}">
                    <a16:creationId xmlns:a16="http://schemas.microsoft.com/office/drawing/2014/main" id="{CE2DACFA-CDDD-C1E4-5F5E-6B221FC67DC3}"/>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35" name="Line 15">
                <a:extLst>
                  <a:ext uri="{FF2B5EF4-FFF2-40B4-BE49-F238E27FC236}">
                    <a16:creationId xmlns:a16="http://schemas.microsoft.com/office/drawing/2014/main" id="{85E21600-2ADB-9E61-7523-48330C92E064}"/>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6" name="Line 16">
                <a:extLst>
                  <a:ext uri="{FF2B5EF4-FFF2-40B4-BE49-F238E27FC236}">
                    <a16:creationId xmlns:a16="http://schemas.microsoft.com/office/drawing/2014/main" id="{19D91862-0B72-3907-451C-63D444CFCFAB}"/>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7" name="Line 17">
                <a:extLst>
                  <a:ext uri="{FF2B5EF4-FFF2-40B4-BE49-F238E27FC236}">
                    <a16:creationId xmlns:a16="http://schemas.microsoft.com/office/drawing/2014/main" id="{13E57377-52EB-732B-6D5C-38B9DFA6B1E1}"/>
                  </a:ext>
                </a:extLst>
              </p:cNvPr>
              <p:cNvSpPr>
                <a:spLocks noChangeShapeType="1"/>
              </p:cNvSpPr>
              <p:nvPr/>
            </p:nvSpPr>
            <p:spPr bwMode="auto">
              <a:xfrm>
                <a:off x="4843463" y="2867025"/>
                <a:ext cx="101123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8" name="AutoShape 24">
                <a:extLst>
                  <a:ext uri="{FF2B5EF4-FFF2-40B4-BE49-F238E27FC236}">
                    <a16:creationId xmlns:a16="http://schemas.microsoft.com/office/drawing/2014/main" id="{971E4234-7E3D-D2AC-8AFA-520B8622A1EC}"/>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25">
                <a:extLst>
                  <a:ext uri="{FF2B5EF4-FFF2-40B4-BE49-F238E27FC236}">
                    <a16:creationId xmlns:a16="http://schemas.microsoft.com/office/drawing/2014/main" id="{DE698105-4776-970F-CC46-740F0FA96292}"/>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Line 27">
                <a:extLst>
                  <a:ext uri="{FF2B5EF4-FFF2-40B4-BE49-F238E27FC236}">
                    <a16:creationId xmlns:a16="http://schemas.microsoft.com/office/drawing/2014/main" id="{15A7DDD3-8D9A-15CD-5012-ACE623687C54}"/>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1" name="Line 16">
                <a:extLst>
                  <a:ext uri="{FF2B5EF4-FFF2-40B4-BE49-F238E27FC236}">
                    <a16:creationId xmlns:a16="http://schemas.microsoft.com/office/drawing/2014/main" id="{29D53830-69A4-395D-C21C-84F47857E783}"/>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 name="Text Box 8">
                <a:extLst>
                  <a:ext uri="{FF2B5EF4-FFF2-40B4-BE49-F238E27FC236}">
                    <a16:creationId xmlns:a16="http://schemas.microsoft.com/office/drawing/2014/main" id="{47E2EF0D-4BC3-F8A5-7691-609A670CE38B}"/>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24" name="Text Box 11">
              <a:extLst>
                <a:ext uri="{FF2B5EF4-FFF2-40B4-BE49-F238E27FC236}">
                  <a16:creationId xmlns:a16="http://schemas.microsoft.com/office/drawing/2014/main" id="{92C56B88-E7C7-E891-31D1-9566A6AE9692}"/>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rgbClr val="FFFF00"/>
                </a:solidFill>
                <a:latin typeface="Arial" pitchFamily="34" charset="0"/>
              </a:rPr>
              <a:t>Art of Multiprocessor Programming</a:t>
            </a:r>
          </a:p>
        </p:txBody>
      </p:sp>
      <p:sp>
        <p:nvSpPr>
          <p:cNvPr id="64"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E375F160-BAD1-4291-AE62-2ED12B880A49}" type="slidenum">
              <a:rPr lang="x-none" sz="1400">
                <a:solidFill>
                  <a:srgbClr val="FFFF00"/>
                </a:solidFill>
                <a:latin typeface="Arial" pitchFamily="34" charset="0"/>
                <a:cs typeface="Arial" charset="0"/>
              </a:rPr>
              <a:pPr>
                <a:defRPr/>
              </a:pPr>
              <a:t>131</a:t>
            </a:fld>
            <a:endParaRPr lang="en-US" sz="1400" dirty="0">
              <a:solidFill>
                <a:srgbClr val="FFFF00"/>
              </a:solidFill>
              <a:latin typeface="Arial" pitchFamily="34" charset="0"/>
              <a:cs typeface="Arial" charset="0"/>
            </a:endParaRPr>
          </a:p>
        </p:txBody>
      </p:sp>
      <p:sp>
        <p:nvSpPr>
          <p:cNvPr id="145412" name="Rectangle 2"/>
          <p:cNvSpPr>
            <a:spLocks noGrp="1" noChangeArrowheads="1"/>
          </p:cNvSpPr>
          <p:nvPr>
            <p:ph type="title" idx="4294967295"/>
          </p:nvPr>
        </p:nvSpPr>
        <p:spPr>
          <a:xfrm>
            <a:off x="685800" y="450850"/>
            <a:ext cx="7772400" cy="1143000"/>
          </a:xfrm>
        </p:spPr>
        <p:txBody>
          <a:bodyPr/>
          <a:lstStyle/>
          <a:p>
            <a:r>
              <a:rPr lang="en-US" sz="4000" dirty="0"/>
              <a:t>What Else Could Go Wrong?</a:t>
            </a:r>
          </a:p>
        </p:txBody>
      </p:sp>
      <p:sp>
        <p:nvSpPr>
          <p:cNvPr id="145415" name="Text Box 5"/>
          <p:cNvSpPr txBox="1">
            <a:spLocks noChangeArrowheads="1"/>
          </p:cNvSpPr>
          <p:nvPr/>
        </p:nvSpPr>
        <p:spPr bwMode="auto">
          <a:xfrm>
            <a:off x="957263" y="2625725"/>
            <a:ext cx="184150" cy="519113"/>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grpSp>
        <p:nvGrpSpPr>
          <p:cNvPr id="145431" name="Group 22"/>
          <p:cNvGrpSpPr>
            <a:grpSpLocks/>
          </p:cNvGrpSpPr>
          <p:nvPr/>
        </p:nvGrpSpPr>
        <p:grpSpPr bwMode="auto">
          <a:xfrm>
            <a:off x="2782888" y="4518025"/>
            <a:ext cx="1447800" cy="1295400"/>
            <a:chOff x="1584" y="816"/>
            <a:chExt cx="912" cy="816"/>
          </a:xfrm>
        </p:grpSpPr>
        <p:sp>
          <p:nvSpPr>
            <p:cNvPr id="145464" name="Freeform 2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5465" name="Freeform 2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5466" name="Freeform 2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5467" name="Freeform 2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5468" name="Freeform 2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5469" name="Freeform 2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5470" name="Freeform 2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5471" name="Freeform 3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45472" name="Freeform 3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grpSp>
        <p:nvGrpSpPr>
          <p:cNvPr id="145433" name="Group 33"/>
          <p:cNvGrpSpPr>
            <a:grpSpLocks/>
          </p:cNvGrpSpPr>
          <p:nvPr/>
        </p:nvGrpSpPr>
        <p:grpSpPr bwMode="auto">
          <a:xfrm>
            <a:off x="6000750" y="1882775"/>
            <a:ext cx="471488" cy="476250"/>
            <a:chOff x="2208" y="1920"/>
            <a:chExt cx="1152" cy="1680"/>
          </a:xfrm>
        </p:grpSpPr>
        <p:sp>
          <p:nvSpPr>
            <p:cNvPr id="145460" name="Oval 34"/>
            <p:cNvSpPr>
              <a:spLocks noChangeArrowheads="1"/>
            </p:cNvSpPr>
            <p:nvPr/>
          </p:nvSpPr>
          <p:spPr bwMode="auto">
            <a:xfrm>
              <a:off x="2208" y="2448"/>
              <a:ext cx="1152" cy="1152"/>
            </a:xfrm>
            <a:prstGeom prst="ellipse">
              <a:avLst/>
            </a:prstGeom>
            <a:solidFill>
              <a:srgbClr val="FF3300"/>
            </a:solidFill>
            <a:ln w="9525" algn="ctr">
              <a:noFill/>
              <a:round/>
              <a:headEnd/>
              <a:tailEnd/>
            </a:ln>
          </p:spPr>
          <p:txBody>
            <a:bodyPr wrap="none" anchor="ctr"/>
            <a:lstStyle/>
            <a:p>
              <a:endParaRPr lang="en-US" dirty="0">
                <a:latin typeface="Consolas" panose="020B0609020204030204" pitchFamily="49" charset="0"/>
              </a:endParaRPr>
            </a:p>
          </p:txBody>
        </p:sp>
        <p:sp>
          <p:nvSpPr>
            <p:cNvPr id="145461" name="Oval 3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5462" name="AutoShape 3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5463" name="AutoShape 3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330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5434" name="Group 38"/>
          <p:cNvGrpSpPr>
            <a:grpSpLocks/>
          </p:cNvGrpSpPr>
          <p:nvPr/>
        </p:nvGrpSpPr>
        <p:grpSpPr bwMode="auto">
          <a:xfrm>
            <a:off x="4217988" y="1820863"/>
            <a:ext cx="471487" cy="476250"/>
            <a:chOff x="2208" y="1920"/>
            <a:chExt cx="1152" cy="1680"/>
          </a:xfrm>
        </p:grpSpPr>
        <p:sp>
          <p:nvSpPr>
            <p:cNvPr id="145456" name="Oval 39"/>
            <p:cNvSpPr>
              <a:spLocks noChangeArrowheads="1"/>
            </p:cNvSpPr>
            <p:nvPr/>
          </p:nvSpPr>
          <p:spPr bwMode="auto">
            <a:xfrm>
              <a:off x="2208" y="2448"/>
              <a:ext cx="1152" cy="1152"/>
            </a:xfrm>
            <a:prstGeom prst="ellipse">
              <a:avLst/>
            </a:prstGeom>
            <a:solidFill>
              <a:srgbClr val="FF3300"/>
            </a:solidFill>
            <a:ln w="9525" algn="ctr">
              <a:noFill/>
              <a:round/>
              <a:headEnd/>
              <a:tailEnd/>
            </a:ln>
          </p:spPr>
          <p:txBody>
            <a:bodyPr wrap="none" anchor="ctr"/>
            <a:lstStyle/>
            <a:p>
              <a:endParaRPr lang="en-US" dirty="0">
                <a:latin typeface="Consolas" panose="020B0609020204030204" pitchFamily="49" charset="0"/>
              </a:endParaRPr>
            </a:p>
          </p:txBody>
        </p:sp>
        <p:sp>
          <p:nvSpPr>
            <p:cNvPr id="145457" name="Oval 40"/>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5458" name="AutoShape 41"/>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5459" name="AutoShape 42"/>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330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45436" name="AutoShape 53"/>
          <p:cNvSpPr>
            <a:spLocks noChangeArrowheads="1"/>
          </p:cNvSpPr>
          <p:nvPr/>
        </p:nvSpPr>
        <p:spPr bwMode="auto">
          <a:xfrm>
            <a:off x="6288088" y="3336925"/>
            <a:ext cx="2435225" cy="1055688"/>
          </a:xfrm>
          <a:prstGeom prst="cloudCallout">
            <a:avLst>
              <a:gd name="adj1" fmla="val -46806"/>
              <a:gd name="adj2" fmla="val 57671"/>
            </a:avLst>
          </a:prstGeom>
          <a:noFill/>
          <a:ln w="38100">
            <a:solidFill>
              <a:srgbClr val="FF3300"/>
            </a:solidFill>
            <a:round/>
            <a:headEnd/>
            <a:tailEnd/>
          </a:ln>
        </p:spPr>
        <p:txBody>
          <a:bodyPr anchor="ctr"/>
          <a:lstStyle/>
          <a:p>
            <a:pPr algn="ctr"/>
            <a:r>
              <a:rPr lang="en-US" dirty="0">
                <a:solidFill>
                  <a:srgbClr val="FFFF00"/>
                </a:solidFill>
                <a:latin typeface="Consolas" panose="020B0609020204030204" pitchFamily="49" charset="0"/>
              </a:rPr>
              <a:t>add(b’)</a:t>
            </a:r>
          </a:p>
        </p:txBody>
      </p:sp>
      <p:sp>
        <p:nvSpPr>
          <p:cNvPr id="145437" name="AutoShape 54"/>
          <p:cNvSpPr>
            <a:spLocks noChangeArrowheads="1"/>
          </p:cNvSpPr>
          <p:nvPr/>
        </p:nvSpPr>
        <p:spPr bwMode="auto">
          <a:xfrm>
            <a:off x="3887788" y="2406650"/>
            <a:ext cx="1293812" cy="814388"/>
          </a:xfrm>
          <a:prstGeom prst="wedgeRoundRectCallout">
            <a:avLst>
              <a:gd name="adj1" fmla="val 69755"/>
              <a:gd name="adj2" fmla="val 192690"/>
              <a:gd name="adj3" fmla="val 16667"/>
            </a:avLst>
          </a:prstGeom>
          <a:noFill/>
          <a:ln w="38100">
            <a:solidFill>
              <a:srgbClr val="FF3300"/>
            </a:solidFill>
            <a:miter lim="800000"/>
            <a:headEnd/>
            <a:tailEnd/>
          </a:ln>
        </p:spPr>
        <p:txBody>
          <a:bodyPr anchor="ctr"/>
          <a:lstStyle/>
          <a:p>
            <a:pPr algn="ctr"/>
            <a:endParaRPr lang="en-US" sz="4400" dirty="0">
              <a:latin typeface="Arial" pitchFamily="34" charset="0"/>
            </a:endParaRPr>
          </a:p>
        </p:txBody>
      </p:sp>
      <p:sp>
        <p:nvSpPr>
          <p:cNvPr id="145438" name="AutoShape 55"/>
          <p:cNvSpPr>
            <a:spLocks noChangeArrowheads="1"/>
          </p:cNvSpPr>
          <p:nvPr/>
        </p:nvSpPr>
        <p:spPr bwMode="auto">
          <a:xfrm>
            <a:off x="5716588" y="2406650"/>
            <a:ext cx="1293812" cy="814388"/>
          </a:xfrm>
          <a:prstGeom prst="wedgeRoundRectCallout">
            <a:avLst>
              <a:gd name="adj1" fmla="val -66685"/>
              <a:gd name="adj2" fmla="val 194250"/>
              <a:gd name="adj3" fmla="val 16667"/>
            </a:avLst>
          </a:prstGeom>
          <a:noFill/>
          <a:ln w="38100">
            <a:solidFill>
              <a:srgbClr val="FF3300"/>
            </a:solidFill>
            <a:miter lim="800000"/>
            <a:headEnd/>
            <a:tailEnd/>
          </a:ln>
        </p:spPr>
        <p:txBody>
          <a:bodyPr anchor="ctr"/>
          <a:lstStyle/>
          <a:p>
            <a:pPr algn="ctr"/>
            <a:endParaRPr lang="en-US" sz="4400" dirty="0">
              <a:latin typeface="Arial" pitchFamily="34" charset="0"/>
            </a:endParaRPr>
          </a:p>
        </p:txBody>
      </p:sp>
      <p:sp>
        <p:nvSpPr>
          <p:cNvPr id="145439" name="AutoShape 56"/>
          <p:cNvSpPr>
            <a:spLocks noChangeArrowheads="1"/>
          </p:cNvSpPr>
          <p:nvPr/>
        </p:nvSpPr>
        <p:spPr bwMode="auto">
          <a:xfrm>
            <a:off x="3773488" y="2533650"/>
            <a:ext cx="1293812" cy="814388"/>
          </a:xfrm>
          <a:prstGeom prst="wedgeRoundRectCallout">
            <a:avLst>
              <a:gd name="adj1" fmla="val -96134"/>
              <a:gd name="adj2" fmla="val 192690"/>
              <a:gd name="adj3" fmla="val 16667"/>
            </a:avLst>
          </a:prstGeom>
          <a:noFill/>
          <a:ln w="38100">
            <a:solidFill>
              <a:schemeClr val="folHlink"/>
            </a:solidFill>
            <a:miter lim="800000"/>
            <a:headEnd/>
            <a:tailEnd/>
          </a:ln>
        </p:spPr>
        <p:txBody>
          <a:bodyPr anchor="ctr"/>
          <a:lstStyle/>
          <a:p>
            <a:pPr algn="ctr"/>
            <a:endParaRPr lang="en-US" sz="4400" dirty="0">
              <a:latin typeface="Arial" pitchFamily="34" charset="0"/>
            </a:endParaRPr>
          </a:p>
        </p:txBody>
      </p:sp>
      <p:sp>
        <p:nvSpPr>
          <p:cNvPr id="145440" name="AutoShape 57"/>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folHlink"/>
            </a:solidFill>
            <a:miter lim="800000"/>
            <a:headEnd/>
            <a:tailEnd/>
          </a:ln>
        </p:spPr>
        <p:txBody>
          <a:bodyPr anchor="ctr"/>
          <a:lstStyle/>
          <a:p>
            <a:pPr algn="ctr"/>
            <a:endParaRPr lang="en-US" sz="4400" dirty="0">
              <a:latin typeface="Arial" pitchFamily="34" charset="0"/>
            </a:endParaRPr>
          </a:p>
        </p:txBody>
      </p:sp>
      <p:grpSp>
        <p:nvGrpSpPr>
          <p:cNvPr id="145441" name="Group 67"/>
          <p:cNvGrpSpPr>
            <a:grpSpLocks/>
          </p:cNvGrpSpPr>
          <p:nvPr/>
        </p:nvGrpSpPr>
        <p:grpSpPr bwMode="auto">
          <a:xfrm>
            <a:off x="4975228" y="3562351"/>
            <a:ext cx="855663" cy="523876"/>
            <a:chOff x="3110" y="884"/>
            <a:chExt cx="539" cy="330"/>
          </a:xfrm>
          <a:effectLst>
            <a:glow rad="228600">
              <a:schemeClr val="accent3">
                <a:satMod val="175000"/>
                <a:alpha val="40000"/>
              </a:schemeClr>
            </a:glow>
          </a:effectLst>
        </p:grpSpPr>
        <p:sp>
          <p:nvSpPr>
            <p:cNvPr id="145444" name="AutoShape 61"/>
            <p:cNvSpPr>
              <a:spLocks noChangeArrowheads="1"/>
            </p:cNvSpPr>
            <p:nvPr/>
          </p:nvSpPr>
          <p:spPr bwMode="auto">
            <a:xfrm>
              <a:off x="3142" y="929"/>
              <a:ext cx="507" cy="234"/>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5445" name="Line 62"/>
            <p:cNvSpPr>
              <a:spLocks noChangeShapeType="1"/>
            </p:cNvSpPr>
            <p:nvPr/>
          </p:nvSpPr>
          <p:spPr bwMode="auto">
            <a:xfrm>
              <a:off x="3400" y="926"/>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5446" name="Text Box 63"/>
            <p:cNvSpPr txBox="1">
              <a:spLocks noChangeArrowheads="1"/>
            </p:cNvSpPr>
            <p:nvPr/>
          </p:nvSpPr>
          <p:spPr bwMode="auto">
            <a:xfrm>
              <a:off x="3110" y="884"/>
              <a:ext cx="317"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grpSp>
      <p:sp>
        <p:nvSpPr>
          <p:cNvPr id="145442" name="Freeform 68"/>
          <p:cNvSpPr>
            <a:spLocks/>
          </p:cNvSpPr>
          <p:nvPr/>
        </p:nvSpPr>
        <p:spPr bwMode="auto">
          <a:xfrm>
            <a:off x="4545162" y="3061635"/>
            <a:ext cx="355451" cy="461665"/>
          </a:xfrm>
          <a:custGeom>
            <a:avLst/>
            <a:gdLst>
              <a:gd name="T0" fmla="*/ 417512 w 351"/>
              <a:gd name="T1" fmla="*/ 0 h 641"/>
              <a:gd name="T2" fmla="*/ 23812 w 351"/>
              <a:gd name="T3" fmla="*/ 863600 h 641"/>
              <a:gd name="T4" fmla="*/ 557212 w 351"/>
              <a:gd name="T5" fmla="*/ 927100 h 641"/>
              <a:gd name="T6" fmla="*/ 0 60000 65536"/>
              <a:gd name="T7" fmla="*/ 0 60000 65536"/>
              <a:gd name="T8" fmla="*/ 0 60000 65536"/>
              <a:gd name="T9" fmla="*/ 0 w 351"/>
              <a:gd name="T10" fmla="*/ 0 h 641"/>
              <a:gd name="T11" fmla="*/ 351 w 351"/>
              <a:gd name="T12" fmla="*/ 641 h 641"/>
            </a:gdLst>
            <a:ahLst/>
            <a:cxnLst>
              <a:cxn ang="T6">
                <a:pos x="T0" y="T1"/>
              </a:cxn>
              <a:cxn ang="T7">
                <a:pos x="T2" y="T3"/>
              </a:cxn>
              <a:cxn ang="T8">
                <a:pos x="T4" y="T5"/>
              </a:cxn>
            </a:cxnLst>
            <a:rect l="T9" t="T10" r="T11" b="T12"/>
            <a:pathLst>
              <a:path w="351" h="641">
                <a:moveTo>
                  <a:pt x="263" y="0"/>
                </a:moveTo>
                <a:cubicBezTo>
                  <a:pt x="131" y="223"/>
                  <a:pt x="0" y="447"/>
                  <a:pt x="15" y="544"/>
                </a:cubicBezTo>
                <a:cubicBezTo>
                  <a:pt x="30" y="641"/>
                  <a:pt x="190" y="612"/>
                  <a:pt x="351" y="584"/>
                </a:cubicBezTo>
              </a:path>
            </a:pathLst>
          </a:custGeom>
          <a:noFill/>
          <a:ln w="76200">
            <a:solidFill>
              <a:schemeClr val="bg1"/>
            </a:solidFill>
            <a:round/>
            <a:headEnd/>
            <a:tailEnd type="triangle" w="med" len="med"/>
          </a:ln>
        </p:spPr>
        <p:txBody>
          <a:bodyPr wrap="square">
            <a:spAutoFit/>
          </a:bodyPr>
          <a:lstStyle/>
          <a:p>
            <a:endParaRPr lang="en-US" dirty="0">
              <a:latin typeface="Consolas" panose="020B0609020204030204" pitchFamily="49" charset="0"/>
            </a:endParaRPr>
          </a:p>
        </p:txBody>
      </p:sp>
      <p:sp>
        <p:nvSpPr>
          <p:cNvPr id="145443" name="Freeform 69"/>
          <p:cNvSpPr>
            <a:spLocks/>
          </p:cNvSpPr>
          <p:nvPr/>
        </p:nvSpPr>
        <p:spPr bwMode="auto">
          <a:xfrm>
            <a:off x="5746028" y="3062811"/>
            <a:ext cx="538885" cy="461665"/>
          </a:xfrm>
          <a:custGeom>
            <a:avLst/>
            <a:gdLst>
              <a:gd name="T0" fmla="*/ 0 w 547"/>
              <a:gd name="T1" fmla="*/ 698500 h 513"/>
              <a:gd name="T2" fmla="*/ 812800 w 547"/>
              <a:gd name="T3" fmla="*/ 698500 h 513"/>
              <a:gd name="T4" fmla="*/ 330200 w 547"/>
              <a:gd name="T5" fmla="*/ 0 h 513"/>
              <a:gd name="T6" fmla="*/ 0 60000 65536"/>
              <a:gd name="T7" fmla="*/ 0 60000 65536"/>
              <a:gd name="T8" fmla="*/ 0 60000 65536"/>
              <a:gd name="T9" fmla="*/ 0 w 547"/>
              <a:gd name="T10" fmla="*/ 0 h 513"/>
              <a:gd name="T11" fmla="*/ 547 w 547"/>
              <a:gd name="T12" fmla="*/ 513 h 513"/>
            </a:gdLst>
            <a:ahLst/>
            <a:cxnLst>
              <a:cxn ang="T6">
                <a:pos x="T0" y="T1"/>
              </a:cxn>
              <a:cxn ang="T7">
                <a:pos x="T2" y="T3"/>
              </a:cxn>
              <a:cxn ang="T8">
                <a:pos x="T4" y="T5"/>
              </a:cxn>
            </a:cxnLst>
            <a:rect l="T9" t="T10" r="T11" b="T12"/>
            <a:pathLst>
              <a:path w="547" h="513">
                <a:moveTo>
                  <a:pt x="0" y="440"/>
                </a:moveTo>
                <a:cubicBezTo>
                  <a:pt x="238" y="476"/>
                  <a:pt x="477" y="513"/>
                  <a:pt x="512" y="440"/>
                </a:cubicBezTo>
                <a:cubicBezTo>
                  <a:pt x="547" y="367"/>
                  <a:pt x="377" y="183"/>
                  <a:pt x="208" y="0"/>
                </a:cubicBezTo>
              </a:path>
            </a:pathLst>
          </a:custGeom>
          <a:noFill/>
          <a:ln w="76200">
            <a:solidFill>
              <a:schemeClr val="bg1"/>
            </a:solidFill>
            <a:round/>
            <a:headEnd/>
            <a:tailEnd type="triangle" w="med" len="med"/>
          </a:ln>
        </p:spPr>
        <p:txBody>
          <a:bodyPr wrap="square">
            <a:spAutoFit/>
          </a:bodyPr>
          <a:lstStyle/>
          <a:p>
            <a:endParaRPr lang="en-US" dirty="0">
              <a:latin typeface="Consolas" panose="020B0609020204030204" pitchFamily="49" charset="0"/>
            </a:endParaRPr>
          </a:p>
        </p:txBody>
      </p:sp>
      <p:grpSp>
        <p:nvGrpSpPr>
          <p:cNvPr id="15" name="Group 43">
            <a:extLst>
              <a:ext uri="{FF2B5EF4-FFF2-40B4-BE49-F238E27FC236}">
                <a16:creationId xmlns:a16="http://schemas.microsoft.com/office/drawing/2014/main" id="{8AF5AD1A-B1C0-C7B9-C281-5A0163CFF488}"/>
              </a:ext>
            </a:extLst>
          </p:cNvPr>
          <p:cNvGrpSpPr>
            <a:grpSpLocks/>
          </p:cNvGrpSpPr>
          <p:nvPr/>
        </p:nvGrpSpPr>
        <p:grpSpPr bwMode="auto">
          <a:xfrm>
            <a:off x="5272088" y="4429125"/>
            <a:ext cx="1447800" cy="1295400"/>
            <a:chOff x="1584" y="816"/>
            <a:chExt cx="912" cy="816"/>
          </a:xfrm>
          <a:effectLst>
            <a:glow rad="101600">
              <a:schemeClr val="accent3">
                <a:satMod val="175000"/>
                <a:alpha val="40000"/>
              </a:schemeClr>
            </a:glow>
          </a:effectLst>
        </p:grpSpPr>
        <p:sp>
          <p:nvSpPr>
            <p:cNvPr id="22" name="Freeform 44">
              <a:extLst>
                <a:ext uri="{FF2B5EF4-FFF2-40B4-BE49-F238E27FC236}">
                  <a16:creationId xmlns:a16="http://schemas.microsoft.com/office/drawing/2014/main" id="{6099B1E6-A114-6239-1486-F63E7AD86EC5}"/>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45">
              <a:extLst>
                <a:ext uri="{FF2B5EF4-FFF2-40B4-BE49-F238E27FC236}">
                  <a16:creationId xmlns:a16="http://schemas.microsoft.com/office/drawing/2014/main" id="{D8C0D772-9C00-8164-31C8-CDB04DF0B14C}"/>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46">
              <a:extLst>
                <a:ext uri="{FF2B5EF4-FFF2-40B4-BE49-F238E27FC236}">
                  <a16:creationId xmlns:a16="http://schemas.microsoft.com/office/drawing/2014/main" id="{1D22D258-DF4E-6534-39A0-04A96A23B7C2}"/>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47">
              <a:extLst>
                <a:ext uri="{FF2B5EF4-FFF2-40B4-BE49-F238E27FC236}">
                  <a16:creationId xmlns:a16="http://schemas.microsoft.com/office/drawing/2014/main" id="{E1B08958-EDB4-D768-02CD-871BF244D479}"/>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48">
              <a:extLst>
                <a:ext uri="{FF2B5EF4-FFF2-40B4-BE49-F238E27FC236}">
                  <a16:creationId xmlns:a16="http://schemas.microsoft.com/office/drawing/2014/main" id="{7FBEB032-ABF1-3914-CDE8-6BFBB8DE48F9}"/>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49">
              <a:extLst>
                <a:ext uri="{FF2B5EF4-FFF2-40B4-BE49-F238E27FC236}">
                  <a16:creationId xmlns:a16="http://schemas.microsoft.com/office/drawing/2014/main" id="{24E31E83-A5E1-DD17-EE1D-9EF90FF19B3F}"/>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330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50">
              <a:extLst>
                <a:ext uri="{FF2B5EF4-FFF2-40B4-BE49-F238E27FC236}">
                  <a16:creationId xmlns:a16="http://schemas.microsoft.com/office/drawing/2014/main" id="{754730F6-8C5A-5852-7C5B-FBD336CF0144}"/>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51">
              <a:extLst>
                <a:ext uri="{FF2B5EF4-FFF2-40B4-BE49-F238E27FC236}">
                  <a16:creationId xmlns:a16="http://schemas.microsoft.com/office/drawing/2014/main" id="{F05D72F4-AE23-FEAC-33E2-B071A1EDF79F}"/>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52">
              <a:extLst>
                <a:ext uri="{FF2B5EF4-FFF2-40B4-BE49-F238E27FC236}">
                  <a16:creationId xmlns:a16="http://schemas.microsoft.com/office/drawing/2014/main" id="{B4D3FDEA-70C1-3957-FA96-4D67F066CF5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1" name="AutoShape 32">
            <a:extLst>
              <a:ext uri="{FF2B5EF4-FFF2-40B4-BE49-F238E27FC236}">
                <a16:creationId xmlns:a16="http://schemas.microsoft.com/office/drawing/2014/main" id="{FE073EA2-9AF8-BAB9-5603-313D1FCFB0FE}"/>
              </a:ext>
            </a:extLst>
          </p:cNvPr>
          <p:cNvSpPr>
            <a:spLocks noChangeArrowheads="1"/>
          </p:cNvSpPr>
          <p:nvPr/>
        </p:nvSpPr>
        <p:spPr bwMode="auto">
          <a:xfrm>
            <a:off x="357188" y="3806825"/>
            <a:ext cx="1841499" cy="1055688"/>
          </a:xfrm>
          <a:prstGeom prst="cloudCallout">
            <a:avLst>
              <a:gd name="adj1" fmla="val 90194"/>
              <a:gd name="adj2" fmla="val 42028"/>
            </a:avLst>
          </a:prstGeom>
          <a:noFill/>
          <a:ln w="38100">
            <a:solidFill>
              <a:schemeClr val="folHlink"/>
            </a:solidFill>
            <a:round/>
            <a:headEnd/>
            <a:tailEnd/>
          </a:ln>
        </p:spPr>
        <p:txBody>
          <a:bodyPr anchor="ctr"/>
          <a:lstStyle/>
          <a:p>
            <a:pPr algn="ctr"/>
            <a:r>
              <a:rPr lang="en-US" dirty="0">
                <a:solidFill>
                  <a:schemeClr val="folHlink"/>
                </a:solidFill>
                <a:latin typeface="Consolas" panose="020B0609020204030204" pitchFamily="49" charset="0"/>
              </a:rPr>
              <a:t>add(c)</a:t>
            </a:r>
          </a:p>
        </p:txBody>
      </p:sp>
      <p:grpSp>
        <p:nvGrpSpPr>
          <p:cNvPr id="32" name="Group 31">
            <a:extLst>
              <a:ext uri="{FF2B5EF4-FFF2-40B4-BE49-F238E27FC236}">
                <a16:creationId xmlns:a16="http://schemas.microsoft.com/office/drawing/2014/main" id="{ADA9E7E1-984C-424A-CAD3-4458D7723CE8}"/>
              </a:ext>
            </a:extLst>
          </p:cNvPr>
          <p:cNvGrpSpPr/>
          <p:nvPr/>
        </p:nvGrpSpPr>
        <p:grpSpPr>
          <a:xfrm>
            <a:off x="771525" y="2547005"/>
            <a:ext cx="8143873" cy="587653"/>
            <a:chOff x="771525" y="2547005"/>
            <a:chExt cx="8143873" cy="587653"/>
          </a:xfrm>
        </p:grpSpPr>
        <p:grpSp>
          <p:nvGrpSpPr>
            <p:cNvPr id="33" name="Group 32">
              <a:extLst>
                <a:ext uri="{FF2B5EF4-FFF2-40B4-BE49-F238E27FC236}">
                  <a16:creationId xmlns:a16="http://schemas.microsoft.com/office/drawing/2014/main" id="{1A319F85-F23A-2873-E0C3-860E3098593B}"/>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5" name="AutoShape 3">
                <a:extLst>
                  <a:ext uri="{FF2B5EF4-FFF2-40B4-BE49-F238E27FC236}">
                    <a16:creationId xmlns:a16="http://schemas.microsoft.com/office/drawing/2014/main" id="{A5E62586-002F-9642-678F-C352DFFE6ECD}"/>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Line 4">
                <a:extLst>
                  <a:ext uri="{FF2B5EF4-FFF2-40B4-BE49-F238E27FC236}">
                    <a16:creationId xmlns:a16="http://schemas.microsoft.com/office/drawing/2014/main" id="{5E4E23AA-79E8-0E1C-024A-782DC22D8FE5}"/>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AutoShape 6">
                <a:extLst>
                  <a:ext uri="{FF2B5EF4-FFF2-40B4-BE49-F238E27FC236}">
                    <a16:creationId xmlns:a16="http://schemas.microsoft.com/office/drawing/2014/main" id="{8DF97DDC-F076-C0F9-4550-9FA39DF695E5}"/>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7">
                <a:extLst>
                  <a:ext uri="{FF2B5EF4-FFF2-40B4-BE49-F238E27FC236}">
                    <a16:creationId xmlns:a16="http://schemas.microsoft.com/office/drawing/2014/main" id="{8486A90F-8DFD-9A0F-535A-924DD44B3371}"/>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Text Box 8">
                <a:extLst>
                  <a:ext uri="{FF2B5EF4-FFF2-40B4-BE49-F238E27FC236}">
                    <a16:creationId xmlns:a16="http://schemas.microsoft.com/office/drawing/2014/main" id="{A58F1A05-F236-2B19-5AD1-BB88563F8D5A}"/>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40" name="AutoShape 9">
                <a:extLst>
                  <a:ext uri="{FF2B5EF4-FFF2-40B4-BE49-F238E27FC236}">
                    <a16:creationId xmlns:a16="http://schemas.microsoft.com/office/drawing/2014/main" id="{0E967291-B3A1-501D-DAF7-890C5EC798B1}"/>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10">
                <a:extLst>
                  <a:ext uri="{FF2B5EF4-FFF2-40B4-BE49-F238E27FC236}">
                    <a16:creationId xmlns:a16="http://schemas.microsoft.com/office/drawing/2014/main" id="{1364F1EC-4622-1551-6B4E-03356E1E4273}"/>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AutoShape 12">
                <a:extLst>
                  <a:ext uri="{FF2B5EF4-FFF2-40B4-BE49-F238E27FC236}">
                    <a16:creationId xmlns:a16="http://schemas.microsoft.com/office/drawing/2014/main" id="{9A57EFF4-4542-88AF-DB1C-E3499D828DBB}"/>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Line 13">
                <a:extLst>
                  <a:ext uri="{FF2B5EF4-FFF2-40B4-BE49-F238E27FC236}">
                    <a16:creationId xmlns:a16="http://schemas.microsoft.com/office/drawing/2014/main" id="{99EC97B8-C18F-46B5-0150-8A819843BDDD}"/>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Text Box 14">
                <a:extLst>
                  <a:ext uri="{FF2B5EF4-FFF2-40B4-BE49-F238E27FC236}">
                    <a16:creationId xmlns:a16="http://schemas.microsoft.com/office/drawing/2014/main" id="{9F73E1B7-7CC8-B82D-1CFC-ADFA7D662FBB}"/>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45" name="Line 15">
                <a:extLst>
                  <a:ext uri="{FF2B5EF4-FFF2-40B4-BE49-F238E27FC236}">
                    <a16:creationId xmlns:a16="http://schemas.microsoft.com/office/drawing/2014/main" id="{4B2C551B-EFF9-4FE7-ADF4-A34E76589EB6}"/>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6" name="Line 16">
                <a:extLst>
                  <a:ext uri="{FF2B5EF4-FFF2-40B4-BE49-F238E27FC236}">
                    <a16:creationId xmlns:a16="http://schemas.microsoft.com/office/drawing/2014/main" id="{B6768285-D426-6A66-5CA8-E1235FBF7E73}"/>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AutoShape 24">
                <a:extLst>
                  <a:ext uri="{FF2B5EF4-FFF2-40B4-BE49-F238E27FC236}">
                    <a16:creationId xmlns:a16="http://schemas.microsoft.com/office/drawing/2014/main" id="{942FCAA1-0155-2330-3C28-761F97CF754E}"/>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Line 25">
                <a:extLst>
                  <a:ext uri="{FF2B5EF4-FFF2-40B4-BE49-F238E27FC236}">
                    <a16:creationId xmlns:a16="http://schemas.microsoft.com/office/drawing/2014/main" id="{37EE94D2-11EC-533B-914A-3BACF559FDD7}"/>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Line 27">
                <a:extLst>
                  <a:ext uri="{FF2B5EF4-FFF2-40B4-BE49-F238E27FC236}">
                    <a16:creationId xmlns:a16="http://schemas.microsoft.com/office/drawing/2014/main" id="{45C4E9E6-FE6A-7557-0061-29B888EF52A5}"/>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16">
                <a:extLst>
                  <a:ext uri="{FF2B5EF4-FFF2-40B4-BE49-F238E27FC236}">
                    <a16:creationId xmlns:a16="http://schemas.microsoft.com/office/drawing/2014/main" id="{6C28AD72-FA13-64C2-A0B3-B0448143B19E}"/>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2" name="Text Box 8">
                <a:extLst>
                  <a:ext uri="{FF2B5EF4-FFF2-40B4-BE49-F238E27FC236}">
                    <a16:creationId xmlns:a16="http://schemas.microsoft.com/office/drawing/2014/main" id="{192DA121-3BC4-DF51-2C1A-D110B6C11CAC}"/>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34" name="Text Box 11">
              <a:extLst>
                <a:ext uri="{FF2B5EF4-FFF2-40B4-BE49-F238E27FC236}">
                  <a16:creationId xmlns:a16="http://schemas.microsoft.com/office/drawing/2014/main" id="{206D17B7-67CE-AA0C-6AEE-133EF17C7B7F}"/>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E279AE9-C989-49B5-8DE9-0C3BD6FF421B}" type="slidenum">
              <a:rPr lang="x-none" sz="1400">
                <a:solidFill>
                  <a:schemeClr val="tx1"/>
                </a:solidFill>
                <a:latin typeface="Arial" pitchFamily="34" charset="0"/>
                <a:cs typeface="Arial" charset="0"/>
              </a:rPr>
              <a:pPr>
                <a:defRPr/>
              </a:pPr>
              <a:t>132</a:t>
            </a:fld>
            <a:endParaRPr lang="en-US" sz="1400" dirty="0">
              <a:solidFill>
                <a:schemeClr val="tx1"/>
              </a:solidFill>
              <a:latin typeface="Arial" pitchFamily="34" charset="0"/>
              <a:cs typeface="Arial" charset="0"/>
            </a:endParaRPr>
          </a:p>
        </p:txBody>
      </p:sp>
      <p:sp>
        <p:nvSpPr>
          <p:cNvPr id="146436" name="Rectangle 2"/>
          <p:cNvSpPr>
            <a:spLocks noGrp="1" noChangeArrowheads="1"/>
          </p:cNvSpPr>
          <p:nvPr>
            <p:ph type="title" idx="4294967295"/>
          </p:nvPr>
        </p:nvSpPr>
        <p:spPr>
          <a:xfrm>
            <a:off x="685800" y="450850"/>
            <a:ext cx="7772400" cy="1143000"/>
          </a:xfrm>
        </p:spPr>
        <p:txBody>
          <a:bodyPr/>
          <a:lstStyle/>
          <a:p>
            <a:r>
              <a:rPr lang="en-US" sz="4000" dirty="0"/>
              <a:t>What Else Could Go Wrong?</a:t>
            </a:r>
          </a:p>
        </p:txBody>
      </p:sp>
      <p:grpSp>
        <p:nvGrpSpPr>
          <p:cNvPr id="146455" name="Group 82"/>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146475" name="Freeform 8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6476" name="Freeform 8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6477" name="Freeform 8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6478" name="Freeform 8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6479" name="Freeform 8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6480" name="Freeform 8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6481" name="Freeform 8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6482" name="Freeform 9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46483" name="Freeform 9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46456"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46458" name="AutoShape 96"/>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46459" name="Group 49"/>
          <p:cNvGrpSpPr>
            <a:grpSpLocks/>
          </p:cNvGrpSpPr>
          <p:nvPr/>
        </p:nvGrpSpPr>
        <p:grpSpPr bwMode="auto">
          <a:xfrm>
            <a:off x="4248150" y="2085975"/>
            <a:ext cx="471488" cy="476250"/>
            <a:chOff x="2208" y="1920"/>
            <a:chExt cx="1152" cy="1680"/>
          </a:xfrm>
        </p:grpSpPr>
        <p:sp>
          <p:nvSpPr>
            <p:cNvPr id="146471" name="Oval 5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6472" name="Oval 5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6473"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6474"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6460" name="Group 54"/>
          <p:cNvGrpSpPr>
            <a:grpSpLocks/>
          </p:cNvGrpSpPr>
          <p:nvPr/>
        </p:nvGrpSpPr>
        <p:grpSpPr bwMode="auto">
          <a:xfrm>
            <a:off x="5881688" y="2100263"/>
            <a:ext cx="471487" cy="476250"/>
            <a:chOff x="2208" y="1920"/>
            <a:chExt cx="1152" cy="1680"/>
          </a:xfrm>
        </p:grpSpPr>
        <p:sp>
          <p:nvSpPr>
            <p:cNvPr id="146467" name="Oval 5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6468" name="Oval 5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6469" name="AutoShape 5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6470" name="AutoShape 5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2" name="Group 67">
            <a:extLst>
              <a:ext uri="{FF2B5EF4-FFF2-40B4-BE49-F238E27FC236}">
                <a16:creationId xmlns:a16="http://schemas.microsoft.com/office/drawing/2014/main" id="{F903EBC7-3B0F-9D18-1665-F8200C11F55D}"/>
              </a:ext>
            </a:extLst>
          </p:cNvPr>
          <p:cNvGrpSpPr>
            <a:grpSpLocks/>
          </p:cNvGrpSpPr>
          <p:nvPr/>
        </p:nvGrpSpPr>
        <p:grpSpPr bwMode="auto">
          <a:xfrm>
            <a:off x="4975228" y="3562351"/>
            <a:ext cx="855663" cy="523876"/>
            <a:chOff x="3110" y="884"/>
            <a:chExt cx="539" cy="330"/>
          </a:xfrm>
          <a:effectLst>
            <a:glow rad="228600">
              <a:schemeClr val="accent3">
                <a:satMod val="175000"/>
                <a:alpha val="40000"/>
              </a:schemeClr>
            </a:glow>
          </a:effectLst>
        </p:grpSpPr>
        <p:sp>
          <p:nvSpPr>
            <p:cNvPr id="3" name="AutoShape 61">
              <a:extLst>
                <a:ext uri="{FF2B5EF4-FFF2-40B4-BE49-F238E27FC236}">
                  <a16:creationId xmlns:a16="http://schemas.microsoft.com/office/drawing/2014/main" id="{9468E618-3CBD-B660-67A8-6B4BC3443B51}"/>
                </a:ext>
              </a:extLst>
            </p:cNvPr>
            <p:cNvSpPr>
              <a:spLocks noChangeArrowheads="1"/>
            </p:cNvSpPr>
            <p:nvPr/>
          </p:nvSpPr>
          <p:spPr bwMode="auto">
            <a:xfrm>
              <a:off x="3142" y="929"/>
              <a:ext cx="507" cy="234"/>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Line 62">
              <a:extLst>
                <a:ext uri="{FF2B5EF4-FFF2-40B4-BE49-F238E27FC236}">
                  <a16:creationId xmlns:a16="http://schemas.microsoft.com/office/drawing/2014/main" id="{67EC130C-61FF-DF7F-2FA4-B7E510C9303A}"/>
                </a:ext>
              </a:extLst>
            </p:cNvPr>
            <p:cNvSpPr>
              <a:spLocks noChangeShapeType="1"/>
            </p:cNvSpPr>
            <p:nvPr/>
          </p:nvSpPr>
          <p:spPr bwMode="auto">
            <a:xfrm>
              <a:off x="3400" y="926"/>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Text Box 63">
              <a:extLst>
                <a:ext uri="{FF2B5EF4-FFF2-40B4-BE49-F238E27FC236}">
                  <a16:creationId xmlns:a16="http://schemas.microsoft.com/office/drawing/2014/main" id="{15835EBA-5DE1-07B2-DFDC-7EE4787BE151}"/>
                </a:ext>
              </a:extLst>
            </p:cNvPr>
            <p:cNvSpPr txBox="1">
              <a:spLocks noChangeArrowheads="1"/>
            </p:cNvSpPr>
            <p:nvPr/>
          </p:nvSpPr>
          <p:spPr bwMode="auto">
            <a:xfrm>
              <a:off x="3110" y="884"/>
              <a:ext cx="317"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grpSp>
      <p:sp>
        <p:nvSpPr>
          <p:cNvPr id="6" name="Freeform 68">
            <a:extLst>
              <a:ext uri="{FF2B5EF4-FFF2-40B4-BE49-F238E27FC236}">
                <a16:creationId xmlns:a16="http://schemas.microsoft.com/office/drawing/2014/main" id="{64C59BB4-F415-82E4-5E1E-F662715C635F}"/>
              </a:ext>
            </a:extLst>
          </p:cNvPr>
          <p:cNvSpPr>
            <a:spLocks/>
          </p:cNvSpPr>
          <p:nvPr/>
        </p:nvSpPr>
        <p:spPr bwMode="auto">
          <a:xfrm>
            <a:off x="4545162" y="3061635"/>
            <a:ext cx="355451" cy="461665"/>
          </a:xfrm>
          <a:custGeom>
            <a:avLst/>
            <a:gdLst>
              <a:gd name="T0" fmla="*/ 417512 w 351"/>
              <a:gd name="T1" fmla="*/ 0 h 641"/>
              <a:gd name="T2" fmla="*/ 23812 w 351"/>
              <a:gd name="T3" fmla="*/ 863600 h 641"/>
              <a:gd name="T4" fmla="*/ 557212 w 351"/>
              <a:gd name="T5" fmla="*/ 927100 h 641"/>
              <a:gd name="T6" fmla="*/ 0 60000 65536"/>
              <a:gd name="T7" fmla="*/ 0 60000 65536"/>
              <a:gd name="T8" fmla="*/ 0 60000 65536"/>
              <a:gd name="T9" fmla="*/ 0 w 351"/>
              <a:gd name="T10" fmla="*/ 0 h 641"/>
              <a:gd name="T11" fmla="*/ 351 w 351"/>
              <a:gd name="T12" fmla="*/ 641 h 641"/>
            </a:gdLst>
            <a:ahLst/>
            <a:cxnLst>
              <a:cxn ang="T6">
                <a:pos x="T0" y="T1"/>
              </a:cxn>
              <a:cxn ang="T7">
                <a:pos x="T2" y="T3"/>
              </a:cxn>
              <a:cxn ang="T8">
                <a:pos x="T4" y="T5"/>
              </a:cxn>
            </a:cxnLst>
            <a:rect l="T9" t="T10" r="T11" b="T12"/>
            <a:pathLst>
              <a:path w="351" h="641">
                <a:moveTo>
                  <a:pt x="263" y="0"/>
                </a:moveTo>
                <a:cubicBezTo>
                  <a:pt x="131" y="223"/>
                  <a:pt x="0" y="447"/>
                  <a:pt x="15" y="544"/>
                </a:cubicBezTo>
                <a:cubicBezTo>
                  <a:pt x="30" y="641"/>
                  <a:pt x="190" y="612"/>
                  <a:pt x="351" y="584"/>
                </a:cubicBezTo>
              </a:path>
            </a:pathLst>
          </a:custGeom>
          <a:noFill/>
          <a:ln w="76200">
            <a:solidFill>
              <a:schemeClr val="bg1"/>
            </a:solidFill>
            <a:round/>
            <a:headEnd/>
            <a:tailEnd type="triangle" w="med" len="med"/>
          </a:ln>
        </p:spPr>
        <p:txBody>
          <a:bodyPr wrap="square">
            <a:spAutoFit/>
          </a:bodyPr>
          <a:lstStyle/>
          <a:p>
            <a:endParaRPr lang="en-US" dirty="0">
              <a:latin typeface="Consolas" panose="020B0609020204030204" pitchFamily="49" charset="0"/>
            </a:endParaRPr>
          </a:p>
        </p:txBody>
      </p:sp>
      <p:sp>
        <p:nvSpPr>
          <p:cNvPr id="7" name="Freeform 69">
            <a:extLst>
              <a:ext uri="{FF2B5EF4-FFF2-40B4-BE49-F238E27FC236}">
                <a16:creationId xmlns:a16="http://schemas.microsoft.com/office/drawing/2014/main" id="{0FE9545D-462A-36B7-AE95-E5F161877C94}"/>
              </a:ext>
            </a:extLst>
          </p:cNvPr>
          <p:cNvSpPr>
            <a:spLocks/>
          </p:cNvSpPr>
          <p:nvPr/>
        </p:nvSpPr>
        <p:spPr bwMode="auto">
          <a:xfrm>
            <a:off x="5746028" y="3062811"/>
            <a:ext cx="538885" cy="461665"/>
          </a:xfrm>
          <a:custGeom>
            <a:avLst/>
            <a:gdLst>
              <a:gd name="T0" fmla="*/ 0 w 547"/>
              <a:gd name="T1" fmla="*/ 698500 h 513"/>
              <a:gd name="T2" fmla="*/ 812800 w 547"/>
              <a:gd name="T3" fmla="*/ 698500 h 513"/>
              <a:gd name="T4" fmla="*/ 330200 w 547"/>
              <a:gd name="T5" fmla="*/ 0 h 513"/>
              <a:gd name="T6" fmla="*/ 0 60000 65536"/>
              <a:gd name="T7" fmla="*/ 0 60000 65536"/>
              <a:gd name="T8" fmla="*/ 0 60000 65536"/>
              <a:gd name="T9" fmla="*/ 0 w 547"/>
              <a:gd name="T10" fmla="*/ 0 h 513"/>
              <a:gd name="T11" fmla="*/ 547 w 547"/>
              <a:gd name="T12" fmla="*/ 513 h 513"/>
            </a:gdLst>
            <a:ahLst/>
            <a:cxnLst>
              <a:cxn ang="T6">
                <a:pos x="T0" y="T1"/>
              </a:cxn>
              <a:cxn ang="T7">
                <a:pos x="T2" y="T3"/>
              </a:cxn>
              <a:cxn ang="T8">
                <a:pos x="T4" y="T5"/>
              </a:cxn>
            </a:cxnLst>
            <a:rect l="T9" t="T10" r="T11" b="T12"/>
            <a:pathLst>
              <a:path w="547" h="513">
                <a:moveTo>
                  <a:pt x="0" y="440"/>
                </a:moveTo>
                <a:cubicBezTo>
                  <a:pt x="238" y="476"/>
                  <a:pt x="477" y="513"/>
                  <a:pt x="512" y="440"/>
                </a:cubicBezTo>
                <a:cubicBezTo>
                  <a:pt x="547" y="367"/>
                  <a:pt x="377" y="183"/>
                  <a:pt x="208" y="0"/>
                </a:cubicBezTo>
              </a:path>
            </a:pathLst>
          </a:custGeom>
          <a:noFill/>
          <a:ln w="76200">
            <a:solidFill>
              <a:schemeClr val="bg1"/>
            </a:solidFill>
            <a:round/>
            <a:headEnd/>
            <a:tailEnd type="triangle" w="med" len="med"/>
          </a:ln>
        </p:spPr>
        <p:txBody>
          <a:bodyPr wrap="square">
            <a:spAutoFit/>
          </a:bodyPr>
          <a:lstStyle/>
          <a:p>
            <a:endParaRPr lang="en-US" dirty="0">
              <a:latin typeface="Consolas" panose="020B0609020204030204" pitchFamily="49" charset="0"/>
            </a:endParaRPr>
          </a:p>
        </p:txBody>
      </p:sp>
      <p:sp>
        <p:nvSpPr>
          <p:cNvPr id="8" name="AutoShape 95">
            <a:extLst>
              <a:ext uri="{FF2B5EF4-FFF2-40B4-BE49-F238E27FC236}">
                <a16:creationId xmlns:a16="http://schemas.microsoft.com/office/drawing/2014/main" id="{E0318DD3-7CB9-116C-121A-BF1C624F7081}"/>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grpSp>
        <p:nvGrpSpPr>
          <p:cNvPr id="9" name="Group 8">
            <a:extLst>
              <a:ext uri="{FF2B5EF4-FFF2-40B4-BE49-F238E27FC236}">
                <a16:creationId xmlns:a16="http://schemas.microsoft.com/office/drawing/2014/main" id="{A1246A7A-124C-8D32-68D8-8B45AFC7E2B5}"/>
              </a:ext>
            </a:extLst>
          </p:cNvPr>
          <p:cNvGrpSpPr/>
          <p:nvPr/>
        </p:nvGrpSpPr>
        <p:grpSpPr>
          <a:xfrm>
            <a:off x="771525" y="2547005"/>
            <a:ext cx="8143873" cy="587653"/>
            <a:chOff x="771525" y="2547005"/>
            <a:chExt cx="8143873" cy="587653"/>
          </a:xfrm>
        </p:grpSpPr>
        <p:grpSp>
          <p:nvGrpSpPr>
            <p:cNvPr id="10" name="Group 9">
              <a:extLst>
                <a:ext uri="{FF2B5EF4-FFF2-40B4-BE49-F238E27FC236}">
                  <a16:creationId xmlns:a16="http://schemas.microsoft.com/office/drawing/2014/main" id="{4E7A11DA-5F27-443D-F079-E635AA75622B}"/>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12" name="AutoShape 3">
                <a:extLst>
                  <a:ext uri="{FF2B5EF4-FFF2-40B4-BE49-F238E27FC236}">
                    <a16:creationId xmlns:a16="http://schemas.microsoft.com/office/drawing/2014/main" id="{F23D8536-9852-5A5F-1EFC-EE9DA54B59C9}"/>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Line 4">
                <a:extLst>
                  <a:ext uri="{FF2B5EF4-FFF2-40B4-BE49-F238E27FC236}">
                    <a16:creationId xmlns:a16="http://schemas.microsoft.com/office/drawing/2014/main" id="{A5950373-7A56-3F8A-5B03-D3315B9EFBF4}"/>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AutoShape 6">
                <a:extLst>
                  <a:ext uri="{FF2B5EF4-FFF2-40B4-BE49-F238E27FC236}">
                    <a16:creationId xmlns:a16="http://schemas.microsoft.com/office/drawing/2014/main" id="{C029383E-6D8D-D8E8-C79D-BE04D6636C21}"/>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Line 7">
                <a:extLst>
                  <a:ext uri="{FF2B5EF4-FFF2-40B4-BE49-F238E27FC236}">
                    <a16:creationId xmlns:a16="http://schemas.microsoft.com/office/drawing/2014/main" id="{F8B1C82F-94AD-DB37-084D-56C3D0E3762C}"/>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Text Box 8">
                <a:extLst>
                  <a:ext uri="{FF2B5EF4-FFF2-40B4-BE49-F238E27FC236}">
                    <a16:creationId xmlns:a16="http://schemas.microsoft.com/office/drawing/2014/main" id="{C46F27F9-2556-2BF0-CFFC-9D79C6927DAD}"/>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36" name="AutoShape 9">
                <a:extLst>
                  <a:ext uri="{FF2B5EF4-FFF2-40B4-BE49-F238E27FC236}">
                    <a16:creationId xmlns:a16="http://schemas.microsoft.com/office/drawing/2014/main" id="{C4CEC034-DBF5-9CCA-39F3-B21B279F364E}"/>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Line 10">
                <a:extLst>
                  <a:ext uri="{FF2B5EF4-FFF2-40B4-BE49-F238E27FC236}">
                    <a16:creationId xmlns:a16="http://schemas.microsoft.com/office/drawing/2014/main" id="{C425513B-1DA8-1FB5-5415-70209049E547}"/>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AutoShape 12">
                <a:extLst>
                  <a:ext uri="{FF2B5EF4-FFF2-40B4-BE49-F238E27FC236}">
                    <a16:creationId xmlns:a16="http://schemas.microsoft.com/office/drawing/2014/main" id="{7263D0AA-931E-415A-CCEE-2B85FF610C8D}"/>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13">
                <a:extLst>
                  <a:ext uri="{FF2B5EF4-FFF2-40B4-BE49-F238E27FC236}">
                    <a16:creationId xmlns:a16="http://schemas.microsoft.com/office/drawing/2014/main" id="{EFD45C17-9FC2-E696-7FDF-ABA78E7F3E0B}"/>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Text Box 14">
                <a:extLst>
                  <a:ext uri="{FF2B5EF4-FFF2-40B4-BE49-F238E27FC236}">
                    <a16:creationId xmlns:a16="http://schemas.microsoft.com/office/drawing/2014/main" id="{D813F5B9-35AB-90C2-DB54-5523C584FAD5}"/>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43" name="Line 15">
                <a:extLst>
                  <a:ext uri="{FF2B5EF4-FFF2-40B4-BE49-F238E27FC236}">
                    <a16:creationId xmlns:a16="http://schemas.microsoft.com/office/drawing/2014/main" id="{C00E0B52-59AB-2AFE-0000-2ADB7799CA65}"/>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4" name="Line 16">
                <a:extLst>
                  <a:ext uri="{FF2B5EF4-FFF2-40B4-BE49-F238E27FC236}">
                    <a16:creationId xmlns:a16="http://schemas.microsoft.com/office/drawing/2014/main" id="{BE347B49-D292-D874-A17F-6CB1589E7F92}"/>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6" name="AutoShape 24">
                <a:extLst>
                  <a:ext uri="{FF2B5EF4-FFF2-40B4-BE49-F238E27FC236}">
                    <a16:creationId xmlns:a16="http://schemas.microsoft.com/office/drawing/2014/main" id="{561CC21E-32D7-3E72-7E5E-736E6F212F12}"/>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Line 25">
                <a:extLst>
                  <a:ext uri="{FF2B5EF4-FFF2-40B4-BE49-F238E27FC236}">
                    <a16:creationId xmlns:a16="http://schemas.microsoft.com/office/drawing/2014/main" id="{339E5C5C-5553-799B-97F4-EC851C1277D6}"/>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Line 27">
                <a:extLst>
                  <a:ext uri="{FF2B5EF4-FFF2-40B4-BE49-F238E27FC236}">
                    <a16:creationId xmlns:a16="http://schemas.microsoft.com/office/drawing/2014/main" id="{85E6CC61-0707-D740-AA0C-432261DA0BAD}"/>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9" name="Line 16">
                <a:extLst>
                  <a:ext uri="{FF2B5EF4-FFF2-40B4-BE49-F238E27FC236}">
                    <a16:creationId xmlns:a16="http://schemas.microsoft.com/office/drawing/2014/main" id="{BC54A5AF-C267-2619-D65E-C580787C43AE}"/>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Text Box 8">
                <a:extLst>
                  <a:ext uri="{FF2B5EF4-FFF2-40B4-BE49-F238E27FC236}">
                    <a16:creationId xmlns:a16="http://schemas.microsoft.com/office/drawing/2014/main" id="{B1E09EDE-B380-C8FD-496E-65E492E2BB8B}"/>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11" name="Text Box 11">
              <a:extLst>
                <a:ext uri="{FF2B5EF4-FFF2-40B4-BE49-F238E27FC236}">
                  <a16:creationId xmlns:a16="http://schemas.microsoft.com/office/drawing/2014/main" id="{B9015660-AE14-58B0-0C8D-DCF53A4F9568}"/>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39"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C05859AA-BD16-437E-8D53-2CECBD0373DF}" type="slidenum">
              <a:rPr lang="x-none" sz="1400">
                <a:solidFill>
                  <a:schemeClr val="tx1"/>
                </a:solidFill>
                <a:latin typeface="Arial" pitchFamily="34" charset="0"/>
                <a:cs typeface="Arial" charset="0"/>
              </a:rPr>
              <a:pPr>
                <a:defRPr/>
              </a:pPr>
              <a:t>133</a:t>
            </a:fld>
            <a:endParaRPr lang="en-US" sz="1400" dirty="0">
              <a:solidFill>
                <a:schemeClr val="tx1"/>
              </a:solidFill>
              <a:latin typeface="Arial" pitchFamily="34" charset="0"/>
              <a:cs typeface="Arial" charset="0"/>
            </a:endParaRPr>
          </a:p>
        </p:txBody>
      </p:sp>
      <p:sp>
        <p:nvSpPr>
          <p:cNvPr id="147460" name="Rectangle 2"/>
          <p:cNvSpPr>
            <a:spLocks noGrp="1" noChangeArrowheads="1"/>
          </p:cNvSpPr>
          <p:nvPr>
            <p:ph type="title" idx="4294967295"/>
          </p:nvPr>
        </p:nvSpPr>
        <p:spPr>
          <a:xfrm>
            <a:off x="685800" y="450850"/>
            <a:ext cx="7772400" cy="1143000"/>
          </a:xfrm>
        </p:spPr>
        <p:txBody>
          <a:bodyPr/>
          <a:lstStyle/>
          <a:p>
            <a:r>
              <a:rPr lang="en-US" sz="4000" dirty="0"/>
              <a:t>What Else Could Go Wrong?</a:t>
            </a:r>
          </a:p>
        </p:txBody>
      </p:sp>
      <p:sp>
        <p:nvSpPr>
          <p:cNvPr id="147480" name="AutoShape 9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47482" name="AutoShape 96"/>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47483" name="Freeform 65"/>
          <p:cNvSpPr>
            <a:spLocks/>
          </p:cNvSpPr>
          <p:nvPr/>
        </p:nvSpPr>
        <p:spPr bwMode="auto">
          <a:xfrm>
            <a:off x="4578353" y="1676400"/>
            <a:ext cx="507998" cy="461665"/>
          </a:xfrm>
          <a:custGeom>
            <a:avLst/>
            <a:gdLst>
              <a:gd name="T0" fmla="*/ 2147483647 w 394"/>
              <a:gd name="T1" fmla="*/ 0 h 760"/>
              <a:gd name="T2" fmla="*/ 2147483647 w 394"/>
              <a:gd name="T3" fmla="*/ 2147483647 h 760"/>
              <a:gd name="T4" fmla="*/ 2147483647 w 394"/>
              <a:gd name="T5" fmla="*/ 2147483647 h 760"/>
              <a:gd name="T6" fmla="*/ 2147483647 w 394"/>
              <a:gd name="T7" fmla="*/ 2147483647 h 760"/>
              <a:gd name="T8" fmla="*/ 0 60000 65536"/>
              <a:gd name="T9" fmla="*/ 0 60000 65536"/>
              <a:gd name="T10" fmla="*/ 0 60000 65536"/>
              <a:gd name="T11" fmla="*/ 0 60000 65536"/>
              <a:gd name="T12" fmla="*/ 0 w 394"/>
              <a:gd name="T13" fmla="*/ 0 h 760"/>
              <a:gd name="T14" fmla="*/ 394 w 394"/>
              <a:gd name="T15" fmla="*/ 760 h 760"/>
            </a:gdLst>
            <a:ahLst/>
            <a:cxnLst>
              <a:cxn ang="T8">
                <a:pos x="T0" y="T1"/>
              </a:cxn>
              <a:cxn ang="T9">
                <a:pos x="T2" y="T3"/>
              </a:cxn>
              <a:cxn ang="T10">
                <a:pos x="T4" y="T5"/>
              </a:cxn>
              <a:cxn ang="T11">
                <a:pos x="T6" y="T7"/>
              </a:cxn>
            </a:cxnLst>
            <a:rect l="T12" t="T13" r="T14" b="T15"/>
            <a:pathLst>
              <a:path w="394" h="760">
                <a:moveTo>
                  <a:pt x="394" y="0"/>
                </a:moveTo>
                <a:cubicBezTo>
                  <a:pt x="351" y="9"/>
                  <a:pt x="201" y="1"/>
                  <a:pt x="138" y="56"/>
                </a:cubicBezTo>
                <a:cubicBezTo>
                  <a:pt x="75" y="111"/>
                  <a:pt x="0" y="211"/>
                  <a:pt x="14" y="328"/>
                </a:cubicBezTo>
                <a:cubicBezTo>
                  <a:pt x="28" y="445"/>
                  <a:pt x="179" y="670"/>
                  <a:pt x="222" y="760"/>
                </a:cubicBezTo>
              </a:path>
            </a:pathLst>
          </a:custGeom>
          <a:noFill/>
          <a:ln w="76200">
            <a:solidFill>
              <a:schemeClr val="bg1"/>
            </a:solidFill>
            <a:round/>
            <a:headEnd type="triangle" w="med" len="med"/>
            <a:tailEnd/>
          </a:ln>
        </p:spPr>
        <p:txBody>
          <a:bodyPr wrap="square">
            <a:spAutoFit/>
          </a:bodyPr>
          <a:lstStyle/>
          <a:p>
            <a:endParaRPr lang="en-US" dirty="0">
              <a:latin typeface="Consolas" panose="020B0609020204030204" pitchFamily="49" charset="0"/>
            </a:endParaRPr>
          </a:p>
        </p:txBody>
      </p:sp>
      <p:grpSp>
        <p:nvGrpSpPr>
          <p:cNvPr id="147484" name="Group 44"/>
          <p:cNvGrpSpPr>
            <a:grpSpLocks/>
          </p:cNvGrpSpPr>
          <p:nvPr/>
        </p:nvGrpSpPr>
        <p:grpSpPr bwMode="auto">
          <a:xfrm>
            <a:off x="5103813" y="1366835"/>
            <a:ext cx="827087" cy="523874"/>
            <a:chOff x="3087" y="2317"/>
            <a:chExt cx="521" cy="330"/>
          </a:xfrm>
        </p:grpSpPr>
        <p:sp>
          <p:nvSpPr>
            <p:cNvPr id="147500" name="AutoShape 9"/>
            <p:cNvSpPr>
              <a:spLocks noChangeArrowheads="1"/>
            </p:cNvSpPr>
            <p:nvPr/>
          </p:nvSpPr>
          <p:spPr bwMode="auto">
            <a:xfrm>
              <a:off x="3101" y="2361"/>
              <a:ext cx="507" cy="234"/>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47501" name="Line 10"/>
            <p:cNvSpPr>
              <a:spLocks noChangeShapeType="1"/>
            </p:cNvSpPr>
            <p:nvPr/>
          </p:nvSpPr>
          <p:spPr bwMode="auto">
            <a:xfrm>
              <a:off x="3359" y="2358"/>
              <a:ext cx="0" cy="240"/>
            </a:xfrm>
            <a:prstGeom prst="line">
              <a:avLst/>
            </a:prstGeom>
            <a:no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47502" name="Text Box 11"/>
            <p:cNvSpPr txBox="1">
              <a:spLocks noChangeArrowheads="1"/>
            </p:cNvSpPr>
            <p:nvPr/>
          </p:nvSpPr>
          <p:spPr bwMode="auto">
            <a:xfrm>
              <a:off x="3087" y="2317"/>
              <a:ext cx="243" cy="33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grpSp>
      <p:sp>
        <p:nvSpPr>
          <p:cNvPr id="147485" name="Freeform 48"/>
          <p:cNvSpPr>
            <a:spLocks/>
          </p:cNvSpPr>
          <p:nvPr/>
        </p:nvSpPr>
        <p:spPr bwMode="auto">
          <a:xfrm>
            <a:off x="5930900" y="1611967"/>
            <a:ext cx="661987" cy="461665"/>
          </a:xfrm>
          <a:custGeom>
            <a:avLst/>
            <a:gdLst>
              <a:gd name="T0" fmla="*/ 0 w 277"/>
              <a:gd name="T1" fmla="*/ 0 h 640"/>
              <a:gd name="T2" fmla="*/ 406400 w 277"/>
              <a:gd name="T3" fmla="*/ 203200 h 640"/>
              <a:gd name="T4" fmla="*/ 203200 w 277"/>
              <a:gd name="T5" fmla="*/ 1016000 h 640"/>
              <a:gd name="T6" fmla="*/ 0 60000 65536"/>
              <a:gd name="T7" fmla="*/ 0 60000 65536"/>
              <a:gd name="T8" fmla="*/ 0 60000 65536"/>
              <a:gd name="T9" fmla="*/ 0 w 277"/>
              <a:gd name="T10" fmla="*/ 0 h 640"/>
              <a:gd name="T11" fmla="*/ 277 w 277"/>
              <a:gd name="T12" fmla="*/ 640 h 640"/>
            </a:gdLst>
            <a:ahLst/>
            <a:cxnLst>
              <a:cxn ang="T6">
                <a:pos x="T0" y="T1"/>
              </a:cxn>
              <a:cxn ang="T7">
                <a:pos x="T2" y="T3"/>
              </a:cxn>
              <a:cxn ang="T8">
                <a:pos x="T4" y="T5"/>
              </a:cxn>
            </a:cxnLst>
            <a:rect l="T9" t="T10" r="T11" b="T12"/>
            <a:pathLst>
              <a:path w="277" h="640">
                <a:moveTo>
                  <a:pt x="0" y="0"/>
                </a:moveTo>
                <a:cubicBezTo>
                  <a:pt x="117" y="10"/>
                  <a:pt x="235" y="21"/>
                  <a:pt x="256" y="128"/>
                </a:cubicBezTo>
                <a:cubicBezTo>
                  <a:pt x="277" y="235"/>
                  <a:pt x="149" y="555"/>
                  <a:pt x="128" y="640"/>
                </a:cubicBezTo>
              </a:path>
            </a:pathLst>
          </a:custGeom>
          <a:noFill/>
          <a:ln w="76200">
            <a:solidFill>
              <a:schemeClr val="bg1"/>
            </a:solidFill>
            <a:round/>
            <a:headEnd/>
            <a:tailEnd type="triangle" w="med" len="med"/>
          </a:ln>
        </p:spPr>
        <p:txBody>
          <a:bodyPr wrap="square">
            <a:spAutoFit/>
          </a:bodyPr>
          <a:lstStyle/>
          <a:p>
            <a:endParaRPr lang="en-US" dirty="0">
              <a:latin typeface="Consolas" panose="020B0609020204030204" pitchFamily="49" charset="0"/>
            </a:endParaRPr>
          </a:p>
        </p:txBody>
      </p:sp>
      <p:grpSp>
        <p:nvGrpSpPr>
          <p:cNvPr id="147486" name="Group 49"/>
          <p:cNvGrpSpPr>
            <a:grpSpLocks/>
          </p:cNvGrpSpPr>
          <p:nvPr/>
        </p:nvGrpSpPr>
        <p:grpSpPr bwMode="auto">
          <a:xfrm>
            <a:off x="4248150" y="2085975"/>
            <a:ext cx="471488" cy="476250"/>
            <a:chOff x="2208" y="1920"/>
            <a:chExt cx="1152" cy="1680"/>
          </a:xfrm>
        </p:grpSpPr>
        <p:sp>
          <p:nvSpPr>
            <p:cNvPr id="147496" name="Oval 5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7497" name="Oval 5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7498"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7499"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7487" name="Group 54"/>
          <p:cNvGrpSpPr>
            <a:grpSpLocks/>
          </p:cNvGrpSpPr>
          <p:nvPr/>
        </p:nvGrpSpPr>
        <p:grpSpPr bwMode="auto">
          <a:xfrm>
            <a:off x="5881688" y="2100263"/>
            <a:ext cx="471487" cy="476250"/>
            <a:chOff x="2208" y="1920"/>
            <a:chExt cx="1152" cy="1680"/>
          </a:xfrm>
        </p:grpSpPr>
        <p:sp>
          <p:nvSpPr>
            <p:cNvPr id="147492" name="Oval 5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7493" name="Oval 5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7494" name="AutoShape 5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7495" name="AutoShape 5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47490" name="Freeform 73"/>
          <p:cNvSpPr>
            <a:spLocks/>
          </p:cNvSpPr>
          <p:nvPr/>
        </p:nvSpPr>
        <p:spPr bwMode="auto">
          <a:xfrm>
            <a:off x="4346377" y="3111500"/>
            <a:ext cx="682823" cy="461665"/>
          </a:xfrm>
          <a:custGeom>
            <a:avLst/>
            <a:gdLst>
              <a:gd name="T0" fmla="*/ 417512 w 351"/>
              <a:gd name="T1" fmla="*/ 0 h 641"/>
              <a:gd name="T2" fmla="*/ 23812 w 351"/>
              <a:gd name="T3" fmla="*/ 863600 h 641"/>
              <a:gd name="T4" fmla="*/ 557212 w 351"/>
              <a:gd name="T5" fmla="*/ 927100 h 641"/>
              <a:gd name="T6" fmla="*/ 0 60000 65536"/>
              <a:gd name="T7" fmla="*/ 0 60000 65536"/>
              <a:gd name="T8" fmla="*/ 0 60000 65536"/>
              <a:gd name="T9" fmla="*/ 0 w 351"/>
              <a:gd name="T10" fmla="*/ 0 h 641"/>
              <a:gd name="T11" fmla="*/ 351 w 351"/>
              <a:gd name="T12" fmla="*/ 641 h 641"/>
            </a:gdLst>
            <a:ahLst/>
            <a:cxnLst>
              <a:cxn ang="T6">
                <a:pos x="T0" y="T1"/>
              </a:cxn>
              <a:cxn ang="T7">
                <a:pos x="T2" y="T3"/>
              </a:cxn>
              <a:cxn ang="T8">
                <a:pos x="T4" y="T5"/>
              </a:cxn>
            </a:cxnLst>
            <a:rect l="T9" t="T10" r="T11" b="T12"/>
            <a:pathLst>
              <a:path w="351" h="641">
                <a:moveTo>
                  <a:pt x="263" y="0"/>
                </a:moveTo>
                <a:cubicBezTo>
                  <a:pt x="131" y="223"/>
                  <a:pt x="0" y="447"/>
                  <a:pt x="15" y="544"/>
                </a:cubicBezTo>
                <a:cubicBezTo>
                  <a:pt x="30" y="641"/>
                  <a:pt x="190" y="612"/>
                  <a:pt x="351" y="584"/>
                </a:cubicBezTo>
              </a:path>
            </a:pathLst>
          </a:custGeom>
          <a:noFill/>
          <a:ln w="76200">
            <a:solidFill>
              <a:schemeClr val="folHlink"/>
            </a:solidFill>
            <a:round/>
            <a:headEnd/>
            <a:tailEnd type="triangle" w="med" len="med"/>
          </a:ln>
        </p:spPr>
        <p:txBody>
          <a:bodyPr wrap="square">
            <a:spAutoFit/>
          </a:bodyPr>
          <a:lstStyle/>
          <a:p>
            <a:endParaRPr lang="en-US" dirty="0">
              <a:latin typeface="Consolas" panose="020B0609020204030204" pitchFamily="49" charset="0"/>
            </a:endParaRPr>
          </a:p>
        </p:txBody>
      </p:sp>
      <p:sp>
        <p:nvSpPr>
          <p:cNvPr id="147491" name="Freeform 74"/>
          <p:cNvSpPr>
            <a:spLocks/>
          </p:cNvSpPr>
          <p:nvPr/>
        </p:nvSpPr>
        <p:spPr bwMode="auto">
          <a:xfrm>
            <a:off x="5775139" y="3120608"/>
            <a:ext cx="901699" cy="461665"/>
          </a:xfrm>
          <a:custGeom>
            <a:avLst/>
            <a:gdLst>
              <a:gd name="T0" fmla="*/ 0 w 547"/>
              <a:gd name="T1" fmla="*/ 698500 h 513"/>
              <a:gd name="T2" fmla="*/ 812800 w 547"/>
              <a:gd name="T3" fmla="*/ 698500 h 513"/>
              <a:gd name="T4" fmla="*/ 330200 w 547"/>
              <a:gd name="T5" fmla="*/ 0 h 513"/>
              <a:gd name="T6" fmla="*/ 0 60000 65536"/>
              <a:gd name="T7" fmla="*/ 0 60000 65536"/>
              <a:gd name="T8" fmla="*/ 0 60000 65536"/>
              <a:gd name="T9" fmla="*/ 0 w 547"/>
              <a:gd name="T10" fmla="*/ 0 h 513"/>
              <a:gd name="T11" fmla="*/ 547 w 547"/>
              <a:gd name="T12" fmla="*/ 513 h 513"/>
            </a:gdLst>
            <a:ahLst/>
            <a:cxnLst>
              <a:cxn ang="T6">
                <a:pos x="T0" y="T1"/>
              </a:cxn>
              <a:cxn ang="T7">
                <a:pos x="T2" y="T3"/>
              </a:cxn>
              <a:cxn ang="T8">
                <a:pos x="T4" y="T5"/>
              </a:cxn>
            </a:cxnLst>
            <a:rect l="T9" t="T10" r="T11" b="T12"/>
            <a:pathLst>
              <a:path w="547" h="513">
                <a:moveTo>
                  <a:pt x="0" y="440"/>
                </a:moveTo>
                <a:cubicBezTo>
                  <a:pt x="238" y="476"/>
                  <a:pt x="477" y="513"/>
                  <a:pt x="512" y="440"/>
                </a:cubicBezTo>
                <a:cubicBezTo>
                  <a:pt x="547" y="367"/>
                  <a:pt x="377" y="183"/>
                  <a:pt x="208" y="0"/>
                </a:cubicBezTo>
              </a:path>
            </a:pathLst>
          </a:custGeom>
          <a:noFill/>
          <a:ln w="76200">
            <a:solidFill>
              <a:schemeClr val="folHlink"/>
            </a:solidFill>
            <a:round/>
            <a:headEnd/>
            <a:tailEnd type="triangle" w="med" len="med"/>
          </a:ln>
        </p:spPr>
        <p:txBody>
          <a:bodyPr wrap="square">
            <a:spAutoFit/>
          </a:bodyPr>
          <a:lstStyle/>
          <a:p>
            <a:endParaRPr lang="en-US" dirty="0">
              <a:latin typeface="Consolas" panose="020B0609020204030204" pitchFamily="49" charset="0"/>
            </a:endParaRPr>
          </a:p>
        </p:txBody>
      </p:sp>
      <p:grpSp>
        <p:nvGrpSpPr>
          <p:cNvPr id="57" name="Group 54"/>
          <p:cNvGrpSpPr>
            <a:grpSpLocks/>
          </p:cNvGrpSpPr>
          <p:nvPr/>
        </p:nvGrpSpPr>
        <p:grpSpPr bwMode="auto">
          <a:xfrm>
            <a:off x="5013328" y="3489327"/>
            <a:ext cx="804863" cy="381001"/>
            <a:chOff x="3142" y="926"/>
            <a:chExt cx="507" cy="240"/>
          </a:xfrm>
        </p:grpSpPr>
        <p:sp>
          <p:nvSpPr>
            <p:cNvPr id="58" name="AutoShape 61"/>
            <p:cNvSpPr>
              <a:spLocks noChangeArrowheads="1"/>
            </p:cNvSpPr>
            <p:nvPr/>
          </p:nvSpPr>
          <p:spPr bwMode="auto">
            <a:xfrm>
              <a:off x="3142" y="929"/>
              <a:ext cx="507" cy="234"/>
            </a:xfrm>
            <a:prstGeom prst="roundRect">
              <a:avLst>
                <a:gd name="adj" fmla="val 16667"/>
              </a:avLst>
            </a:prstGeom>
            <a:solidFill>
              <a:schemeClr val="bg1">
                <a:lumMod val="75000"/>
              </a:schemeClr>
            </a:solidFill>
            <a:ln w="38100">
              <a:solidFill>
                <a:schemeClr val="bg1">
                  <a:lumMod val="75000"/>
                </a:schemeClr>
              </a:solidFill>
              <a:round/>
              <a:headEnd/>
              <a:tailEnd/>
            </a:ln>
          </p:spPr>
          <p:txBody>
            <a:bodyPr wrap="none" anchor="ctr"/>
            <a:lstStyle/>
            <a:p>
              <a:endParaRPr lang="en-US" dirty="0">
                <a:latin typeface="Consolas" panose="020B0609020204030204" pitchFamily="49" charset="0"/>
              </a:endParaRPr>
            </a:p>
          </p:txBody>
        </p:sp>
        <p:sp>
          <p:nvSpPr>
            <p:cNvPr id="59" name="Line 62"/>
            <p:cNvSpPr>
              <a:spLocks noChangeShapeType="1"/>
            </p:cNvSpPr>
            <p:nvPr/>
          </p:nvSpPr>
          <p:spPr bwMode="auto">
            <a:xfrm>
              <a:off x="3400" y="926"/>
              <a:ext cx="0" cy="240"/>
            </a:xfrm>
            <a:prstGeom prst="line">
              <a:avLst/>
            </a:prstGeom>
            <a:noFill/>
            <a:ln w="38100">
              <a:solidFill>
                <a:schemeClr val="bg1">
                  <a:lumMod val="75000"/>
                </a:schemeClr>
              </a:solidFill>
              <a:round/>
              <a:headEnd/>
              <a:tailEnd/>
            </a:ln>
          </p:spPr>
          <p:txBody>
            <a:bodyPr wrap="none" anchor="ctr"/>
            <a:lstStyle/>
            <a:p>
              <a:endParaRPr lang="en-US" dirty="0">
                <a:latin typeface="Consolas" panose="020B0609020204030204" pitchFamily="49" charset="0"/>
              </a:endParaRPr>
            </a:p>
          </p:txBody>
        </p:sp>
      </p:grpSp>
      <p:grpSp>
        <p:nvGrpSpPr>
          <p:cNvPr id="21" name="Group 82">
            <a:extLst>
              <a:ext uri="{FF2B5EF4-FFF2-40B4-BE49-F238E27FC236}">
                <a16:creationId xmlns:a16="http://schemas.microsoft.com/office/drawing/2014/main" id="{33CD8834-533B-F1E6-6467-C6F121755081}"/>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22" name="Freeform 83">
              <a:extLst>
                <a:ext uri="{FF2B5EF4-FFF2-40B4-BE49-F238E27FC236}">
                  <a16:creationId xmlns:a16="http://schemas.microsoft.com/office/drawing/2014/main" id="{2380D5BD-19B0-F5CA-BE61-BC51ED2188D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84">
              <a:extLst>
                <a:ext uri="{FF2B5EF4-FFF2-40B4-BE49-F238E27FC236}">
                  <a16:creationId xmlns:a16="http://schemas.microsoft.com/office/drawing/2014/main" id="{7B00654F-B4E7-2A14-271F-4F1C879311E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85">
              <a:extLst>
                <a:ext uri="{FF2B5EF4-FFF2-40B4-BE49-F238E27FC236}">
                  <a16:creationId xmlns:a16="http://schemas.microsoft.com/office/drawing/2014/main" id="{8F3C0A69-C3B5-748E-999E-D888E4ACA83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86">
              <a:extLst>
                <a:ext uri="{FF2B5EF4-FFF2-40B4-BE49-F238E27FC236}">
                  <a16:creationId xmlns:a16="http://schemas.microsoft.com/office/drawing/2014/main" id="{113F0A0D-B485-2BA5-2103-D5D9A1E0F4B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87">
              <a:extLst>
                <a:ext uri="{FF2B5EF4-FFF2-40B4-BE49-F238E27FC236}">
                  <a16:creationId xmlns:a16="http://schemas.microsoft.com/office/drawing/2014/main" id="{948A8CAF-71B7-B685-D05F-1E5689C8D8EF}"/>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88">
              <a:extLst>
                <a:ext uri="{FF2B5EF4-FFF2-40B4-BE49-F238E27FC236}">
                  <a16:creationId xmlns:a16="http://schemas.microsoft.com/office/drawing/2014/main" id="{1EBDACBF-3A7B-7CE2-3001-631B18FA9B1C}"/>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89">
              <a:extLst>
                <a:ext uri="{FF2B5EF4-FFF2-40B4-BE49-F238E27FC236}">
                  <a16:creationId xmlns:a16="http://schemas.microsoft.com/office/drawing/2014/main" id="{3CC49AF2-5517-BDA3-2790-E9FCC8CC7B94}"/>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90">
              <a:extLst>
                <a:ext uri="{FF2B5EF4-FFF2-40B4-BE49-F238E27FC236}">
                  <a16:creationId xmlns:a16="http://schemas.microsoft.com/office/drawing/2014/main" id="{D6C8C26B-DE43-4C65-766B-7907F06B857E}"/>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91">
              <a:extLst>
                <a:ext uri="{FF2B5EF4-FFF2-40B4-BE49-F238E27FC236}">
                  <a16:creationId xmlns:a16="http://schemas.microsoft.com/office/drawing/2014/main" id="{A3E0A848-FB8E-3D32-C9BA-EBF57ABF0B2A}"/>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1" name="AutoShape 95">
            <a:extLst>
              <a:ext uri="{FF2B5EF4-FFF2-40B4-BE49-F238E27FC236}">
                <a16:creationId xmlns:a16="http://schemas.microsoft.com/office/drawing/2014/main" id="{EA0E8E27-EF81-BEEA-AE58-7D3E5984A71E}"/>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grpSp>
        <p:nvGrpSpPr>
          <p:cNvPr id="32" name="Group 31">
            <a:extLst>
              <a:ext uri="{FF2B5EF4-FFF2-40B4-BE49-F238E27FC236}">
                <a16:creationId xmlns:a16="http://schemas.microsoft.com/office/drawing/2014/main" id="{4ED52814-D5AB-687C-648F-29C1F4DAE501}"/>
              </a:ext>
            </a:extLst>
          </p:cNvPr>
          <p:cNvGrpSpPr/>
          <p:nvPr/>
        </p:nvGrpSpPr>
        <p:grpSpPr>
          <a:xfrm>
            <a:off x="771525" y="2547005"/>
            <a:ext cx="8143873" cy="587653"/>
            <a:chOff x="771525" y="2547005"/>
            <a:chExt cx="8143873" cy="587653"/>
          </a:xfrm>
        </p:grpSpPr>
        <p:grpSp>
          <p:nvGrpSpPr>
            <p:cNvPr id="33" name="Group 32">
              <a:extLst>
                <a:ext uri="{FF2B5EF4-FFF2-40B4-BE49-F238E27FC236}">
                  <a16:creationId xmlns:a16="http://schemas.microsoft.com/office/drawing/2014/main" id="{2C8B149A-1701-034C-789C-C2AE0A3ABF42}"/>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5" name="AutoShape 3">
                <a:extLst>
                  <a:ext uri="{FF2B5EF4-FFF2-40B4-BE49-F238E27FC236}">
                    <a16:creationId xmlns:a16="http://schemas.microsoft.com/office/drawing/2014/main" id="{FDCD4118-A34C-6E77-1740-6EB211188A2F}"/>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Line 4">
                <a:extLst>
                  <a:ext uri="{FF2B5EF4-FFF2-40B4-BE49-F238E27FC236}">
                    <a16:creationId xmlns:a16="http://schemas.microsoft.com/office/drawing/2014/main" id="{9DA40D56-7EA4-189B-F845-44E7D56AE443}"/>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AutoShape 6">
                <a:extLst>
                  <a:ext uri="{FF2B5EF4-FFF2-40B4-BE49-F238E27FC236}">
                    <a16:creationId xmlns:a16="http://schemas.microsoft.com/office/drawing/2014/main" id="{7ABC9F38-7D5F-8C34-554D-25CBCD0FCA1C}"/>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Line 7">
                <a:extLst>
                  <a:ext uri="{FF2B5EF4-FFF2-40B4-BE49-F238E27FC236}">
                    <a16:creationId xmlns:a16="http://schemas.microsoft.com/office/drawing/2014/main" id="{E09A64C4-8A14-155F-94AB-EEA459792558}"/>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Text Box 8">
                <a:extLst>
                  <a:ext uri="{FF2B5EF4-FFF2-40B4-BE49-F238E27FC236}">
                    <a16:creationId xmlns:a16="http://schemas.microsoft.com/office/drawing/2014/main" id="{66834216-5DA9-AE3A-09EB-1E35519ABDB2}"/>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42" name="AutoShape 9">
                <a:extLst>
                  <a:ext uri="{FF2B5EF4-FFF2-40B4-BE49-F238E27FC236}">
                    <a16:creationId xmlns:a16="http://schemas.microsoft.com/office/drawing/2014/main" id="{5B3E97BB-829A-32A3-4B46-F5B5BD2B9C0D}"/>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Line 10">
                <a:extLst>
                  <a:ext uri="{FF2B5EF4-FFF2-40B4-BE49-F238E27FC236}">
                    <a16:creationId xmlns:a16="http://schemas.microsoft.com/office/drawing/2014/main" id="{4F2AC655-E884-8D94-E6BA-B29A3DA5C691}"/>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12">
                <a:extLst>
                  <a:ext uri="{FF2B5EF4-FFF2-40B4-BE49-F238E27FC236}">
                    <a16:creationId xmlns:a16="http://schemas.microsoft.com/office/drawing/2014/main" id="{3A318A86-B292-4A78-CC22-C289947935D6}"/>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3">
                <a:extLst>
                  <a:ext uri="{FF2B5EF4-FFF2-40B4-BE49-F238E27FC236}">
                    <a16:creationId xmlns:a16="http://schemas.microsoft.com/office/drawing/2014/main" id="{1C758CAD-E2D0-DEA2-F9BA-64A95E4ECC2A}"/>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Text Box 14">
                <a:extLst>
                  <a:ext uri="{FF2B5EF4-FFF2-40B4-BE49-F238E27FC236}">
                    <a16:creationId xmlns:a16="http://schemas.microsoft.com/office/drawing/2014/main" id="{DC26FF6A-F9E3-13D2-0BDF-1666AB14FC2D}"/>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47" name="Line 15">
                <a:extLst>
                  <a:ext uri="{FF2B5EF4-FFF2-40B4-BE49-F238E27FC236}">
                    <a16:creationId xmlns:a16="http://schemas.microsoft.com/office/drawing/2014/main" id="{B2ACAF02-D21C-A4B1-35EB-A7270DE3914D}"/>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8" name="Line 16">
                <a:extLst>
                  <a:ext uri="{FF2B5EF4-FFF2-40B4-BE49-F238E27FC236}">
                    <a16:creationId xmlns:a16="http://schemas.microsoft.com/office/drawing/2014/main" id="{24A2548E-E54A-C0E4-0199-EC2C04299649}"/>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AutoShape 24">
                <a:extLst>
                  <a:ext uri="{FF2B5EF4-FFF2-40B4-BE49-F238E27FC236}">
                    <a16:creationId xmlns:a16="http://schemas.microsoft.com/office/drawing/2014/main" id="{DF432D16-0E8E-5535-3709-52DB17A9D44B}"/>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1" name="Line 25">
                <a:extLst>
                  <a:ext uri="{FF2B5EF4-FFF2-40B4-BE49-F238E27FC236}">
                    <a16:creationId xmlns:a16="http://schemas.microsoft.com/office/drawing/2014/main" id="{8AFCF805-8C3A-409C-7B24-3333C77C2E28}"/>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27">
                <a:extLst>
                  <a:ext uri="{FF2B5EF4-FFF2-40B4-BE49-F238E27FC236}">
                    <a16:creationId xmlns:a16="http://schemas.microsoft.com/office/drawing/2014/main" id="{75DFCFD1-9A65-98CB-6E2B-8F9345784C5B}"/>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3" name="Line 16">
                <a:extLst>
                  <a:ext uri="{FF2B5EF4-FFF2-40B4-BE49-F238E27FC236}">
                    <a16:creationId xmlns:a16="http://schemas.microsoft.com/office/drawing/2014/main" id="{47C402D2-B762-6772-F650-DF085A4EE02C}"/>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4" name="Text Box 8">
                <a:extLst>
                  <a:ext uri="{FF2B5EF4-FFF2-40B4-BE49-F238E27FC236}">
                    <a16:creationId xmlns:a16="http://schemas.microsoft.com/office/drawing/2014/main" id="{55A8DB54-A27A-4E48-C622-4DF53AE20498}"/>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34" name="Text Box 11">
              <a:extLst>
                <a:ext uri="{FF2B5EF4-FFF2-40B4-BE49-F238E27FC236}">
                  <a16:creationId xmlns:a16="http://schemas.microsoft.com/office/drawing/2014/main" id="{8E23769B-9F53-8598-BAF0-AEC9CC58D595}"/>
                </a:ext>
              </a:extLst>
            </p:cNvPr>
            <p:cNvSpPr txBox="1">
              <a:spLocks noChangeArrowheads="1"/>
            </p:cNvSpPr>
            <p:nvPr/>
          </p:nvSpPr>
          <p:spPr bwMode="auto">
            <a:xfrm>
              <a:off x="5834597" y="2611438"/>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ooter Placeholder 3"/>
          <p:cNvSpPr>
            <a:spLocks noGrp="1"/>
          </p:cNvSpPr>
          <p:nvPr>
            <p:ph type="ftr" sz="quarter" idx="10"/>
          </p:nvPr>
        </p:nvSpPr>
        <p:spPr/>
        <p:txBody>
          <a:bodyPr/>
          <a:lstStyle/>
          <a:p>
            <a:pPr>
              <a:defRPr/>
            </a:pPr>
            <a:r>
              <a:rPr lang="en-US" dirty="0"/>
              <a:t>Art of Multiprocessor Programming</a:t>
            </a:r>
          </a:p>
        </p:txBody>
      </p:sp>
      <p:sp>
        <p:nvSpPr>
          <p:cNvPr id="47" name="Slide Number Placeholder 4"/>
          <p:cNvSpPr>
            <a:spLocks noGrp="1"/>
          </p:cNvSpPr>
          <p:nvPr>
            <p:ph type="sldNum" sz="quarter" idx="11"/>
          </p:nvPr>
        </p:nvSpPr>
        <p:spPr/>
        <p:txBody>
          <a:bodyPr/>
          <a:lstStyle/>
          <a:p>
            <a:pPr>
              <a:defRPr/>
            </a:pPr>
            <a:fld id="{85A9F852-A016-4209-AEFF-006303303178}" type="slidenum">
              <a:rPr lang="x-none"/>
              <a:pPr>
                <a:defRPr/>
              </a:pPr>
              <a:t>134</a:t>
            </a:fld>
            <a:endParaRPr lang="en-US" dirty="0"/>
          </a:p>
        </p:txBody>
      </p:sp>
      <p:sp>
        <p:nvSpPr>
          <p:cNvPr id="148484" name="Rectangle 2"/>
          <p:cNvSpPr>
            <a:spLocks noGrp="1" noChangeArrowheads="1"/>
          </p:cNvSpPr>
          <p:nvPr>
            <p:ph type="title"/>
          </p:nvPr>
        </p:nvSpPr>
        <p:spPr>
          <a:xfrm>
            <a:off x="685800" y="450850"/>
            <a:ext cx="7772400" cy="1143000"/>
          </a:xfrm>
        </p:spPr>
        <p:txBody>
          <a:bodyPr/>
          <a:lstStyle/>
          <a:p>
            <a:r>
              <a:rPr lang="en-US" dirty="0"/>
              <a:t>Validate Part 2</a:t>
            </a:r>
            <a:br>
              <a:rPr lang="en-US" dirty="0"/>
            </a:br>
            <a:r>
              <a:rPr lang="en-US" dirty="0"/>
              <a:t>(while holding locks)</a:t>
            </a:r>
          </a:p>
        </p:txBody>
      </p:sp>
      <p:sp>
        <p:nvSpPr>
          <p:cNvPr id="1718289" name="Line 17"/>
          <p:cNvSpPr>
            <a:spLocks noChangeShapeType="1"/>
          </p:cNvSpPr>
          <p:nvPr/>
        </p:nvSpPr>
        <p:spPr bwMode="auto">
          <a:xfrm>
            <a:off x="4843463" y="2867025"/>
            <a:ext cx="1011237" cy="0"/>
          </a:xfrm>
          <a:prstGeom prst="line">
            <a:avLst/>
          </a:prstGeom>
          <a:noFill/>
          <a:ln w="76200">
            <a:solidFill>
              <a:srgbClr val="FF3300"/>
            </a:solidFill>
            <a:round/>
            <a:headEnd/>
            <a:tailEnd type="triangle" w="med" len="med"/>
          </a:ln>
        </p:spPr>
        <p:txBody>
          <a:bodyPr wrap="none" anchor="ctr"/>
          <a:lstStyle/>
          <a:p>
            <a:endParaRPr lang="en-US" dirty="0">
              <a:latin typeface="Consolas" panose="020B0609020204030204" pitchFamily="49" charset="0"/>
            </a:endParaRPr>
          </a:p>
        </p:txBody>
      </p:sp>
      <p:sp>
        <p:nvSpPr>
          <p:cNvPr id="148505" name="AutoShape 34"/>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718308" name="AutoShape 36"/>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718320" name="AutoShape 48"/>
          <p:cNvSpPr>
            <a:spLocks noChangeArrowheads="1"/>
          </p:cNvSpPr>
          <p:nvPr/>
        </p:nvSpPr>
        <p:spPr bwMode="auto">
          <a:xfrm>
            <a:off x="4598988" y="3692525"/>
            <a:ext cx="2778125" cy="1957388"/>
          </a:xfrm>
          <a:prstGeom prst="cloudCallout">
            <a:avLst>
              <a:gd name="adj1" fmla="val -86972"/>
              <a:gd name="adj2" fmla="val -8153"/>
            </a:avLst>
          </a:prstGeom>
          <a:noFill/>
          <a:ln w="38100">
            <a:solidFill>
              <a:schemeClr val="accent1"/>
            </a:solidFill>
            <a:round/>
            <a:headEnd/>
            <a:tailEnd/>
          </a:ln>
        </p:spPr>
        <p:txBody>
          <a:bodyPr anchor="ctr"/>
          <a:lstStyle/>
          <a:p>
            <a:pPr algn="ctr"/>
            <a:r>
              <a:rPr lang="en-US" b="1" dirty="0">
                <a:solidFill>
                  <a:srgbClr val="FFFF00"/>
                </a:solidFill>
                <a:latin typeface="Arial" pitchFamily="34" charset="0"/>
              </a:rPr>
              <a:t>Yes, b still points to d</a:t>
            </a:r>
          </a:p>
        </p:txBody>
      </p:sp>
      <p:grpSp>
        <p:nvGrpSpPr>
          <p:cNvPr id="148509" name="Group 49"/>
          <p:cNvGrpSpPr>
            <a:grpSpLocks/>
          </p:cNvGrpSpPr>
          <p:nvPr/>
        </p:nvGrpSpPr>
        <p:grpSpPr bwMode="auto">
          <a:xfrm>
            <a:off x="4248150" y="2085975"/>
            <a:ext cx="471488" cy="476250"/>
            <a:chOff x="2208" y="1920"/>
            <a:chExt cx="1152" cy="1680"/>
          </a:xfrm>
        </p:grpSpPr>
        <p:sp>
          <p:nvSpPr>
            <p:cNvPr id="148515" name="Oval 5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8516" name="Oval 5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8517"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8518"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48510" name="Group 54"/>
          <p:cNvGrpSpPr>
            <a:grpSpLocks/>
          </p:cNvGrpSpPr>
          <p:nvPr/>
        </p:nvGrpSpPr>
        <p:grpSpPr bwMode="auto">
          <a:xfrm>
            <a:off x="5881688" y="2100263"/>
            <a:ext cx="471487" cy="476250"/>
            <a:chOff x="2208" y="1920"/>
            <a:chExt cx="1152" cy="1680"/>
          </a:xfrm>
        </p:grpSpPr>
        <p:sp>
          <p:nvSpPr>
            <p:cNvPr id="148511" name="Oval 55"/>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8512" name="Oval 5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8513" name="AutoShape 5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8514" name="AutoShape 5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2" name="Group 1">
            <a:extLst>
              <a:ext uri="{FF2B5EF4-FFF2-40B4-BE49-F238E27FC236}">
                <a16:creationId xmlns:a16="http://schemas.microsoft.com/office/drawing/2014/main" id="{DA5233CD-834D-6333-B077-905499F63294}"/>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3" name="AutoShape 3">
              <a:extLst>
                <a:ext uri="{FF2B5EF4-FFF2-40B4-BE49-F238E27FC236}">
                  <a16:creationId xmlns:a16="http://schemas.microsoft.com/office/drawing/2014/main" id="{9E42121D-6370-00C3-FEC0-E6C8BC7EE9D7}"/>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Line 4">
              <a:extLst>
                <a:ext uri="{FF2B5EF4-FFF2-40B4-BE49-F238E27FC236}">
                  <a16:creationId xmlns:a16="http://schemas.microsoft.com/office/drawing/2014/main" id="{158ECA04-5219-0B7F-0B01-E7CE969E59A3}"/>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AutoShape 6">
              <a:extLst>
                <a:ext uri="{FF2B5EF4-FFF2-40B4-BE49-F238E27FC236}">
                  <a16:creationId xmlns:a16="http://schemas.microsoft.com/office/drawing/2014/main" id="{016230A9-8D52-FB91-DCAF-7DF63E56AC51}"/>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Line 7">
              <a:extLst>
                <a:ext uri="{FF2B5EF4-FFF2-40B4-BE49-F238E27FC236}">
                  <a16:creationId xmlns:a16="http://schemas.microsoft.com/office/drawing/2014/main" id="{78A4C22A-9DC1-F124-F998-156BFE2B6013}"/>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Text Box 8">
              <a:extLst>
                <a:ext uri="{FF2B5EF4-FFF2-40B4-BE49-F238E27FC236}">
                  <a16:creationId xmlns:a16="http://schemas.microsoft.com/office/drawing/2014/main" id="{7F2929AF-F04E-BDF2-52B0-C9325B539107}"/>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8" name="AutoShape 9">
              <a:extLst>
                <a:ext uri="{FF2B5EF4-FFF2-40B4-BE49-F238E27FC236}">
                  <a16:creationId xmlns:a16="http://schemas.microsoft.com/office/drawing/2014/main" id="{13A6BBCE-7685-488E-B355-848499287E1D}"/>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Line 10">
              <a:extLst>
                <a:ext uri="{FF2B5EF4-FFF2-40B4-BE49-F238E27FC236}">
                  <a16:creationId xmlns:a16="http://schemas.microsoft.com/office/drawing/2014/main" id="{2DCC7575-4CF0-77E3-3657-C1C33057AB4B}"/>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AutoShape 12">
              <a:extLst>
                <a:ext uri="{FF2B5EF4-FFF2-40B4-BE49-F238E27FC236}">
                  <a16:creationId xmlns:a16="http://schemas.microsoft.com/office/drawing/2014/main" id="{74C54946-F196-8691-18CD-B7631DF8A387}"/>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13">
              <a:extLst>
                <a:ext uri="{FF2B5EF4-FFF2-40B4-BE49-F238E27FC236}">
                  <a16:creationId xmlns:a16="http://schemas.microsoft.com/office/drawing/2014/main" id="{0614EDAD-E399-1276-F025-18A8F6D24410}"/>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Text Box 14">
              <a:extLst>
                <a:ext uri="{FF2B5EF4-FFF2-40B4-BE49-F238E27FC236}">
                  <a16:creationId xmlns:a16="http://schemas.microsoft.com/office/drawing/2014/main" id="{7A0FDEE5-CD9F-B631-0A87-711CB1BFCF03}"/>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13" name="Line 15">
              <a:extLst>
                <a:ext uri="{FF2B5EF4-FFF2-40B4-BE49-F238E27FC236}">
                  <a16:creationId xmlns:a16="http://schemas.microsoft.com/office/drawing/2014/main" id="{C99B07B7-1A79-D024-4DD2-3D543EB950D8}"/>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4" name="Line 16">
              <a:extLst>
                <a:ext uri="{FF2B5EF4-FFF2-40B4-BE49-F238E27FC236}">
                  <a16:creationId xmlns:a16="http://schemas.microsoft.com/office/drawing/2014/main" id="{960A40BF-8947-D1E3-188E-C35043CA0EB5}"/>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AutoShape 24">
              <a:extLst>
                <a:ext uri="{FF2B5EF4-FFF2-40B4-BE49-F238E27FC236}">
                  <a16:creationId xmlns:a16="http://schemas.microsoft.com/office/drawing/2014/main" id="{FFD7994C-9D7E-5128-0157-58C9410F7089}"/>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Line 25">
              <a:extLst>
                <a:ext uri="{FF2B5EF4-FFF2-40B4-BE49-F238E27FC236}">
                  <a16:creationId xmlns:a16="http://schemas.microsoft.com/office/drawing/2014/main" id="{7640912A-5B9B-C031-EC4E-77094C654B5E}"/>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Line 27">
              <a:extLst>
                <a:ext uri="{FF2B5EF4-FFF2-40B4-BE49-F238E27FC236}">
                  <a16:creationId xmlns:a16="http://schemas.microsoft.com/office/drawing/2014/main" id="{ABD82246-DC8A-56AC-67BF-8A385C1C3940}"/>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9" name="Line 16">
              <a:extLst>
                <a:ext uri="{FF2B5EF4-FFF2-40B4-BE49-F238E27FC236}">
                  <a16:creationId xmlns:a16="http://schemas.microsoft.com/office/drawing/2014/main" id="{9ECD99CC-9E6B-442C-F886-B58109AC7FF7}"/>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Text Box 8">
              <a:extLst>
                <a:ext uri="{FF2B5EF4-FFF2-40B4-BE49-F238E27FC236}">
                  <a16:creationId xmlns:a16="http://schemas.microsoft.com/office/drawing/2014/main" id="{8393769E-8C15-A4A6-7990-2A98E64F1969}"/>
                </a:ext>
              </a:extLst>
            </p:cNvPr>
            <p:cNvSpPr txBox="1">
              <a:spLocks noChangeArrowheads="1"/>
            </p:cNvSpPr>
            <p:nvPr/>
          </p:nvSpPr>
          <p:spPr bwMode="auto">
            <a:xfrm>
              <a:off x="5870316"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21" name="Text Box 8">
              <a:extLst>
                <a:ext uri="{FF2B5EF4-FFF2-40B4-BE49-F238E27FC236}">
                  <a16:creationId xmlns:a16="http://schemas.microsoft.com/office/drawing/2014/main" id="{EB37A5CF-A875-0E69-60E8-48C2BCF511A9}"/>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grpSp>
        <p:nvGrpSpPr>
          <p:cNvPr id="15" name="Group 82">
            <a:extLst>
              <a:ext uri="{FF2B5EF4-FFF2-40B4-BE49-F238E27FC236}">
                <a16:creationId xmlns:a16="http://schemas.microsoft.com/office/drawing/2014/main" id="{F8A60382-0850-5E8F-4668-6B9BA9BF7997}"/>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22" name="Freeform 83">
              <a:extLst>
                <a:ext uri="{FF2B5EF4-FFF2-40B4-BE49-F238E27FC236}">
                  <a16:creationId xmlns:a16="http://schemas.microsoft.com/office/drawing/2014/main" id="{BAAB02D5-2B9C-744B-1343-6AB69C69C99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Freeform 84">
              <a:extLst>
                <a:ext uri="{FF2B5EF4-FFF2-40B4-BE49-F238E27FC236}">
                  <a16:creationId xmlns:a16="http://schemas.microsoft.com/office/drawing/2014/main" id="{E4B59DAA-F928-DAAA-14F5-6472235D95C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Freeform 85">
              <a:extLst>
                <a:ext uri="{FF2B5EF4-FFF2-40B4-BE49-F238E27FC236}">
                  <a16:creationId xmlns:a16="http://schemas.microsoft.com/office/drawing/2014/main" id="{89246470-D215-046F-36E6-E71BD31F0F7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86">
              <a:extLst>
                <a:ext uri="{FF2B5EF4-FFF2-40B4-BE49-F238E27FC236}">
                  <a16:creationId xmlns:a16="http://schemas.microsoft.com/office/drawing/2014/main" id="{E2E50F87-0713-F3CF-FADC-E409F6E6279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87">
              <a:extLst>
                <a:ext uri="{FF2B5EF4-FFF2-40B4-BE49-F238E27FC236}">
                  <a16:creationId xmlns:a16="http://schemas.microsoft.com/office/drawing/2014/main" id="{EE3B4737-6D00-A4CF-9FEB-BFF3A67DC3B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88">
              <a:extLst>
                <a:ext uri="{FF2B5EF4-FFF2-40B4-BE49-F238E27FC236}">
                  <a16:creationId xmlns:a16="http://schemas.microsoft.com/office/drawing/2014/main" id="{78CE8633-8683-09EA-DF24-B4EA0BBEF82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89">
              <a:extLst>
                <a:ext uri="{FF2B5EF4-FFF2-40B4-BE49-F238E27FC236}">
                  <a16:creationId xmlns:a16="http://schemas.microsoft.com/office/drawing/2014/main" id="{733E35A6-C768-76D1-71B7-E21C4A76C34F}"/>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90">
              <a:extLst>
                <a:ext uri="{FF2B5EF4-FFF2-40B4-BE49-F238E27FC236}">
                  <a16:creationId xmlns:a16="http://schemas.microsoft.com/office/drawing/2014/main" id="{7ACA04CD-F26A-A349-61C0-052B5B137901}"/>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91">
              <a:extLst>
                <a:ext uri="{FF2B5EF4-FFF2-40B4-BE49-F238E27FC236}">
                  <a16:creationId xmlns:a16="http://schemas.microsoft.com/office/drawing/2014/main" id="{25104DFA-9D84-4194-064E-F84F4511CD8A}"/>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1" name="AutoShape 95">
            <a:extLst>
              <a:ext uri="{FF2B5EF4-FFF2-40B4-BE49-F238E27FC236}">
                <a16:creationId xmlns:a16="http://schemas.microsoft.com/office/drawing/2014/main" id="{80870EE7-EC4E-2ADD-8D09-E794D3060C71}"/>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718308"/>
                                        </p:tgtEl>
                                        <p:attrNameLst>
                                          <p:attrName>style.visibility</p:attrName>
                                        </p:attrNameLst>
                                      </p:cBhvr>
                                      <p:to>
                                        <p:strVal val="visible"/>
                                      </p:to>
                                    </p:set>
                                    <p:animEffect transition="in" filter="blinds(horizontal)">
                                      <p:cBhvr>
                                        <p:cTn id="7" dur="500"/>
                                        <p:tgtEl>
                                          <p:spTgt spid="1718308"/>
                                        </p:tgtEl>
                                      </p:cBhvr>
                                    </p:animEffect>
                                  </p:childTnLst>
                                </p:cTn>
                              </p:par>
                            </p:childTnLst>
                          </p:cTn>
                        </p:par>
                        <p:par>
                          <p:cTn id="8" fill="hold">
                            <p:stCondLst>
                              <p:cond delay="500"/>
                            </p:stCondLst>
                            <p:childTnLst>
                              <p:par>
                                <p:cTn id="9" presetID="8" presetClass="emph" presetSubtype="0" fill="hold" grpId="0" nodeType="afterEffect">
                                  <p:stCondLst>
                                    <p:cond delay="0"/>
                                  </p:stCondLst>
                                  <p:childTnLst>
                                    <p:animRot by="21600000">
                                      <p:cBhvr>
                                        <p:cTn id="10" dur="2000" fill="hold"/>
                                        <p:tgtEl>
                                          <p:spTgt spid="1718289"/>
                                        </p:tgtEl>
                                        <p:attrNameLst>
                                          <p:attrName>r</p:attrName>
                                        </p:attrNameLst>
                                      </p:cBhvr>
                                    </p:animRot>
                                  </p:childTnLst>
                                </p:cTn>
                              </p:par>
                            </p:childTnLst>
                          </p:cTn>
                        </p:par>
                        <p:par>
                          <p:cTn id="11" fill="hold">
                            <p:stCondLst>
                              <p:cond delay="2500"/>
                            </p:stCondLst>
                            <p:childTnLst>
                              <p:par>
                                <p:cTn id="12" presetID="3" presetClass="entr" presetSubtype="10" fill="hold" grpId="0" nodeType="afterEffect">
                                  <p:stCondLst>
                                    <p:cond delay="0"/>
                                  </p:stCondLst>
                                  <p:childTnLst>
                                    <p:set>
                                      <p:cBhvr>
                                        <p:cTn id="13" dur="1" fill="hold">
                                          <p:stCondLst>
                                            <p:cond delay="0"/>
                                          </p:stCondLst>
                                        </p:cTn>
                                        <p:tgtEl>
                                          <p:spTgt spid="1718320"/>
                                        </p:tgtEl>
                                        <p:attrNameLst>
                                          <p:attrName>style.visibility</p:attrName>
                                        </p:attrNameLst>
                                      </p:cBhvr>
                                      <p:to>
                                        <p:strVal val="visible"/>
                                      </p:to>
                                    </p:set>
                                    <p:animEffect transition="in" filter="blinds(horizontal)">
                                      <p:cBhvr>
                                        <p:cTn id="14" dur="500"/>
                                        <p:tgtEl>
                                          <p:spTgt spid="1718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8289" grpId="0" animBg="1"/>
      <p:bldP spid="1718308" grpId="0" animBg="1"/>
      <p:bldP spid="1718320"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4344C48-2E4C-862C-1C98-0FE93C4A0CEA}"/>
              </a:ext>
            </a:extLst>
          </p:cNvPr>
          <p:cNvGrpSpPr/>
          <p:nvPr/>
        </p:nvGrpSpPr>
        <p:grpSpPr>
          <a:xfrm>
            <a:off x="771525" y="2547005"/>
            <a:ext cx="8143873" cy="523220"/>
            <a:chOff x="771525" y="2547005"/>
            <a:chExt cx="8143873" cy="523220"/>
          </a:xfrm>
          <a:effectLst>
            <a:glow rad="228600">
              <a:schemeClr val="accent3">
                <a:satMod val="175000"/>
                <a:alpha val="40000"/>
              </a:schemeClr>
            </a:glow>
          </a:effectLst>
        </p:grpSpPr>
        <p:sp>
          <p:nvSpPr>
            <p:cNvPr id="5" name="AutoShape 3">
              <a:extLst>
                <a:ext uri="{FF2B5EF4-FFF2-40B4-BE49-F238E27FC236}">
                  <a16:creationId xmlns:a16="http://schemas.microsoft.com/office/drawing/2014/main" id="{37E3C36E-C293-4185-88F0-8190CF3058BC}"/>
                </a:ext>
              </a:extLst>
            </p:cNvPr>
            <p:cNvSpPr>
              <a:spLocks noChangeArrowheads="1"/>
            </p:cNvSpPr>
            <p:nvPr/>
          </p:nvSpPr>
          <p:spPr bwMode="auto">
            <a:xfrm>
              <a:off x="771525" y="2609850"/>
              <a:ext cx="804863" cy="371475"/>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Line 4">
              <a:extLst>
                <a:ext uri="{FF2B5EF4-FFF2-40B4-BE49-F238E27FC236}">
                  <a16:creationId xmlns:a16="http://schemas.microsoft.com/office/drawing/2014/main" id="{33DA1780-A63A-516F-92EB-A361721E75AB}"/>
                </a:ext>
              </a:extLst>
            </p:cNvPr>
            <p:cNvSpPr>
              <a:spLocks noChangeShapeType="1"/>
            </p:cNvSpPr>
            <p:nvPr/>
          </p:nvSpPr>
          <p:spPr bwMode="auto">
            <a:xfrm>
              <a:off x="1181100" y="260508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AutoShape 6">
              <a:extLst>
                <a:ext uri="{FF2B5EF4-FFF2-40B4-BE49-F238E27FC236}">
                  <a16:creationId xmlns:a16="http://schemas.microsoft.com/office/drawing/2014/main" id="{7E7F6D64-D395-AE38-B895-C8660B7137BF}"/>
                </a:ext>
              </a:extLst>
            </p:cNvPr>
            <p:cNvSpPr>
              <a:spLocks noChangeArrowheads="1"/>
            </p:cNvSpPr>
            <p:nvPr/>
          </p:nvSpPr>
          <p:spPr bwMode="auto">
            <a:xfrm>
              <a:off x="4179888" y="2652713"/>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Line 7">
              <a:extLst>
                <a:ext uri="{FF2B5EF4-FFF2-40B4-BE49-F238E27FC236}">
                  <a16:creationId xmlns:a16="http://schemas.microsoft.com/office/drawing/2014/main" id="{DA39843B-2BD8-AF33-C855-BDD145BACF7C}"/>
                </a:ext>
              </a:extLst>
            </p:cNvPr>
            <p:cNvSpPr>
              <a:spLocks noChangeShapeType="1"/>
            </p:cNvSpPr>
            <p:nvPr/>
          </p:nvSpPr>
          <p:spPr bwMode="auto">
            <a:xfrm>
              <a:off x="4589463" y="264795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Text Box 8">
              <a:extLst>
                <a:ext uri="{FF2B5EF4-FFF2-40B4-BE49-F238E27FC236}">
                  <a16:creationId xmlns:a16="http://schemas.microsoft.com/office/drawing/2014/main" id="{71FCC6DA-9F45-DB91-3F1A-4DC366AD9806}"/>
                </a:ext>
              </a:extLst>
            </p:cNvPr>
            <p:cNvSpPr txBox="1">
              <a:spLocks noChangeArrowheads="1"/>
            </p:cNvSpPr>
            <p:nvPr/>
          </p:nvSpPr>
          <p:spPr bwMode="auto">
            <a:xfrm>
              <a:off x="4139147"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10" name="AutoShape 9">
              <a:extLst>
                <a:ext uri="{FF2B5EF4-FFF2-40B4-BE49-F238E27FC236}">
                  <a16:creationId xmlns:a16="http://schemas.microsoft.com/office/drawing/2014/main" id="{80F5B5D3-E6CC-D0C1-E134-1FD56351447C}"/>
                </a:ext>
              </a:extLst>
            </p:cNvPr>
            <p:cNvSpPr>
              <a:spLocks noChangeArrowheads="1"/>
            </p:cNvSpPr>
            <p:nvPr/>
          </p:nvSpPr>
          <p:spPr bwMode="auto">
            <a:xfrm>
              <a:off x="5875338" y="2681288"/>
              <a:ext cx="804862"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10">
              <a:extLst>
                <a:ext uri="{FF2B5EF4-FFF2-40B4-BE49-F238E27FC236}">
                  <a16:creationId xmlns:a16="http://schemas.microsoft.com/office/drawing/2014/main" id="{0E3BCFD9-E385-5FCB-EB68-D65926AD34D2}"/>
                </a:ext>
              </a:extLst>
            </p:cNvPr>
            <p:cNvSpPr>
              <a:spLocks noChangeShapeType="1"/>
            </p:cNvSpPr>
            <p:nvPr/>
          </p:nvSpPr>
          <p:spPr bwMode="auto">
            <a:xfrm>
              <a:off x="6284913"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AutoShape 12">
              <a:extLst>
                <a:ext uri="{FF2B5EF4-FFF2-40B4-BE49-F238E27FC236}">
                  <a16:creationId xmlns:a16="http://schemas.microsoft.com/office/drawing/2014/main" id="{DCB5B728-28F7-4B20-1A01-C3215592446C}"/>
                </a:ext>
              </a:extLst>
            </p:cNvPr>
            <p:cNvSpPr>
              <a:spLocks noChangeArrowheads="1"/>
            </p:cNvSpPr>
            <p:nvPr/>
          </p:nvSpPr>
          <p:spPr bwMode="auto">
            <a:xfrm>
              <a:off x="7527925" y="2681288"/>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Line 13">
              <a:extLst>
                <a:ext uri="{FF2B5EF4-FFF2-40B4-BE49-F238E27FC236}">
                  <a16:creationId xmlns:a16="http://schemas.microsoft.com/office/drawing/2014/main" id="{5A351895-2561-D960-7960-1351785276F1}"/>
                </a:ext>
              </a:extLst>
            </p:cNvPr>
            <p:cNvSpPr>
              <a:spLocks noChangeShapeType="1"/>
            </p:cNvSpPr>
            <p:nvPr/>
          </p:nvSpPr>
          <p:spPr bwMode="auto">
            <a:xfrm>
              <a:off x="7937500" y="2676525"/>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Text Box 14">
              <a:extLst>
                <a:ext uri="{FF2B5EF4-FFF2-40B4-BE49-F238E27FC236}">
                  <a16:creationId xmlns:a16="http://schemas.microsoft.com/office/drawing/2014/main" id="{D01568C9-CFC6-C0D2-C8C2-5F8EBCF92BBA}"/>
                </a:ext>
              </a:extLst>
            </p:cNvPr>
            <p:cNvSpPr txBox="1">
              <a:spLocks noChangeArrowheads="1"/>
            </p:cNvSpPr>
            <p:nvPr/>
          </p:nvSpPr>
          <p:spPr bwMode="auto">
            <a:xfrm>
              <a:off x="7508875" y="2549059"/>
              <a:ext cx="382588" cy="519113"/>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sp>
          <p:nvSpPr>
            <p:cNvPr id="15" name="Line 15">
              <a:extLst>
                <a:ext uri="{FF2B5EF4-FFF2-40B4-BE49-F238E27FC236}">
                  <a16:creationId xmlns:a16="http://schemas.microsoft.com/office/drawing/2014/main" id="{FE967ABF-59A9-BBBF-FFB5-92D3E0CA1DFA}"/>
                </a:ext>
              </a:extLst>
            </p:cNvPr>
            <p:cNvSpPr>
              <a:spLocks noChangeShapeType="1"/>
            </p:cNvSpPr>
            <p:nvPr/>
          </p:nvSpPr>
          <p:spPr bwMode="auto">
            <a:xfrm>
              <a:off x="1371600" y="2795588"/>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16">
              <a:extLst>
                <a:ext uri="{FF2B5EF4-FFF2-40B4-BE49-F238E27FC236}">
                  <a16:creationId xmlns:a16="http://schemas.microsoft.com/office/drawing/2014/main" id="{32E3D9D0-5FFC-198B-35BB-F6A981063EE7}"/>
                </a:ext>
              </a:extLst>
            </p:cNvPr>
            <p:cNvSpPr>
              <a:spLocks noChangeShapeType="1"/>
            </p:cNvSpPr>
            <p:nvPr/>
          </p:nvSpPr>
          <p:spPr bwMode="auto">
            <a:xfrm>
              <a:off x="6496050" y="2867025"/>
              <a:ext cx="1009650"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 name="AutoShape 24">
              <a:extLst>
                <a:ext uri="{FF2B5EF4-FFF2-40B4-BE49-F238E27FC236}">
                  <a16:creationId xmlns:a16="http://schemas.microsoft.com/office/drawing/2014/main" id="{07ACB5E7-A342-91A4-3B48-A9155E5F66BA}"/>
                </a:ext>
              </a:extLst>
            </p:cNvPr>
            <p:cNvSpPr>
              <a:spLocks noChangeArrowheads="1"/>
            </p:cNvSpPr>
            <p:nvPr/>
          </p:nvSpPr>
          <p:spPr bwMode="auto">
            <a:xfrm>
              <a:off x="2460625" y="2616200"/>
              <a:ext cx="804863" cy="3714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25">
              <a:extLst>
                <a:ext uri="{FF2B5EF4-FFF2-40B4-BE49-F238E27FC236}">
                  <a16:creationId xmlns:a16="http://schemas.microsoft.com/office/drawing/2014/main" id="{E89C69F3-35D7-D668-69D8-205B177D4687}"/>
                </a:ext>
              </a:extLst>
            </p:cNvPr>
            <p:cNvSpPr>
              <a:spLocks noChangeShapeType="1"/>
            </p:cNvSpPr>
            <p:nvPr/>
          </p:nvSpPr>
          <p:spPr bwMode="auto">
            <a:xfrm>
              <a:off x="2870200" y="26114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Line 27">
              <a:extLst>
                <a:ext uri="{FF2B5EF4-FFF2-40B4-BE49-F238E27FC236}">
                  <a16:creationId xmlns:a16="http://schemas.microsoft.com/office/drawing/2014/main" id="{A832A697-32E5-A9E6-8D72-C3B759B6C6D2}"/>
                </a:ext>
              </a:extLst>
            </p:cNvPr>
            <p:cNvSpPr>
              <a:spLocks noChangeShapeType="1"/>
            </p:cNvSpPr>
            <p:nvPr/>
          </p:nvSpPr>
          <p:spPr bwMode="auto">
            <a:xfrm>
              <a:off x="3124200" y="2830513"/>
              <a:ext cx="1011238"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1" name="Line 16">
              <a:extLst>
                <a:ext uri="{FF2B5EF4-FFF2-40B4-BE49-F238E27FC236}">
                  <a16:creationId xmlns:a16="http://schemas.microsoft.com/office/drawing/2014/main" id="{C595FAEE-A3ED-1199-7351-EDF5FCB0FF30}"/>
                </a:ext>
              </a:extLst>
            </p:cNvPr>
            <p:cNvSpPr>
              <a:spLocks noChangeShapeType="1"/>
            </p:cNvSpPr>
            <p:nvPr/>
          </p:nvSpPr>
          <p:spPr bwMode="auto">
            <a:xfrm>
              <a:off x="8164511" y="29012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2" name="Text Box 8">
              <a:extLst>
                <a:ext uri="{FF2B5EF4-FFF2-40B4-BE49-F238E27FC236}">
                  <a16:creationId xmlns:a16="http://schemas.microsoft.com/office/drawing/2014/main" id="{8A207921-52C9-9217-3F88-9438AE2533FC}"/>
                </a:ext>
              </a:extLst>
            </p:cNvPr>
            <p:cNvSpPr txBox="1">
              <a:spLocks noChangeArrowheads="1"/>
            </p:cNvSpPr>
            <p:nvPr/>
          </p:nvSpPr>
          <p:spPr bwMode="auto">
            <a:xfrm>
              <a:off x="5870316" y="2547005"/>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23" name="Text Box 8">
              <a:extLst>
                <a:ext uri="{FF2B5EF4-FFF2-40B4-BE49-F238E27FC236}">
                  <a16:creationId xmlns:a16="http://schemas.microsoft.com/office/drawing/2014/main" id="{1AD20F58-349C-177D-4AA4-83E6ADAE4786}"/>
                </a:ext>
              </a:extLst>
            </p:cNvPr>
            <p:cNvSpPr txBox="1">
              <a:spLocks noChangeArrowheads="1"/>
            </p:cNvSpPr>
            <p:nvPr/>
          </p:nvSpPr>
          <p:spPr bwMode="auto">
            <a:xfrm>
              <a:off x="2455381" y="2547005"/>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sp>
        <p:nvSpPr>
          <p:cNvPr id="50" name="Footer Placeholder 3"/>
          <p:cNvSpPr>
            <a:spLocks noGrp="1"/>
          </p:cNvSpPr>
          <p:nvPr>
            <p:ph type="ftr" sz="quarter" idx="10"/>
          </p:nvPr>
        </p:nvSpPr>
        <p:spPr/>
        <p:txBody>
          <a:bodyPr/>
          <a:lstStyle/>
          <a:p>
            <a:pPr>
              <a:defRPr/>
            </a:pPr>
            <a:r>
              <a:rPr lang="en-US" dirty="0"/>
              <a:t>Art of Multiprocessor Programming</a:t>
            </a:r>
          </a:p>
        </p:txBody>
      </p:sp>
      <p:sp>
        <p:nvSpPr>
          <p:cNvPr id="51" name="Slide Number Placeholder 4"/>
          <p:cNvSpPr>
            <a:spLocks noGrp="1"/>
          </p:cNvSpPr>
          <p:nvPr>
            <p:ph type="sldNum" sz="quarter" idx="11"/>
          </p:nvPr>
        </p:nvSpPr>
        <p:spPr/>
        <p:txBody>
          <a:bodyPr/>
          <a:lstStyle/>
          <a:p>
            <a:pPr>
              <a:defRPr/>
            </a:pPr>
            <a:fld id="{2009159C-407F-4063-B2CB-4039504A8CCD}" type="slidenum">
              <a:rPr lang="x-none"/>
              <a:pPr>
                <a:defRPr/>
              </a:pPr>
              <a:t>135</a:t>
            </a:fld>
            <a:endParaRPr lang="en-US" dirty="0"/>
          </a:p>
        </p:txBody>
      </p:sp>
      <p:sp>
        <p:nvSpPr>
          <p:cNvPr id="149508" name="Rectangle 2"/>
          <p:cNvSpPr>
            <a:spLocks noGrp="1" noChangeArrowheads="1"/>
          </p:cNvSpPr>
          <p:nvPr>
            <p:ph type="title"/>
          </p:nvPr>
        </p:nvSpPr>
        <p:spPr>
          <a:xfrm>
            <a:off x="685800" y="450850"/>
            <a:ext cx="7772400" cy="1143000"/>
          </a:xfrm>
        </p:spPr>
        <p:txBody>
          <a:bodyPr/>
          <a:lstStyle/>
          <a:p>
            <a:r>
              <a:rPr lang="en-US" sz="4000" dirty="0"/>
              <a:t>Optimistic: Linearization Point</a:t>
            </a:r>
          </a:p>
        </p:txBody>
      </p:sp>
      <p:sp>
        <p:nvSpPr>
          <p:cNvPr id="149529" name="AutoShape 32"/>
          <p:cNvSpPr>
            <a:spLocks noChangeArrowheads="1"/>
          </p:cNvSpPr>
          <p:nvPr/>
        </p:nvSpPr>
        <p:spPr bwMode="auto">
          <a:xfrm>
            <a:off x="3887788" y="2406650"/>
            <a:ext cx="1293812" cy="814388"/>
          </a:xfrm>
          <a:prstGeom prst="wedgeRoundRectCallout">
            <a:avLst>
              <a:gd name="adj1" fmla="val -96134"/>
              <a:gd name="adj2" fmla="val 19269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49531" name="AutoShape 34"/>
          <p:cNvSpPr>
            <a:spLocks noChangeArrowheads="1"/>
          </p:cNvSpPr>
          <p:nvPr/>
        </p:nvSpPr>
        <p:spPr bwMode="auto">
          <a:xfrm>
            <a:off x="5538788" y="2457450"/>
            <a:ext cx="1293812" cy="814388"/>
          </a:xfrm>
          <a:prstGeom prst="wedgeRoundRectCallout">
            <a:avLst>
              <a:gd name="adj1" fmla="val -217852"/>
              <a:gd name="adj2" fmla="val 18645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3" name="Group 35"/>
          <p:cNvGrpSpPr>
            <a:grpSpLocks/>
          </p:cNvGrpSpPr>
          <p:nvPr/>
        </p:nvGrpSpPr>
        <p:grpSpPr bwMode="auto">
          <a:xfrm>
            <a:off x="4248150" y="2085975"/>
            <a:ext cx="471488" cy="476250"/>
            <a:chOff x="2208" y="1920"/>
            <a:chExt cx="1152" cy="1680"/>
          </a:xfrm>
        </p:grpSpPr>
        <p:sp>
          <p:nvSpPr>
            <p:cNvPr id="149543" name="Oval 36"/>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9544" name="Oval 37"/>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9545" name="AutoShape 38"/>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9546" name="AutoShape 39"/>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 name="Group 40"/>
          <p:cNvGrpSpPr>
            <a:grpSpLocks/>
          </p:cNvGrpSpPr>
          <p:nvPr/>
        </p:nvGrpSpPr>
        <p:grpSpPr bwMode="auto">
          <a:xfrm>
            <a:off x="5881688" y="2100263"/>
            <a:ext cx="471487" cy="476250"/>
            <a:chOff x="2208" y="1920"/>
            <a:chExt cx="1152" cy="1680"/>
          </a:xfrm>
        </p:grpSpPr>
        <p:sp>
          <p:nvSpPr>
            <p:cNvPr id="149539" name="Oval 4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49540" name="Oval 4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49541" name="AutoShape 4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49542" name="AutoShape 4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720367" name="AutoShape 47"/>
          <p:cNvSpPr>
            <a:spLocks noChangeArrowheads="1"/>
          </p:cNvSpPr>
          <p:nvPr/>
        </p:nvSpPr>
        <p:spPr bwMode="auto">
          <a:xfrm>
            <a:off x="5108575" y="3657600"/>
            <a:ext cx="804863" cy="371475"/>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720368" name="Line 48"/>
          <p:cNvSpPr>
            <a:spLocks noChangeShapeType="1"/>
          </p:cNvSpPr>
          <p:nvPr/>
        </p:nvSpPr>
        <p:spPr bwMode="auto">
          <a:xfrm>
            <a:off x="5532438" y="366871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20369" name="Text Box 49"/>
          <p:cNvSpPr txBox="1">
            <a:spLocks noChangeArrowheads="1"/>
          </p:cNvSpPr>
          <p:nvPr/>
        </p:nvSpPr>
        <p:spPr bwMode="auto">
          <a:xfrm>
            <a:off x="5087071" y="3587750"/>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1720370" name="Freeform 50"/>
          <p:cNvSpPr>
            <a:spLocks/>
          </p:cNvSpPr>
          <p:nvPr/>
        </p:nvSpPr>
        <p:spPr bwMode="auto">
          <a:xfrm>
            <a:off x="5794375" y="3100388"/>
            <a:ext cx="857250" cy="768350"/>
          </a:xfrm>
          <a:custGeom>
            <a:avLst/>
            <a:gdLst>
              <a:gd name="T0" fmla="*/ 0 w 581"/>
              <a:gd name="T1" fmla="*/ 2147483647 h 675"/>
              <a:gd name="T2" fmla="*/ 2147483647 w 581"/>
              <a:gd name="T3" fmla="*/ 2147483647 h 675"/>
              <a:gd name="T4" fmla="*/ 2147483647 w 581"/>
              <a:gd name="T5" fmla="*/ 2147483647 h 675"/>
              <a:gd name="T6" fmla="*/ 2147483647 w 581"/>
              <a:gd name="T7" fmla="*/ 0 h 675"/>
              <a:gd name="T8" fmla="*/ 0 60000 65536"/>
              <a:gd name="T9" fmla="*/ 0 60000 65536"/>
              <a:gd name="T10" fmla="*/ 0 60000 65536"/>
              <a:gd name="T11" fmla="*/ 0 60000 65536"/>
              <a:gd name="T12" fmla="*/ 0 w 581"/>
              <a:gd name="T13" fmla="*/ 0 h 675"/>
              <a:gd name="T14" fmla="*/ 581 w 581"/>
              <a:gd name="T15" fmla="*/ 675 h 675"/>
            </a:gdLst>
            <a:ahLst/>
            <a:cxnLst>
              <a:cxn ang="T8">
                <a:pos x="T0" y="T1"/>
              </a:cxn>
              <a:cxn ang="T9">
                <a:pos x="T2" y="T3"/>
              </a:cxn>
              <a:cxn ang="T10">
                <a:pos x="T4" y="T5"/>
              </a:cxn>
              <a:cxn ang="T11">
                <a:pos x="T6" y="T7"/>
              </a:cxn>
            </a:cxnLst>
            <a:rect l="T12" t="T13" r="T14" b="T15"/>
            <a:pathLst>
              <a:path w="581" h="675">
                <a:moveTo>
                  <a:pt x="0" y="635"/>
                </a:moveTo>
                <a:cubicBezTo>
                  <a:pt x="245" y="655"/>
                  <a:pt x="491" y="675"/>
                  <a:pt x="536" y="625"/>
                </a:cubicBezTo>
                <a:cubicBezTo>
                  <a:pt x="581" y="575"/>
                  <a:pt x="323" y="441"/>
                  <a:pt x="268" y="337"/>
                </a:cubicBezTo>
                <a:cubicBezTo>
                  <a:pt x="213" y="233"/>
                  <a:pt x="210" y="116"/>
                  <a:pt x="208" y="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20373" name="Freeform 53"/>
          <p:cNvSpPr>
            <a:spLocks/>
          </p:cNvSpPr>
          <p:nvPr/>
        </p:nvSpPr>
        <p:spPr bwMode="auto">
          <a:xfrm>
            <a:off x="4818063" y="2825750"/>
            <a:ext cx="528637" cy="739775"/>
          </a:xfrm>
          <a:custGeom>
            <a:avLst/>
            <a:gdLst>
              <a:gd name="T0" fmla="*/ 0 w 358"/>
              <a:gd name="T1" fmla="*/ 2147483647 h 713"/>
              <a:gd name="T2" fmla="*/ 2147483647 w 358"/>
              <a:gd name="T3" fmla="*/ 2147483647 h 713"/>
              <a:gd name="T4" fmla="*/ 2147483647 w 358"/>
              <a:gd name="T5" fmla="*/ 2147483647 h 713"/>
              <a:gd name="T6" fmla="*/ 2147483647 w 358"/>
              <a:gd name="T7" fmla="*/ 2147483647 h 713"/>
              <a:gd name="T8" fmla="*/ 0 60000 65536"/>
              <a:gd name="T9" fmla="*/ 0 60000 65536"/>
              <a:gd name="T10" fmla="*/ 0 60000 65536"/>
              <a:gd name="T11" fmla="*/ 0 60000 65536"/>
              <a:gd name="T12" fmla="*/ 0 w 358"/>
              <a:gd name="T13" fmla="*/ 0 h 713"/>
              <a:gd name="T14" fmla="*/ 358 w 358"/>
              <a:gd name="T15" fmla="*/ 713 h 713"/>
            </a:gdLst>
            <a:ahLst/>
            <a:cxnLst>
              <a:cxn ang="T8">
                <a:pos x="T0" y="T1"/>
              </a:cxn>
              <a:cxn ang="T9">
                <a:pos x="T2" y="T3"/>
              </a:cxn>
              <a:cxn ang="T10">
                <a:pos x="T4" y="T5"/>
              </a:cxn>
              <a:cxn ang="T11">
                <a:pos x="T6" y="T7"/>
              </a:cxn>
            </a:cxnLst>
            <a:rect l="T12" t="T13" r="T14" b="T15"/>
            <a:pathLst>
              <a:path w="358" h="713">
                <a:moveTo>
                  <a:pt x="0" y="58"/>
                </a:moveTo>
                <a:cubicBezTo>
                  <a:pt x="57" y="29"/>
                  <a:pt x="114" y="0"/>
                  <a:pt x="169" y="58"/>
                </a:cubicBezTo>
                <a:cubicBezTo>
                  <a:pt x="224" y="116"/>
                  <a:pt x="298" y="296"/>
                  <a:pt x="328" y="405"/>
                </a:cubicBezTo>
                <a:cubicBezTo>
                  <a:pt x="358" y="514"/>
                  <a:pt x="352" y="613"/>
                  <a:pt x="347" y="713"/>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17" name="Group 82">
            <a:extLst>
              <a:ext uri="{FF2B5EF4-FFF2-40B4-BE49-F238E27FC236}">
                <a16:creationId xmlns:a16="http://schemas.microsoft.com/office/drawing/2014/main" id="{5E2F0EC9-E14B-6FA6-A3EF-42C439008843}"/>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24" name="Freeform 83">
              <a:extLst>
                <a:ext uri="{FF2B5EF4-FFF2-40B4-BE49-F238E27FC236}">
                  <a16:creationId xmlns:a16="http://schemas.microsoft.com/office/drawing/2014/main" id="{26E01485-EB45-587D-51B1-927C7C566C1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84">
              <a:extLst>
                <a:ext uri="{FF2B5EF4-FFF2-40B4-BE49-F238E27FC236}">
                  <a16:creationId xmlns:a16="http://schemas.microsoft.com/office/drawing/2014/main" id="{79BA3047-D2B7-0EB0-FF6C-648AB070BC80}"/>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85">
              <a:extLst>
                <a:ext uri="{FF2B5EF4-FFF2-40B4-BE49-F238E27FC236}">
                  <a16:creationId xmlns:a16="http://schemas.microsoft.com/office/drawing/2014/main" id="{B13E9EB1-C8ED-1CBF-2B62-6464EA09AEA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86">
              <a:extLst>
                <a:ext uri="{FF2B5EF4-FFF2-40B4-BE49-F238E27FC236}">
                  <a16:creationId xmlns:a16="http://schemas.microsoft.com/office/drawing/2014/main" id="{5839B78E-6A6C-7BAF-CE9E-E4FF99DDA08D}"/>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87">
              <a:extLst>
                <a:ext uri="{FF2B5EF4-FFF2-40B4-BE49-F238E27FC236}">
                  <a16:creationId xmlns:a16="http://schemas.microsoft.com/office/drawing/2014/main" id="{0B7835B6-4E7D-4DD2-77E8-FBF272B8C5A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88">
              <a:extLst>
                <a:ext uri="{FF2B5EF4-FFF2-40B4-BE49-F238E27FC236}">
                  <a16:creationId xmlns:a16="http://schemas.microsoft.com/office/drawing/2014/main" id="{59C64AD3-9B25-36CB-921B-E66EE9815A9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89">
              <a:extLst>
                <a:ext uri="{FF2B5EF4-FFF2-40B4-BE49-F238E27FC236}">
                  <a16:creationId xmlns:a16="http://schemas.microsoft.com/office/drawing/2014/main" id="{8153E9C7-7C67-57BF-32E9-DCCDD7D57A34}"/>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90">
              <a:extLst>
                <a:ext uri="{FF2B5EF4-FFF2-40B4-BE49-F238E27FC236}">
                  <a16:creationId xmlns:a16="http://schemas.microsoft.com/office/drawing/2014/main" id="{0A14854A-1817-0130-4CD3-52D2A8809F08}"/>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91">
              <a:extLst>
                <a:ext uri="{FF2B5EF4-FFF2-40B4-BE49-F238E27FC236}">
                  <a16:creationId xmlns:a16="http://schemas.microsoft.com/office/drawing/2014/main" id="{E756E449-AAA8-5243-7A10-187E7D854B12}"/>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3" name="AutoShape 95">
            <a:extLst>
              <a:ext uri="{FF2B5EF4-FFF2-40B4-BE49-F238E27FC236}">
                <a16:creationId xmlns:a16="http://schemas.microsoft.com/office/drawing/2014/main" id="{62477616-AE28-E857-3A63-77904A6941E6}"/>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0369"/>
                                        </p:tgtEl>
                                        <p:attrNameLst>
                                          <p:attrName>style.visibility</p:attrName>
                                        </p:attrNameLst>
                                      </p:cBhvr>
                                      <p:to>
                                        <p:strVal val="visible"/>
                                      </p:to>
                                    </p:set>
                                    <p:animEffect transition="in" filter="blinds(horizontal)">
                                      <p:cBhvr>
                                        <p:cTn id="7" dur="500"/>
                                        <p:tgtEl>
                                          <p:spTgt spid="172036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720367"/>
                                        </p:tgtEl>
                                        <p:attrNameLst>
                                          <p:attrName>style.visibility</p:attrName>
                                        </p:attrNameLst>
                                      </p:cBhvr>
                                      <p:to>
                                        <p:strVal val="visible"/>
                                      </p:to>
                                    </p:set>
                                    <p:animEffect transition="in" filter="blinds(horizontal)">
                                      <p:cBhvr>
                                        <p:cTn id="10" dur="500"/>
                                        <p:tgtEl>
                                          <p:spTgt spid="172036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720370"/>
                                        </p:tgtEl>
                                        <p:attrNameLst>
                                          <p:attrName>style.visibility</p:attrName>
                                        </p:attrNameLst>
                                      </p:cBhvr>
                                      <p:to>
                                        <p:strVal val="visible"/>
                                      </p:to>
                                    </p:set>
                                    <p:animEffect transition="in" filter="blinds(horizontal)">
                                      <p:cBhvr>
                                        <p:cTn id="13" dur="500"/>
                                        <p:tgtEl>
                                          <p:spTgt spid="172037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720368"/>
                                        </p:tgtEl>
                                        <p:attrNameLst>
                                          <p:attrName>style.visibility</p:attrName>
                                        </p:attrNameLst>
                                      </p:cBhvr>
                                      <p:to>
                                        <p:strVal val="visible"/>
                                      </p:to>
                                    </p:set>
                                    <p:animEffect transition="in" filter="blinds(horizontal)">
                                      <p:cBhvr>
                                        <p:cTn id="16" dur="500"/>
                                        <p:tgtEl>
                                          <p:spTgt spid="1720368"/>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1720373"/>
                                        </p:tgtEl>
                                        <p:attrNameLst>
                                          <p:attrName>style.visibility</p:attrName>
                                        </p:attrNameLst>
                                      </p:cBhvr>
                                      <p:to>
                                        <p:strVal val="visible"/>
                                      </p:to>
                                    </p:set>
                                    <p:animEffect transition="in" filter="blinds(horizontal)">
                                      <p:cBhvr>
                                        <p:cTn id="20" dur="500"/>
                                        <p:tgtEl>
                                          <p:spTgt spid="1720373"/>
                                        </p:tgtEl>
                                      </p:cBhvr>
                                    </p:animEffect>
                                  </p:childTnLst>
                                </p:cTn>
                              </p:par>
                            </p:childTnLst>
                          </p:cTn>
                        </p:par>
                        <p:par>
                          <p:cTn id="21" fill="hold">
                            <p:stCondLst>
                              <p:cond delay="1000"/>
                            </p:stCondLst>
                            <p:childTnLst>
                              <p:par>
                                <p:cTn id="22" presetID="3" presetClass="exit" presetSubtype="10" fill="hold" nodeType="afterEffect">
                                  <p:stCondLst>
                                    <p:cond delay="0"/>
                                  </p:stCondLst>
                                  <p:childTnLst>
                                    <p:animEffect transition="out" filter="blinds(horizontal)">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par>
                                <p:cTn id="25" presetID="3" presetClass="exit" presetSubtype="10" fill="hold" nodeType="withEffect">
                                  <p:stCondLst>
                                    <p:cond delay="0"/>
                                  </p:stCondLst>
                                  <p:childTnLst>
                                    <p:animEffect transition="out" filter="blinds(horizontal)">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67" grpId="0" animBg="1"/>
      <p:bldP spid="1720368" grpId="0" animBg="1"/>
      <p:bldP spid="1720369" grpId="0"/>
      <p:bldP spid="1720370" grpId="0" animBg="1"/>
      <p:bldP spid="1720373"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C7B09C7C-5B41-450D-8F5C-1738A712B51D}" type="slidenum">
              <a:rPr lang="x-none"/>
              <a:pPr>
                <a:defRPr/>
              </a:pPr>
              <a:t>136</a:t>
            </a:fld>
            <a:endParaRPr lang="en-US" dirty="0"/>
          </a:p>
        </p:txBody>
      </p:sp>
      <p:sp>
        <p:nvSpPr>
          <p:cNvPr id="150532" name="Rectangle 2"/>
          <p:cNvSpPr>
            <a:spLocks noGrp="1" noChangeArrowheads="1"/>
          </p:cNvSpPr>
          <p:nvPr>
            <p:ph type="title"/>
          </p:nvPr>
        </p:nvSpPr>
        <p:spPr/>
        <p:txBody>
          <a:bodyPr/>
          <a:lstStyle/>
          <a:p>
            <a:r>
              <a:rPr lang="en-US" dirty="0"/>
              <a:t>Same Abstraction Map</a:t>
            </a:r>
          </a:p>
        </p:txBody>
      </p:sp>
      <p:sp>
        <p:nvSpPr>
          <p:cNvPr id="150533" name="Rectangle 3"/>
          <p:cNvSpPr>
            <a:spLocks noGrp="1" noChangeArrowheads="1"/>
          </p:cNvSpPr>
          <p:nvPr>
            <p:ph type="body" idx="1"/>
          </p:nvPr>
        </p:nvSpPr>
        <p:spPr>
          <a:xfrm>
            <a:off x="685800" y="1981201"/>
            <a:ext cx="7772400" cy="2976282"/>
          </a:xfrm>
          <a:ln w="38100">
            <a:solidFill>
              <a:srgbClr val="FF0066"/>
            </a:solidFill>
          </a:ln>
        </p:spPr>
        <p:txBody>
          <a:bodyPr/>
          <a:lstStyle/>
          <a:p>
            <a:pPr marL="0" indent="0">
              <a:buNone/>
            </a:pPr>
            <a:r>
              <a:rPr lang="en-US" sz="3600" dirty="0"/>
              <a:t>S(</a:t>
            </a:r>
            <a:r>
              <a:rPr lang="en-US" sz="3600" dirty="0">
                <a:solidFill>
                  <a:schemeClr val="bg1"/>
                </a:solidFill>
              </a:rPr>
              <a:t>head</a:t>
            </a:r>
            <a:r>
              <a:rPr lang="en-US" sz="3600" dirty="0"/>
              <a:t>) =</a:t>
            </a:r>
          </a:p>
          <a:p>
            <a:pPr marL="457200" lvl="1" indent="0">
              <a:buNone/>
            </a:pPr>
            <a:r>
              <a:rPr lang="en-US" sz="3200" dirty="0"/>
              <a:t>{ </a:t>
            </a:r>
            <a:r>
              <a:rPr lang="en-US" sz="3200" dirty="0">
                <a:solidFill>
                  <a:schemeClr val="bg1"/>
                </a:solidFill>
              </a:rPr>
              <a:t>x</a:t>
            </a:r>
            <a:r>
              <a:rPr lang="en-US" sz="3200" dirty="0"/>
              <a:t> | there exists </a:t>
            </a:r>
            <a:r>
              <a:rPr lang="en-US" sz="3200" dirty="0">
                <a:solidFill>
                  <a:schemeClr val="bg1"/>
                </a:solidFill>
              </a:rPr>
              <a:t>a</a:t>
            </a:r>
            <a:r>
              <a:rPr lang="en-US" sz="3200" dirty="0"/>
              <a:t> such that</a:t>
            </a:r>
          </a:p>
          <a:p>
            <a:pPr marL="914400" lvl="2" indent="0">
              <a:buNone/>
            </a:pPr>
            <a:r>
              <a:rPr lang="en-US" sz="2800" dirty="0">
                <a:solidFill>
                  <a:schemeClr val="bg1"/>
                </a:solidFill>
              </a:rPr>
              <a:t>a</a:t>
            </a:r>
            <a:r>
              <a:rPr lang="en-US" sz="2800" dirty="0"/>
              <a:t> reachable from </a:t>
            </a:r>
            <a:r>
              <a:rPr lang="en-US" sz="2800" dirty="0">
                <a:solidFill>
                  <a:schemeClr val="bg1"/>
                </a:solidFill>
              </a:rPr>
              <a:t>head</a:t>
            </a:r>
            <a:r>
              <a:rPr lang="en-US" sz="2800" dirty="0"/>
              <a:t> and</a:t>
            </a:r>
          </a:p>
          <a:p>
            <a:pPr marL="914400" lvl="2" indent="0">
              <a:buNone/>
            </a:pPr>
            <a:r>
              <a:rPr lang="en-US" sz="2800" dirty="0">
                <a:solidFill>
                  <a:schemeClr val="bg1"/>
                </a:solidFill>
              </a:rPr>
              <a:t>a.item  = x</a:t>
            </a:r>
          </a:p>
          <a:p>
            <a:pPr marL="457200" lvl="1" indent="0">
              <a:buNone/>
            </a:pPr>
            <a:r>
              <a:rPr lang="en-US" sz="3200" dirty="0"/>
              <a:t>}</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B1F29DB2-D9C9-4F94-ADD1-FE97369C7526}" type="slidenum">
              <a:rPr lang="x-none"/>
              <a:pPr>
                <a:defRPr/>
              </a:pPr>
              <a:t>137</a:t>
            </a:fld>
            <a:endParaRPr lang="en-US" dirty="0"/>
          </a:p>
        </p:txBody>
      </p:sp>
      <p:sp>
        <p:nvSpPr>
          <p:cNvPr id="151556" name="Rectangle 2"/>
          <p:cNvSpPr>
            <a:spLocks noGrp="1" noChangeArrowheads="1"/>
          </p:cNvSpPr>
          <p:nvPr>
            <p:ph type="title"/>
          </p:nvPr>
        </p:nvSpPr>
        <p:spPr/>
        <p:txBody>
          <a:bodyPr/>
          <a:lstStyle/>
          <a:p>
            <a:r>
              <a:rPr lang="en-US" dirty="0"/>
              <a:t>Invariants</a:t>
            </a:r>
          </a:p>
        </p:txBody>
      </p:sp>
      <p:sp>
        <p:nvSpPr>
          <p:cNvPr id="2" name="TextBox 1">
            <a:extLst>
              <a:ext uri="{FF2B5EF4-FFF2-40B4-BE49-F238E27FC236}">
                <a16:creationId xmlns:a16="http://schemas.microsoft.com/office/drawing/2014/main" id="{1C45C21C-E9C4-AD48-DD5A-176BCC017E2C}"/>
              </a:ext>
            </a:extLst>
          </p:cNvPr>
          <p:cNvSpPr txBox="1"/>
          <p:nvPr/>
        </p:nvSpPr>
        <p:spPr bwMode="auto">
          <a:xfrm>
            <a:off x="1199937" y="2357933"/>
            <a:ext cx="659664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chemeClr val="bg1"/>
                </a:solidFill>
              </a:rPr>
              <a:t>Careful</a:t>
            </a:r>
            <a:r>
              <a:rPr lang="en-US" sz="2800" dirty="0">
                <a:solidFill>
                  <a:srgbClr val="FFFF00"/>
                </a:solidFill>
              </a:rPr>
              <a:t>: we may traverse deleted nodes</a:t>
            </a:r>
          </a:p>
        </p:txBody>
      </p:sp>
      <p:sp>
        <p:nvSpPr>
          <p:cNvPr id="3" name="TextBox 2">
            <a:extLst>
              <a:ext uri="{FF2B5EF4-FFF2-40B4-BE49-F238E27FC236}">
                <a16:creationId xmlns:a16="http://schemas.microsoft.com/office/drawing/2014/main" id="{C03119CE-99F8-3A23-31A4-3B51856D5A4D}"/>
              </a:ext>
            </a:extLst>
          </p:cNvPr>
          <p:cNvSpPr txBox="1"/>
          <p:nvPr/>
        </p:nvSpPr>
        <p:spPr bwMode="auto">
          <a:xfrm>
            <a:off x="1199937" y="3470057"/>
            <a:ext cx="6596649"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But we establish properties by validation</a:t>
            </a:r>
          </a:p>
        </p:txBody>
      </p:sp>
      <p:sp>
        <p:nvSpPr>
          <p:cNvPr id="6" name="TextBox 5">
            <a:extLst>
              <a:ext uri="{FF2B5EF4-FFF2-40B4-BE49-F238E27FC236}">
                <a16:creationId xmlns:a16="http://schemas.microsoft.com/office/drawing/2014/main" id="{41C693AD-77A2-3F89-4B39-85C1942ECE5F}"/>
              </a:ext>
            </a:extLst>
          </p:cNvPr>
          <p:cNvSpPr txBox="1"/>
          <p:nvPr/>
        </p:nvSpPr>
        <p:spPr bwMode="auto">
          <a:xfrm>
            <a:off x="1199937" y="4582181"/>
            <a:ext cx="4358181"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After we lock target nodes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F0D53E8A-3A8E-42EB-AD0A-7B835A130474}" type="slidenum">
              <a:rPr lang="x-none"/>
              <a:pPr>
                <a:defRPr/>
              </a:pPr>
              <a:t>138</a:t>
            </a:fld>
            <a:endParaRPr lang="en-US" dirty="0"/>
          </a:p>
        </p:txBody>
      </p:sp>
      <p:sp>
        <p:nvSpPr>
          <p:cNvPr id="152580" name="Rectangle 2"/>
          <p:cNvSpPr>
            <a:spLocks noGrp="1" noChangeArrowheads="1"/>
          </p:cNvSpPr>
          <p:nvPr>
            <p:ph type="title"/>
          </p:nvPr>
        </p:nvSpPr>
        <p:spPr/>
        <p:txBody>
          <a:bodyPr/>
          <a:lstStyle/>
          <a:p>
            <a:r>
              <a:rPr lang="en-US" dirty="0"/>
              <a:t>Correctness</a:t>
            </a:r>
          </a:p>
        </p:txBody>
      </p:sp>
      <p:sp>
        <p:nvSpPr>
          <p:cNvPr id="2" name="TextBox 1">
            <a:extLst>
              <a:ext uri="{FF2B5EF4-FFF2-40B4-BE49-F238E27FC236}">
                <a16:creationId xmlns:a16="http://schemas.microsoft.com/office/drawing/2014/main" id="{E8512B82-1A3B-108A-8C9A-4D020DEBFFA1}"/>
              </a:ext>
            </a:extLst>
          </p:cNvPr>
          <p:cNvSpPr txBox="1"/>
          <p:nvPr/>
        </p:nvSpPr>
        <p:spPr bwMode="auto">
          <a:xfrm>
            <a:off x="1273675" y="1902164"/>
            <a:ext cx="6596649" cy="1815882"/>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a:t>
            </a:r>
          </a:p>
          <a:p>
            <a:pPr lvl="1" algn="l"/>
            <a:r>
              <a:rPr lang="en-US" sz="2800" dirty="0">
                <a:solidFill>
                  <a:srgbClr val="FFFF00"/>
                </a:solidFill>
              </a:rPr>
              <a:t>Nodes </a:t>
            </a:r>
            <a:r>
              <a:rPr lang="en-US" sz="2800" dirty="0">
                <a:solidFill>
                  <a:schemeClr val="bg1"/>
                </a:solidFill>
              </a:rPr>
              <a:t>b</a:t>
            </a:r>
            <a:r>
              <a:rPr lang="en-US" sz="2800" dirty="0">
                <a:solidFill>
                  <a:srgbClr val="FFFF00"/>
                </a:solidFill>
              </a:rPr>
              <a:t> and </a:t>
            </a:r>
            <a:r>
              <a:rPr lang="en-US" sz="2800" dirty="0">
                <a:solidFill>
                  <a:schemeClr val="bg1"/>
                </a:solidFill>
              </a:rPr>
              <a:t>c</a:t>
            </a:r>
            <a:r>
              <a:rPr lang="en-US" sz="2800" dirty="0">
                <a:solidFill>
                  <a:srgbClr val="FFFF00"/>
                </a:solidFill>
              </a:rPr>
              <a:t> both locked</a:t>
            </a:r>
          </a:p>
          <a:p>
            <a:pPr lvl="1" algn="l"/>
            <a:r>
              <a:rPr lang="en-US" sz="2800" dirty="0">
                <a:solidFill>
                  <a:srgbClr val="FFFF00"/>
                </a:solidFill>
              </a:rPr>
              <a:t>Node </a:t>
            </a:r>
            <a:r>
              <a:rPr lang="en-US" sz="2800" dirty="0">
                <a:solidFill>
                  <a:schemeClr val="bg1"/>
                </a:solidFill>
              </a:rPr>
              <a:t>b</a:t>
            </a:r>
            <a:r>
              <a:rPr lang="en-US" sz="2800" dirty="0">
                <a:solidFill>
                  <a:srgbClr val="FFFF00"/>
                </a:solidFill>
              </a:rPr>
              <a:t> still accessible from </a:t>
            </a:r>
            <a:r>
              <a:rPr lang="en-US" sz="2800" dirty="0">
                <a:solidFill>
                  <a:schemeClr val="bg1"/>
                </a:solidFill>
                <a:latin typeface="Consolas" panose="020B0609020204030204" pitchFamily="49" charset="0"/>
                <a:cs typeface="Courier New" panose="02070309020205020404" pitchFamily="49" charset="0"/>
              </a:rPr>
              <a:t>head</a:t>
            </a:r>
          </a:p>
          <a:p>
            <a:pPr lvl="1" algn="l"/>
            <a:r>
              <a:rPr lang="en-US" sz="2800" dirty="0">
                <a:solidFill>
                  <a:srgbClr val="FFFF00"/>
                </a:solidFill>
              </a:rPr>
              <a:t>Node </a:t>
            </a:r>
            <a:r>
              <a:rPr lang="en-US" sz="2800" dirty="0">
                <a:solidFill>
                  <a:schemeClr val="bg1"/>
                </a:solidFill>
              </a:rPr>
              <a:t>c</a:t>
            </a:r>
            <a:r>
              <a:rPr lang="en-US" sz="2800" dirty="0">
                <a:solidFill>
                  <a:srgbClr val="FFFF00"/>
                </a:solidFill>
              </a:rPr>
              <a:t> still successor to </a:t>
            </a:r>
            <a:r>
              <a:rPr lang="en-US" sz="2800" dirty="0">
                <a:solidFill>
                  <a:schemeClr val="bg1"/>
                </a:solidFill>
              </a:rPr>
              <a:t>b</a:t>
            </a:r>
          </a:p>
        </p:txBody>
      </p:sp>
      <p:sp>
        <p:nvSpPr>
          <p:cNvPr id="3" name="TextBox 2">
            <a:extLst>
              <a:ext uri="{FF2B5EF4-FFF2-40B4-BE49-F238E27FC236}">
                <a16:creationId xmlns:a16="http://schemas.microsoft.com/office/drawing/2014/main" id="{86931D4A-1062-AB21-AA47-8835328A911B}"/>
              </a:ext>
            </a:extLst>
          </p:cNvPr>
          <p:cNvSpPr txBox="1"/>
          <p:nvPr/>
        </p:nvSpPr>
        <p:spPr bwMode="auto">
          <a:xfrm>
            <a:off x="1273675" y="4167342"/>
            <a:ext cx="6744125" cy="1384995"/>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Then</a:t>
            </a:r>
          </a:p>
          <a:p>
            <a:pPr lvl="1" algn="l"/>
            <a:r>
              <a:rPr lang="en-US" sz="2800" dirty="0">
                <a:solidFill>
                  <a:srgbClr val="FFFF00"/>
                </a:solidFill>
              </a:rPr>
              <a:t>Neither </a:t>
            </a:r>
            <a:r>
              <a:rPr lang="en-US" sz="2800" dirty="0">
                <a:solidFill>
                  <a:schemeClr val="bg1"/>
                </a:solidFill>
              </a:rPr>
              <a:t>b</a:t>
            </a:r>
            <a:r>
              <a:rPr lang="en-US" sz="2800" dirty="0">
                <a:solidFill>
                  <a:srgbClr val="FFC000"/>
                </a:solidFill>
              </a:rPr>
              <a:t> </a:t>
            </a:r>
            <a:r>
              <a:rPr lang="en-US" sz="2800" dirty="0">
                <a:solidFill>
                  <a:srgbClr val="FFFF00"/>
                </a:solidFill>
              </a:rPr>
              <a:t>nor </a:t>
            </a:r>
            <a:r>
              <a:rPr lang="en-US" sz="2800" dirty="0">
                <a:solidFill>
                  <a:schemeClr val="bg1"/>
                </a:solidFill>
              </a:rPr>
              <a:t>c</a:t>
            </a:r>
            <a:r>
              <a:rPr lang="en-US" sz="2800" dirty="0">
                <a:solidFill>
                  <a:srgbClr val="FFFF00"/>
                </a:solidFill>
              </a:rPr>
              <a:t> can be removed</a:t>
            </a:r>
          </a:p>
          <a:p>
            <a:pPr lvl="1" algn="l"/>
            <a:r>
              <a:rPr lang="en-US" sz="2800" dirty="0">
                <a:solidFill>
                  <a:srgbClr val="FFFF00"/>
                </a:solidFill>
              </a:rPr>
              <a:t>OK to remove </a:t>
            </a:r>
            <a:r>
              <a:rPr lang="en-US" sz="2800" dirty="0">
                <a:solidFill>
                  <a:schemeClr val="bg1"/>
                </a:solidFill>
              </a:rPr>
              <a:t>b</a:t>
            </a:r>
            <a:r>
              <a:rPr lang="en-US" sz="2800" dirty="0">
                <a:solidFill>
                  <a:srgbClr val="FFC000"/>
                </a:solidFill>
              </a:rPr>
              <a:t> </a:t>
            </a:r>
            <a:r>
              <a:rPr lang="en-US" sz="2800" dirty="0">
                <a:solidFill>
                  <a:srgbClr val="FFFF00"/>
                </a:solidFill>
              </a:rPr>
              <a:t>and return </a:t>
            </a:r>
            <a:r>
              <a:rPr lang="en-US" sz="2800" i="1" dirty="0">
                <a:solidFill>
                  <a:srgbClr val="FFFF00"/>
                </a:solidFill>
              </a:rPr>
              <a:t>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ooter Placeholder 3"/>
          <p:cNvSpPr>
            <a:spLocks noGrp="1"/>
          </p:cNvSpPr>
          <p:nvPr>
            <p:ph type="ftr" sz="quarter" idx="10"/>
          </p:nvPr>
        </p:nvSpPr>
        <p:spPr/>
        <p:txBody>
          <a:bodyPr/>
          <a:lstStyle/>
          <a:p>
            <a:pPr>
              <a:defRPr/>
            </a:pPr>
            <a:r>
              <a:rPr lang="en-US" dirty="0"/>
              <a:t>Art of Multiprocessor Programming</a:t>
            </a:r>
          </a:p>
        </p:txBody>
      </p:sp>
      <p:sp>
        <p:nvSpPr>
          <p:cNvPr id="55" name="Slide Number Placeholder 4"/>
          <p:cNvSpPr>
            <a:spLocks noGrp="1"/>
          </p:cNvSpPr>
          <p:nvPr>
            <p:ph type="sldNum" sz="quarter" idx="11"/>
          </p:nvPr>
        </p:nvSpPr>
        <p:spPr/>
        <p:txBody>
          <a:bodyPr/>
          <a:lstStyle/>
          <a:p>
            <a:pPr>
              <a:defRPr/>
            </a:pPr>
            <a:fld id="{5FE2A84E-7D21-408C-B6B8-314BA9B528ED}" type="slidenum">
              <a:rPr lang="x-none"/>
              <a:pPr>
                <a:defRPr/>
              </a:pPr>
              <a:t>139</a:t>
            </a:fld>
            <a:endParaRPr lang="en-US" dirty="0"/>
          </a:p>
        </p:txBody>
      </p:sp>
      <p:sp>
        <p:nvSpPr>
          <p:cNvPr id="153604" name="Rectangle 2"/>
          <p:cNvSpPr>
            <a:spLocks noGrp="1" noChangeArrowheads="1"/>
          </p:cNvSpPr>
          <p:nvPr>
            <p:ph type="title"/>
          </p:nvPr>
        </p:nvSpPr>
        <p:spPr/>
        <p:txBody>
          <a:bodyPr/>
          <a:lstStyle/>
          <a:p>
            <a:r>
              <a:rPr lang="en-US" dirty="0"/>
              <a:t>Unsuccessful Remove</a:t>
            </a:r>
          </a:p>
        </p:txBody>
      </p:sp>
      <p:grpSp>
        <p:nvGrpSpPr>
          <p:cNvPr id="6" name="Group 23"/>
          <p:cNvGrpSpPr>
            <a:grpSpLocks/>
          </p:cNvGrpSpPr>
          <p:nvPr/>
        </p:nvGrpSpPr>
        <p:grpSpPr bwMode="auto">
          <a:xfrm>
            <a:off x="5857875" y="2025650"/>
            <a:ext cx="427038" cy="622300"/>
            <a:chOff x="2208" y="1920"/>
            <a:chExt cx="1152" cy="1680"/>
          </a:xfrm>
        </p:grpSpPr>
        <p:sp>
          <p:nvSpPr>
            <p:cNvPr id="153640" name="Oval 24"/>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3641" name="Oval 25"/>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53642" name="AutoShape 26"/>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3643" name="AutoShape 27"/>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53613" name="Group 28"/>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153631" name="Freeform 2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53632" name="Freeform 3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53633" name="Freeform 3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53634" name="Freeform 3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35" name="Freeform 3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36" name="Freeform 3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37" name="Freeform 3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53638" name="Freeform 3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53639" name="Freeform 3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856102" name="AutoShape 38"/>
          <p:cNvSpPr>
            <a:spLocks noChangeArrowheads="1"/>
          </p:cNvSpPr>
          <p:nvPr/>
        </p:nvSpPr>
        <p:spPr bwMode="auto">
          <a:xfrm>
            <a:off x="746125" y="2698750"/>
            <a:ext cx="1293813" cy="814388"/>
          </a:xfrm>
          <a:prstGeom prst="wedgeRoundRectCallout">
            <a:avLst>
              <a:gd name="adj1" fmla="val 199449"/>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856103" name="AutoShape 39"/>
          <p:cNvSpPr>
            <a:spLocks noChangeArrowheads="1"/>
          </p:cNvSpPr>
          <p:nvPr/>
        </p:nvSpPr>
        <p:spPr bwMode="auto">
          <a:xfrm>
            <a:off x="2347913" y="2698750"/>
            <a:ext cx="1293812" cy="814388"/>
          </a:xfrm>
          <a:prstGeom prst="wedgeRoundRectCallout">
            <a:avLst>
              <a:gd name="adj1" fmla="val 80921"/>
              <a:gd name="adj2" fmla="val 232458"/>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856111" name="AutoShape 47"/>
          <p:cNvSpPr>
            <a:spLocks noChangeArrowheads="1"/>
          </p:cNvSpPr>
          <p:nvPr/>
        </p:nvSpPr>
        <p:spPr bwMode="auto">
          <a:xfrm>
            <a:off x="3903663" y="2678113"/>
            <a:ext cx="1293812" cy="814387"/>
          </a:xfrm>
          <a:prstGeom prst="wedgeRoundRectCallout">
            <a:avLst>
              <a:gd name="adj1" fmla="val -41903"/>
              <a:gd name="adj2" fmla="val 23362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856112" name="AutoShape 48"/>
          <p:cNvSpPr>
            <a:spLocks noChangeArrowheads="1"/>
          </p:cNvSpPr>
          <p:nvPr/>
        </p:nvSpPr>
        <p:spPr bwMode="auto">
          <a:xfrm>
            <a:off x="5459413" y="2657475"/>
            <a:ext cx="1293812" cy="814388"/>
          </a:xfrm>
          <a:prstGeom prst="wedgeRoundRectCallout">
            <a:avLst>
              <a:gd name="adj1" fmla="val -156134"/>
              <a:gd name="adj2" fmla="val 22388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9" name="Group 50"/>
          <p:cNvGrpSpPr>
            <a:grpSpLocks/>
          </p:cNvGrpSpPr>
          <p:nvPr/>
        </p:nvGrpSpPr>
        <p:grpSpPr bwMode="auto">
          <a:xfrm>
            <a:off x="4321175" y="2038350"/>
            <a:ext cx="427038" cy="622300"/>
            <a:chOff x="2208" y="1920"/>
            <a:chExt cx="1152" cy="1680"/>
          </a:xfrm>
        </p:grpSpPr>
        <p:sp>
          <p:nvSpPr>
            <p:cNvPr id="153624" name="Oval 51"/>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3625" name="Oval 52"/>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53626" name="AutoShape 53"/>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3627" name="AutoShape 54"/>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53622" name="AutoShape 55"/>
          <p:cNvSpPr>
            <a:spLocks noChangeArrowheads="1"/>
          </p:cNvSpPr>
          <p:nvPr/>
        </p:nvSpPr>
        <p:spPr bwMode="auto">
          <a:xfrm>
            <a:off x="871538" y="4124325"/>
            <a:ext cx="2659062" cy="1055688"/>
          </a:xfrm>
          <a:prstGeom prst="cloudCallout">
            <a:avLst>
              <a:gd name="adj1" fmla="val 63829"/>
              <a:gd name="adj2" fmla="val 82931"/>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856120" name="AutoShape 56"/>
          <p:cNvSpPr>
            <a:spLocks noChangeArrowheads="1"/>
          </p:cNvSpPr>
          <p:nvPr/>
        </p:nvSpPr>
        <p:spPr bwMode="auto">
          <a:xfrm>
            <a:off x="5507038" y="3794125"/>
            <a:ext cx="2422525" cy="1055688"/>
          </a:xfrm>
          <a:prstGeom prst="cloudCallout">
            <a:avLst>
              <a:gd name="adj1" fmla="val -95019"/>
              <a:gd name="adj2" fmla="val 55264"/>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Aha!</a:t>
            </a:r>
          </a:p>
        </p:txBody>
      </p:sp>
      <p:grpSp>
        <p:nvGrpSpPr>
          <p:cNvPr id="44" name="Group 43">
            <a:extLst>
              <a:ext uri="{FF2B5EF4-FFF2-40B4-BE49-F238E27FC236}">
                <a16:creationId xmlns:a16="http://schemas.microsoft.com/office/drawing/2014/main" id="{5E232B2D-6AE5-AB2A-ED8F-4F960A3F1973}"/>
              </a:ext>
            </a:extLst>
          </p:cNvPr>
          <p:cNvGrpSpPr/>
          <p:nvPr/>
        </p:nvGrpSpPr>
        <p:grpSpPr>
          <a:xfrm>
            <a:off x="946150" y="2771775"/>
            <a:ext cx="7740648" cy="584200"/>
            <a:chOff x="946150" y="2771775"/>
            <a:chExt cx="7740648" cy="584200"/>
          </a:xfrm>
          <a:effectLst>
            <a:glow rad="228600">
              <a:schemeClr val="accent3">
                <a:satMod val="175000"/>
                <a:alpha val="40000"/>
              </a:schemeClr>
            </a:glow>
          </a:effectLst>
        </p:grpSpPr>
        <p:grpSp>
          <p:nvGrpSpPr>
            <p:cNvPr id="153606" name="Group 4"/>
            <p:cNvGrpSpPr>
              <a:grpSpLocks/>
            </p:cNvGrpSpPr>
            <p:nvPr/>
          </p:nvGrpSpPr>
          <p:grpSpPr bwMode="auto">
            <a:xfrm>
              <a:off x="946150" y="2771775"/>
              <a:ext cx="866775" cy="582613"/>
              <a:chOff x="596" y="1599"/>
              <a:chExt cx="546" cy="367"/>
            </a:xfrm>
          </p:grpSpPr>
          <p:sp>
            <p:nvSpPr>
              <p:cNvPr id="153653" name="AutoShape 5"/>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54" name="Line 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55" name="Text Box 7"/>
              <p:cNvSpPr txBox="1">
                <a:spLocks noChangeArrowheads="1"/>
              </p:cNvSpPr>
              <p:nvPr/>
            </p:nvSpPr>
            <p:spPr bwMode="auto">
              <a:xfrm>
                <a:off x="727" y="1619"/>
                <a:ext cx="116" cy="327"/>
              </a:xfrm>
              <a:prstGeom prst="rect">
                <a:avLst/>
              </a:prstGeom>
              <a:noFill/>
              <a:ln w="9525">
                <a:solidFill>
                  <a:schemeClr val="tx1"/>
                </a:solidFill>
                <a:miter lim="800000"/>
                <a:headEnd/>
                <a:tailEnd/>
              </a:ln>
            </p:spPr>
            <p:txBody>
              <a:bodyPr wrap="none">
                <a:spAutoFit/>
              </a:bodyPr>
              <a:lstStyle/>
              <a:p>
                <a:endParaRPr lang="en-US" sz="2800" b="1" dirty="0">
                  <a:latin typeface="Arial" pitchFamily="34" charset="0"/>
                </a:endParaRPr>
              </a:p>
            </p:txBody>
          </p:sp>
        </p:grpSp>
        <p:grpSp>
          <p:nvGrpSpPr>
            <p:cNvPr id="153607" name="Group 8"/>
            <p:cNvGrpSpPr>
              <a:grpSpLocks/>
            </p:cNvGrpSpPr>
            <p:nvPr/>
          </p:nvGrpSpPr>
          <p:grpSpPr bwMode="auto">
            <a:xfrm>
              <a:off x="2543175" y="2771775"/>
              <a:ext cx="866775" cy="582613"/>
              <a:chOff x="596" y="1599"/>
              <a:chExt cx="546" cy="367"/>
            </a:xfrm>
          </p:grpSpPr>
          <p:sp>
            <p:nvSpPr>
              <p:cNvPr id="153650"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51"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52" name="Text Box 11"/>
              <p:cNvSpPr txBox="1">
                <a:spLocks noChangeArrowheads="1"/>
              </p:cNvSpPr>
              <p:nvPr/>
            </p:nvSpPr>
            <p:spPr bwMode="auto">
              <a:xfrm>
                <a:off x="600" y="1619"/>
                <a:ext cx="243"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grpSp>
        <p:grpSp>
          <p:nvGrpSpPr>
            <p:cNvPr id="153608" name="Group 12"/>
            <p:cNvGrpSpPr>
              <a:grpSpLocks/>
            </p:cNvGrpSpPr>
            <p:nvPr/>
          </p:nvGrpSpPr>
          <p:grpSpPr bwMode="auto">
            <a:xfrm>
              <a:off x="4132263" y="2771775"/>
              <a:ext cx="879475" cy="582613"/>
              <a:chOff x="588" y="1599"/>
              <a:chExt cx="554" cy="367"/>
            </a:xfrm>
          </p:grpSpPr>
          <p:sp>
            <p:nvSpPr>
              <p:cNvPr id="153647"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48"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49" name="Text Box 15"/>
              <p:cNvSpPr txBox="1">
                <a:spLocks noChangeArrowheads="1"/>
              </p:cNvSpPr>
              <p:nvPr/>
            </p:nvSpPr>
            <p:spPr bwMode="auto">
              <a:xfrm>
                <a:off x="588" y="1619"/>
                <a:ext cx="255"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grpSp>
        <p:grpSp>
          <p:nvGrpSpPr>
            <p:cNvPr id="153609" name="Group 16"/>
            <p:cNvGrpSpPr>
              <a:grpSpLocks/>
            </p:cNvGrpSpPr>
            <p:nvPr/>
          </p:nvGrpSpPr>
          <p:grpSpPr bwMode="auto">
            <a:xfrm>
              <a:off x="5729288" y="2771775"/>
              <a:ext cx="879476" cy="582613"/>
              <a:chOff x="588" y="1599"/>
              <a:chExt cx="554" cy="367"/>
            </a:xfrm>
          </p:grpSpPr>
          <p:sp>
            <p:nvSpPr>
              <p:cNvPr id="153644"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45"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46" name="Text Box 19"/>
              <p:cNvSpPr txBox="1">
                <a:spLocks noChangeArrowheads="1"/>
              </p:cNvSpPr>
              <p:nvPr/>
            </p:nvSpPr>
            <p:spPr bwMode="auto">
              <a:xfrm>
                <a:off x="588" y="1619"/>
                <a:ext cx="255" cy="33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grpSp>
        <p:sp>
          <p:nvSpPr>
            <p:cNvPr id="153610" name="Line 20"/>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53611" name="Line 21"/>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153616" name="Group 40"/>
            <p:cNvGrpSpPr>
              <a:grpSpLocks/>
            </p:cNvGrpSpPr>
            <p:nvPr/>
          </p:nvGrpSpPr>
          <p:grpSpPr bwMode="auto">
            <a:xfrm>
              <a:off x="7342188" y="2773363"/>
              <a:ext cx="866775" cy="582612"/>
              <a:chOff x="596" y="1599"/>
              <a:chExt cx="546" cy="367"/>
            </a:xfrm>
          </p:grpSpPr>
          <p:sp>
            <p:nvSpPr>
              <p:cNvPr id="153628" name="AutoShape 41"/>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29" name="Line 42"/>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3630" name="Text Box 43"/>
              <p:cNvSpPr txBox="1">
                <a:spLocks noChangeArrowheads="1"/>
              </p:cNvSpPr>
              <p:nvPr/>
            </p:nvSpPr>
            <p:spPr bwMode="auto">
              <a:xfrm>
                <a:off x="602" y="1619"/>
                <a:ext cx="241" cy="327"/>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e</a:t>
                </a:r>
              </a:p>
            </p:txBody>
          </p:sp>
        </p:grpSp>
        <p:sp>
          <p:nvSpPr>
            <p:cNvPr id="153617" name="Line 44"/>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53618" name="Line 45"/>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6" name="Line 16"/>
            <p:cNvSpPr>
              <a:spLocks noChangeShapeType="1"/>
            </p:cNvSpPr>
            <p:nvPr/>
          </p:nvSpPr>
          <p:spPr bwMode="auto">
            <a:xfrm>
              <a:off x="79359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56102"/>
                                        </p:tgtEl>
                                        <p:attrNameLst>
                                          <p:attrName>style.visibility</p:attrName>
                                        </p:attrNameLst>
                                      </p:cBhvr>
                                      <p:to>
                                        <p:strVal val="visible"/>
                                      </p:to>
                                    </p:set>
                                    <p:animEffect transition="in" filter="blinds(horizontal)">
                                      <p:cBhvr>
                                        <p:cTn id="7" dur="500"/>
                                        <p:tgtEl>
                                          <p:spTgt spid="85610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56103"/>
                                        </p:tgtEl>
                                        <p:attrNameLst>
                                          <p:attrName>style.visibility</p:attrName>
                                        </p:attrNameLst>
                                      </p:cBhvr>
                                      <p:to>
                                        <p:strVal val="visible"/>
                                      </p:to>
                                    </p:set>
                                    <p:animEffect transition="in" filter="blinds(horizontal)">
                                      <p:cBhvr>
                                        <p:cTn id="12" dur="500"/>
                                        <p:tgtEl>
                                          <p:spTgt spid="856103"/>
                                        </p:tgtEl>
                                      </p:cBhvr>
                                    </p:animEffect>
                                  </p:childTnLst>
                                </p:cTn>
                              </p:par>
                              <p:par>
                                <p:cTn id="13" presetID="3" presetClass="exit" presetSubtype="10" fill="hold" grpId="1" nodeType="withEffect">
                                  <p:stCondLst>
                                    <p:cond delay="0"/>
                                  </p:stCondLst>
                                  <p:childTnLst>
                                    <p:animEffect transition="out" filter="blinds(horizontal)">
                                      <p:cBhvr>
                                        <p:cTn id="14" dur="500"/>
                                        <p:tgtEl>
                                          <p:spTgt spid="856102"/>
                                        </p:tgtEl>
                                      </p:cBhvr>
                                    </p:animEffect>
                                    <p:set>
                                      <p:cBhvr>
                                        <p:cTn id="15" dur="1" fill="hold">
                                          <p:stCondLst>
                                            <p:cond delay="499"/>
                                          </p:stCondLst>
                                        </p:cTn>
                                        <p:tgtEl>
                                          <p:spTgt spid="85610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56111"/>
                                        </p:tgtEl>
                                        <p:attrNameLst>
                                          <p:attrName>style.visibility</p:attrName>
                                        </p:attrNameLst>
                                      </p:cBhvr>
                                      <p:to>
                                        <p:strVal val="visible"/>
                                      </p:to>
                                    </p:set>
                                    <p:animEffect transition="in" filter="blinds(horizontal)">
                                      <p:cBhvr>
                                        <p:cTn id="20" dur="500"/>
                                        <p:tgtEl>
                                          <p:spTgt spid="856111"/>
                                        </p:tgtEl>
                                      </p:cBhvr>
                                    </p:animEffect>
                                  </p:childTnLst>
                                </p:cTn>
                              </p:par>
                              <p:par>
                                <p:cTn id="21" presetID="3" presetClass="exit" presetSubtype="10" fill="hold" grpId="1" nodeType="withEffect">
                                  <p:stCondLst>
                                    <p:cond delay="0"/>
                                  </p:stCondLst>
                                  <p:childTnLst>
                                    <p:animEffect transition="out" filter="blinds(horizontal)">
                                      <p:cBhvr>
                                        <p:cTn id="22" dur="500"/>
                                        <p:tgtEl>
                                          <p:spTgt spid="856103"/>
                                        </p:tgtEl>
                                      </p:cBhvr>
                                    </p:animEffect>
                                    <p:set>
                                      <p:cBhvr>
                                        <p:cTn id="23" dur="1" fill="hold">
                                          <p:stCondLst>
                                            <p:cond delay="499"/>
                                          </p:stCondLst>
                                        </p:cTn>
                                        <p:tgtEl>
                                          <p:spTgt spid="85610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56112"/>
                                        </p:tgtEl>
                                        <p:attrNameLst>
                                          <p:attrName>style.visibility</p:attrName>
                                        </p:attrNameLst>
                                      </p:cBhvr>
                                      <p:to>
                                        <p:strVal val="visible"/>
                                      </p:to>
                                    </p:set>
                                    <p:animEffect transition="in" filter="blinds(horizontal)">
                                      <p:cBhvr>
                                        <p:cTn id="28" dur="500"/>
                                        <p:tgtEl>
                                          <p:spTgt spid="856112"/>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56120"/>
                                        </p:tgtEl>
                                        <p:attrNameLst>
                                          <p:attrName>style.visibility</p:attrName>
                                        </p:attrNameLst>
                                      </p:cBhvr>
                                      <p:to>
                                        <p:strVal val="visible"/>
                                      </p:to>
                                    </p:set>
                                    <p:animEffect transition="in" filter="blinds(horizontal)">
                                      <p:cBhvr>
                                        <p:cTn id="33" dur="500"/>
                                        <p:tgtEl>
                                          <p:spTgt spid="85612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linds(horizontal)">
                                      <p:cBhvr>
                                        <p:cTn id="38" dur="500"/>
                                        <p:tgtEl>
                                          <p:spTgt spid="6"/>
                                        </p:tgtEl>
                                      </p:cBhvr>
                                    </p:animEffect>
                                  </p:childTnLst>
                                </p:cTn>
                              </p:par>
                              <p:par>
                                <p:cTn id="39" presetID="3" presetClass="entr" presetSubtype="1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linds(horizontal)">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6102" grpId="0" animBg="1"/>
      <p:bldP spid="856102" grpId="1" animBg="1"/>
      <p:bldP spid="856103" grpId="0" animBg="1"/>
      <p:bldP spid="856103" grpId="1" animBg="1"/>
      <p:bldP spid="856111" grpId="0" animBg="1"/>
      <p:bldP spid="856112" grpId="0" animBg="1"/>
      <p:bldP spid="856120"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198562-3063-2889-02A4-A76493911282}"/>
              </a:ext>
            </a:extLst>
          </p:cNvPr>
          <p:cNvGrpSpPr/>
          <p:nvPr/>
        </p:nvGrpSpPr>
        <p:grpSpPr>
          <a:xfrm>
            <a:off x="946150" y="2771775"/>
            <a:ext cx="7740648" cy="584200"/>
            <a:chOff x="946150" y="2771775"/>
            <a:chExt cx="7740648" cy="584200"/>
          </a:xfrm>
          <a:effectLst>
            <a:glow rad="228600">
              <a:schemeClr val="accent3">
                <a:satMod val="175000"/>
                <a:alpha val="40000"/>
              </a:schemeClr>
            </a:glow>
          </a:effectLst>
        </p:grpSpPr>
        <p:grpSp>
          <p:nvGrpSpPr>
            <p:cNvPr id="3" name="Group 4">
              <a:extLst>
                <a:ext uri="{FF2B5EF4-FFF2-40B4-BE49-F238E27FC236}">
                  <a16:creationId xmlns:a16="http://schemas.microsoft.com/office/drawing/2014/main" id="{6327FDA8-7FBB-064D-8AEF-058457A936C8}"/>
                </a:ext>
              </a:extLst>
            </p:cNvPr>
            <p:cNvGrpSpPr>
              <a:grpSpLocks/>
            </p:cNvGrpSpPr>
            <p:nvPr/>
          </p:nvGrpSpPr>
          <p:grpSpPr bwMode="auto">
            <a:xfrm>
              <a:off x="946150" y="2771775"/>
              <a:ext cx="866775" cy="582613"/>
              <a:chOff x="596" y="1599"/>
              <a:chExt cx="546" cy="367"/>
            </a:xfrm>
          </p:grpSpPr>
          <p:sp>
            <p:nvSpPr>
              <p:cNvPr id="25" name="AutoShape 5">
                <a:extLst>
                  <a:ext uri="{FF2B5EF4-FFF2-40B4-BE49-F238E27FC236}">
                    <a16:creationId xmlns:a16="http://schemas.microsoft.com/office/drawing/2014/main" id="{7D99958E-99A4-32F1-67CC-D6A9FF79F703}"/>
                  </a:ext>
                </a:extLst>
              </p:cNvPr>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Line 6">
                <a:extLst>
                  <a:ext uri="{FF2B5EF4-FFF2-40B4-BE49-F238E27FC236}">
                    <a16:creationId xmlns:a16="http://schemas.microsoft.com/office/drawing/2014/main" id="{7F0C116D-67E4-377F-261D-FE1FE403BFB6}"/>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4" name="Group 8">
              <a:extLst>
                <a:ext uri="{FF2B5EF4-FFF2-40B4-BE49-F238E27FC236}">
                  <a16:creationId xmlns:a16="http://schemas.microsoft.com/office/drawing/2014/main" id="{DFAE6786-F2EC-006B-C1E6-1560F2F80571}"/>
                </a:ext>
              </a:extLst>
            </p:cNvPr>
            <p:cNvGrpSpPr>
              <a:grpSpLocks/>
            </p:cNvGrpSpPr>
            <p:nvPr/>
          </p:nvGrpSpPr>
          <p:grpSpPr bwMode="auto">
            <a:xfrm>
              <a:off x="2543175" y="2771775"/>
              <a:ext cx="866775" cy="582613"/>
              <a:chOff x="596" y="1599"/>
              <a:chExt cx="546" cy="367"/>
            </a:xfrm>
          </p:grpSpPr>
          <p:sp>
            <p:nvSpPr>
              <p:cNvPr id="22" name="AutoShape 9">
                <a:extLst>
                  <a:ext uri="{FF2B5EF4-FFF2-40B4-BE49-F238E27FC236}">
                    <a16:creationId xmlns:a16="http://schemas.microsoft.com/office/drawing/2014/main" id="{486D3F6E-0F6F-3B43-1B36-C11E6AF66DBF}"/>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10">
                <a:extLst>
                  <a:ext uri="{FF2B5EF4-FFF2-40B4-BE49-F238E27FC236}">
                    <a16:creationId xmlns:a16="http://schemas.microsoft.com/office/drawing/2014/main" id="{00BCDF15-96B8-BFFC-BE8D-047EA324B697}"/>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11">
                <a:extLst>
                  <a:ext uri="{FF2B5EF4-FFF2-40B4-BE49-F238E27FC236}">
                    <a16:creationId xmlns:a16="http://schemas.microsoft.com/office/drawing/2014/main" id="{E083B052-FF1A-1B27-4500-DB5E20D44491}"/>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 name="Group 12">
              <a:extLst>
                <a:ext uri="{FF2B5EF4-FFF2-40B4-BE49-F238E27FC236}">
                  <a16:creationId xmlns:a16="http://schemas.microsoft.com/office/drawing/2014/main" id="{A17370C0-E6BE-BE77-8B14-1F15688AF956}"/>
                </a:ext>
              </a:extLst>
            </p:cNvPr>
            <p:cNvGrpSpPr>
              <a:grpSpLocks/>
            </p:cNvGrpSpPr>
            <p:nvPr/>
          </p:nvGrpSpPr>
          <p:grpSpPr bwMode="auto">
            <a:xfrm>
              <a:off x="4132263" y="2771775"/>
              <a:ext cx="879475" cy="582613"/>
              <a:chOff x="588" y="1599"/>
              <a:chExt cx="554" cy="367"/>
            </a:xfrm>
          </p:grpSpPr>
          <p:sp>
            <p:nvSpPr>
              <p:cNvPr id="19" name="AutoShape 13">
                <a:extLst>
                  <a:ext uri="{FF2B5EF4-FFF2-40B4-BE49-F238E27FC236}">
                    <a16:creationId xmlns:a16="http://schemas.microsoft.com/office/drawing/2014/main" id="{3FFF57EA-F219-8124-1D2B-9D91EC63BEFC}"/>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Line 14">
                <a:extLst>
                  <a:ext uri="{FF2B5EF4-FFF2-40B4-BE49-F238E27FC236}">
                    <a16:creationId xmlns:a16="http://schemas.microsoft.com/office/drawing/2014/main" id="{6080E193-352A-12FD-CAD3-402F53A62DD5}"/>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Text Box 15">
                <a:extLst>
                  <a:ext uri="{FF2B5EF4-FFF2-40B4-BE49-F238E27FC236}">
                    <a16:creationId xmlns:a16="http://schemas.microsoft.com/office/drawing/2014/main" id="{FBCD7100-1F65-DB42-E67F-94643838CCE2}"/>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 name="Group 16">
              <a:extLst>
                <a:ext uri="{FF2B5EF4-FFF2-40B4-BE49-F238E27FC236}">
                  <a16:creationId xmlns:a16="http://schemas.microsoft.com/office/drawing/2014/main" id="{15767CBA-9C08-53AA-7C97-465A71AA9219}"/>
                </a:ext>
              </a:extLst>
            </p:cNvPr>
            <p:cNvGrpSpPr>
              <a:grpSpLocks/>
            </p:cNvGrpSpPr>
            <p:nvPr/>
          </p:nvGrpSpPr>
          <p:grpSpPr bwMode="auto">
            <a:xfrm>
              <a:off x="5729288" y="2771775"/>
              <a:ext cx="879476" cy="582613"/>
              <a:chOff x="588" y="1599"/>
              <a:chExt cx="554" cy="367"/>
            </a:xfrm>
          </p:grpSpPr>
          <p:sp>
            <p:nvSpPr>
              <p:cNvPr id="16" name="AutoShape 17">
                <a:extLst>
                  <a:ext uri="{FF2B5EF4-FFF2-40B4-BE49-F238E27FC236}">
                    <a16:creationId xmlns:a16="http://schemas.microsoft.com/office/drawing/2014/main" id="{5AB8151A-71C4-BCB0-F2D9-725BE7E7A025}"/>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Line 18">
                <a:extLst>
                  <a:ext uri="{FF2B5EF4-FFF2-40B4-BE49-F238E27FC236}">
                    <a16:creationId xmlns:a16="http://schemas.microsoft.com/office/drawing/2014/main" id="{E88F0052-29E2-B665-27C3-1AA433E89C4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19">
                <a:extLst>
                  <a:ext uri="{FF2B5EF4-FFF2-40B4-BE49-F238E27FC236}">
                    <a16:creationId xmlns:a16="http://schemas.microsoft.com/office/drawing/2014/main" id="{7BA6CBF1-EBFF-4D56-E99C-88C9558BB280}"/>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7" name="Line 20">
              <a:extLst>
                <a:ext uri="{FF2B5EF4-FFF2-40B4-BE49-F238E27FC236}">
                  <a16:creationId xmlns:a16="http://schemas.microsoft.com/office/drawing/2014/main" id="{3427C2E7-C7B3-8FEE-8F21-5AA1270FD856}"/>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 name="Line 21">
              <a:extLst>
                <a:ext uri="{FF2B5EF4-FFF2-40B4-BE49-F238E27FC236}">
                  <a16:creationId xmlns:a16="http://schemas.microsoft.com/office/drawing/2014/main" id="{2B34105F-E45B-BDFB-621D-6FD28A95184A}"/>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9" name="Group 40">
              <a:extLst>
                <a:ext uri="{FF2B5EF4-FFF2-40B4-BE49-F238E27FC236}">
                  <a16:creationId xmlns:a16="http://schemas.microsoft.com/office/drawing/2014/main" id="{C23F4345-000C-3026-E84C-DD7DBC32DFA6}"/>
                </a:ext>
              </a:extLst>
            </p:cNvPr>
            <p:cNvGrpSpPr>
              <a:grpSpLocks/>
            </p:cNvGrpSpPr>
            <p:nvPr/>
          </p:nvGrpSpPr>
          <p:grpSpPr bwMode="auto">
            <a:xfrm>
              <a:off x="7342188" y="2773363"/>
              <a:ext cx="866775" cy="582612"/>
              <a:chOff x="596" y="1599"/>
              <a:chExt cx="546" cy="367"/>
            </a:xfrm>
          </p:grpSpPr>
          <p:sp>
            <p:nvSpPr>
              <p:cNvPr id="13" name="AutoShape 41">
                <a:extLst>
                  <a:ext uri="{FF2B5EF4-FFF2-40B4-BE49-F238E27FC236}">
                    <a16:creationId xmlns:a16="http://schemas.microsoft.com/office/drawing/2014/main" id="{3EF10354-306F-CFBA-41B0-0F2653C7EB4E}"/>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Line 42">
                <a:extLst>
                  <a:ext uri="{FF2B5EF4-FFF2-40B4-BE49-F238E27FC236}">
                    <a16:creationId xmlns:a16="http://schemas.microsoft.com/office/drawing/2014/main" id="{C6026B09-B97D-2C41-5659-8BFAF49519F5}"/>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Text Box 43">
                <a:extLst>
                  <a:ext uri="{FF2B5EF4-FFF2-40B4-BE49-F238E27FC236}">
                    <a16:creationId xmlns:a16="http://schemas.microsoft.com/office/drawing/2014/main" id="{064ABA21-25E8-AB53-D0C0-D6C5C94A049E}"/>
                  </a:ext>
                </a:extLst>
              </p:cNvPr>
              <p:cNvSpPr txBox="1">
                <a:spLocks noChangeArrowheads="1"/>
              </p:cNvSpPr>
              <p:nvPr/>
            </p:nvSpPr>
            <p:spPr bwMode="auto">
              <a:xfrm>
                <a:off x="602" y="1619"/>
                <a:ext cx="241" cy="327"/>
              </a:xfrm>
              <a:prstGeom prst="rect">
                <a:avLst/>
              </a:prstGeom>
              <a:noFill/>
              <a:ln w="9525">
                <a:noFill/>
                <a:miter lim="800000"/>
                <a:headEnd/>
                <a:tailEnd/>
              </a:ln>
            </p:spPr>
            <p:txBody>
              <a:bodyPr wrap="none">
                <a:spAutoFit/>
              </a:bodyPr>
              <a:lstStyle/>
              <a:p>
                <a:r>
                  <a:rPr lang="en-US" sz="2800" b="1" dirty="0">
                    <a:latin typeface="Arial" pitchFamily="34" charset="0"/>
                  </a:rPr>
                  <a:t>e</a:t>
                </a:r>
              </a:p>
            </p:txBody>
          </p:sp>
        </p:grpSp>
        <p:sp>
          <p:nvSpPr>
            <p:cNvPr id="10" name="Line 44">
              <a:extLst>
                <a:ext uri="{FF2B5EF4-FFF2-40B4-BE49-F238E27FC236}">
                  <a16:creationId xmlns:a16="http://schemas.microsoft.com/office/drawing/2014/main" id="{B72357B5-4FA8-A296-20AC-7798ECB02C7F}"/>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1" name="Line 45">
              <a:extLst>
                <a:ext uri="{FF2B5EF4-FFF2-40B4-BE49-F238E27FC236}">
                  <a16:creationId xmlns:a16="http://schemas.microsoft.com/office/drawing/2014/main" id="{1F9941C5-68E2-F76A-364C-95EF110470EE}"/>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16">
              <a:extLst>
                <a:ext uri="{FF2B5EF4-FFF2-40B4-BE49-F238E27FC236}">
                  <a16:creationId xmlns:a16="http://schemas.microsoft.com/office/drawing/2014/main" id="{B5978EFB-DC95-A920-9134-253F895488F8}"/>
                </a:ext>
              </a:extLst>
            </p:cNvPr>
            <p:cNvSpPr>
              <a:spLocks noChangeShapeType="1"/>
            </p:cNvSpPr>
            <p:nvPr/>
          </p:nvSpPr>
          <p:spPr bwMode="auto">
            <a:xfrm>
              <a:off x="79359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sp>
        <p:nvSpPr>
          <p:cNvPr id="53" name="Footer Placeholder 3"/>
          <p:cNvSpPr>
            <a:spLocks noGrp="1"/>
          </p:cNvSpPr>
          <p:nvPr>
            <p:ph type="ftr" sz="quarter" idx="10"/>
          </p:nvPr>
        </p:nvSpPr>
        <p:spPr/>
        <p:txBody>
          <a:bodyPr/>
          <a:lstStyle/>
          <a:p>
            <a:pPr>
              <a:defRPr/>
            </a:pPr>
            <a:r>
              <a:rPr lang="en-US" dirty="0"/>
              <a:t>Art of Multiprocessor Programming</a:t>
            </a:r>
          </a:p>
        </p:txBody>
      </p:sp>
      <p:sp>
        <p:nvSpPr>
          <p:cNvPr id="54" name="Slide Number Placeholder 4"/>
          <p:cNvSpPr>
            <a:spLocks noGrp="1"/>
          </p:cNvSpPr>
          <p:nvPr>
            <p:ph type="sldNum" sz="quarter" idx="11"/>
          </p:nvPr>
        </p:nvSpPr>
        <p:spPr/>
        <p:txBody>
          <a:bodyPr/>
          <a:lstStyle/>
          <a:p>
            <a:pPr>
              <a:defRPr/>
            </a:pPr>
            <a:fld id="{AA40BA15-049C-4E7F-978C-7D6A3304E122}" type="slidenum">
              <a:rPr lang="x-none"/>
              <a:pPr>
                <a:defRPr/>
              </a:pPr>
              <a:t>140</a:t>
            </a:fld>
            <a:endParaRPr lang="en-US" dirty="0"/>
          </a:p>
        </p:txBody>
      </p:sp>
      <p:sp>
        <p:nvSpPr>
          <p:cNvPr id="154628" name="Rectangle 2"/>
          <p:cNvSpPr>
            <a:spLocks noGrp="1" noChangeArrowheads="1"/>
          </p:cNvSpPr>
          <p:nvPr>
            <p:ph type="title"/>
          </p:nvPr>
        </p:nvSpPr>
        <p:spPr/>
        <p:txBody>
          <a:bodyPr/>
          <a:lstStyle/>
          <a:p>
            <a:r>
              <a:rPr lang="en-US" dirty="0"/>
              <a:t>Validate (1)</a:t>
            </a:r>
          </a:p>
        </p:txBody>
      </p:sp>
      <p:grpSp>
        <p:nvGrpSpPr>
          <p:cNvPr id="154636" name="Group 22"/>
          <p:cNvGrpSpPr>
            <a:grpSpLocks/>
          </p:cNvGrpSpPr>
          <p:nvPr/>
        </p:nvGrpSpPr>
        <p:grpSpPr bwMode="auto">
          <a:xfrm>
            <a:off x="5857875" y="2025650"/>
            <a:ext cx="427038" cy="622300"/>
            <a:chOff x="2208" y="1920"/>
            <a:chExt cx="1152" cy="1680"/>
          </a:xfrm>
        </p:grpSpPr>
        <p:sp>
          <p:nvSpPr>
            <p:cNvPr id="154663" name="Oval 23"/>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4664" name="Oval 24"/>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54665" name="AutoShape 2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4666" name="AutoShape 2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740837" name="AutoShape 37"/>
          <p:cNvSpPr>
            <a:spLocks noChangeArrowheads="1"/>
          </p:cNvSpPr>
          <p:nvPr/>
        </p:nvSpPr>
        <p:spPr bwMode="auto">
          <a:xfrm>
            <a:off x="746125" y="2698750"/>
            <a:ext cx="1293813" cy="814388"/>
          </a:xfrm>
          <a:prstGeom prst="wedgeRoundRectCallout">
            <a:avLst>
              <a:gd name="adj1" fmla="val 199449"/>
              <a:gd name="adj2" fmla="val 22544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740838" name="AutoShape 38"/>
          <p:cNvSpPr>
            <a:spLocks noChangeArrowheads="1"/>
          </p:cNvSpPr>
          <p:nvPr/>
        </p:nvSpPr>
        <p:spPr bwMode="auto">
          <a:xfrm>
            <a:off x="2347913" y="2698750"/>
            <a:ext cx="1293812" cy="814388"/>
          </a:xfrm>
          <a:prstGeom prst="wedgeRoundRectCallout">
            <a:avLst>
              <a:gd name="adj1" fmla="val 80921"/>
              <a:gd name="adj2" fmla="val 232458"/>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740846" name="AutoShape 46"/>
          <p:cNvSpPr>
            <a:spLocks noChangeArrowheads="1"/>
          </p:cNvSpPr>
          <p:nvPr/>
        </p:nvSpPr>
        <p:spPr bwMode="auto">
          <a:xfrm>
            <a:off x="3903663" y="2678113"/>
            <a:ext cx="1293812" cy="814387"/>
          </a:xfrm>
          <a:prstGeom prst="wedgeRoundRectCallout">
            <a:avLst>
              <a:gd name="adj1" fmla="val -41903"/>
              <a:gd name="adj2" fmla="val 23362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54644" name="Group 49"/>
          <p:cNvGrpSpPr>
            <a:grpSpLocks/>
          </p:cNvGrpSpPr>
          <p:nvPr/>
        </p:nvGrpSpPr>
        <p:grpSpPr bwMode="auto">
          <a:xfrm>
            <a:off x="4321175" y="2038350"/>
            <a:ext cx="427038" cy="622300"/>
            <a:chOff x="2208" y="1920"/>
            <a:chExt cx="1152" cy="1680"/>
          </a:xfrm>
        </p:grpSpPr>
        <p:sp>
          <p:nvSpPr>
            <p:cNvPr id="154647" name="Oval 5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4648" name="Oval 5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54649"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4650"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740854" name="AutoShape 54"/>
          <p:cNvSpPr>
            <a:spLocks noChangeArrowheads="1"/>
          </p:cNvSpPr>
          <p:nvPr/>
        </p:nvSpPr>
        <p:spPr bwMode="auto">
          <a:xfrm>
            <a:off x="5202238" y="3946525"/>
            <a:ext cx="3070225" cy="1627188"/>
          </a:xfrm>
          <a:prstGeom prst="cloudCallout">
            <a:avLst>
              <a:gd name="adj1" fmla="val -65667"/>
              <a:gd name="adj2" fmla="val 14389"/>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Yes, b still reachable from </a:t>
            </a:r>
            <a:r>
              <a:rPr lang="en-US" b="1" dirty="0">
                <a:solidFill>
                  <a:schemeClr val="bg1"/>
                </a:solidFill>
                <a:latin typeface="Consolas" panose="020B0609020204030204" pitchFamily="49" charset="0"/>
                <a:cs typeface="Courier New" panose="02070309020205020404" pitchFamily="49" charset="0"/>
              </a:rPr>
              <a:t>head</a:t>
            </a:r>
          </a:p>
        </p:txBody>
      </p:sp>
      <p:grpSp>
        <p:nvGrpSpPr>
          <p:cNvPr id="28" name="Group 28">
            <a:extLst>
              <a:ext uri="{FF2B5EF4-FFF2-40B4-BE49-F238E27FC236}">
                <a16:creationId xmlns:a16="http://schemas.microsoft.com/office/drawing/2014/main" id="{67FB8487-2124-B22A-D77D-9BCF4E7CC744}"/>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9" name="Freeform 29">
              <a:extLst>
                <a:ext uri="{FF2B5EF4-FFF2-40B4-BE49-F238E27FC236}">
                  <a16:creationId xmlns:a16="http://schemas.microsoft.com/office/drawing/2014/main" id="{D6940AF0-A2F8-6D32-9391-8A681E89E9E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0">
              <a:extLst>
                <a:ext uri="{FF2B5EF4-FFF2-40B4-BE49-F238E27FC236}">
                  <a16:creationId xmlns:a16="http://schemas.microsoft.com/office/drawing/2014/main" id="{D6EF6E9B-C110-DF10-2181-44A5125D115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1">
              <a:extLst>
                <a:ext uri="{FF2B5EF4-FFF2-40B4-BE49-F238E27FC236}">
                  <a16:creationId xmlns:a16="http://schemas.microsoft.com/office/drawing/2014/main" id="{08ABF4F0-8B06-9607-A5E3-63E8A3D15B23}"/>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2">
              <a:extLst>
                <a:ext uri="{FF2B5EF4-FFF2-40B4-BE49-F238E27FC236}">
                  <a16:creationId xmlns:a16="http://schemas.microsoft.com/office/drawing/2014/main" id="{23C30832-8C0B-80B5-81D7-7E88C240391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3">
              <a:extLst>
                <a:ext uri="{FF2B5EF4-FFF2-40B4-BE49-F238E27FC236}">
                  <a16:creationId xmlns:a16="http://schemas.microsoft.com/office/drawing/2014/main" id="{A16CF3A6-11FB-F1DC-3EC4-4CEF6387312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4">
              <a:extLst>
                <a:ext uri="{FF2B5EF4-FFF2-40B4-BE49-F238E27FC236}">
                  <a16:creationId xmlns:a16="http://schemas.microsoft.com/office/drawing/2014/main" id="{2322B703-6CF5-79A3-F1E5-F6CD69B5DFEB}"/>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5">
              <a:extLst>
                <a:ext uri="{FF2B5EF4-FFF2-40B4-BE49-F238E27FC236}">
                  <a16:creationId xmlns:a16="http://schemas.microsoft.com/office/drawing/2014/main" id="{9D101534-9F14-B49A-914C-16533C5DCDAF}"/>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6">
              <a:extLst>
                <a:ext uri="{FF2B5EF4-FFF2-40B4-BE49-F238E27FC236}">
                  <a16:creationId xmlns:a16="http://schemas.microsoft.com/office/drawing/2014/main" id="{D00295FF-D600-8275-8C0F-20AF9B023C3D}"/>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37">
              <a:extLst>
                <a:ext uri="{FF2B5EF4-FFF2-40B4-BE49-F238E27FC236}">
                  <a16:creationId xmlns:a16="http://schemas.microsoft.com/office/drawing/2014/main" id="{B07D47BB-1E1C-4653-413E-6AD7D86C09EF}"/>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8" name="AutoShape 55">
            <a:extLst>
              <a:ext uri="{FF2B5EF4-FFF2-40B4-BE49-F238E27FC236}">
                <a16:creationId xmlns:a16="http://schemas.microsoft.com/office/drawing/2014/main" id="{D7B25393-AA50-73A1-3C8A-AF8C526E89FC}"/>
              </a:ext>
            </a:extLst>
          </p:cNvPr>
          <p:cNvSpPr>
            <a:spLocks noChangeArrowheads="1"/>
          </p:cNvSpPr>
          <p:nvPr/>
        </p:nvSpPr>
        <p:spPr bwMode="auto">
          <a:xfrm>
            <a:off x="871538" y="4124325"/>
            <a:ext cx="2659062" cy="1055688"/>
          </a:xfrm>
          <a:prstGeom prst="cloudCallout">
            <a:avLst>
              <a:gd name="adj1" fmla="val 63829"/>
              <a:gd name="adj2" fmla="val 82931"/>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0837"/>
                                        </p:tgtEl>
                                        <p:attrNameLst>
                                          <p:attrName>style.visibility</p:attrName>
                                        </p:attrNameLst>
                                      </p:cBhvr>
                                      <p:to>
                                        <p:strVal val="visible"/>
                                      </p:to>
                                    </p:set>
                                    <p:animEffect transition="in" filter="blinds(horizontal)">
                                      <p:cBhvr>
                                        <p:cTn id="7" dur="500"/>
                                        <p:tgtEl>
                                          <p:spTgt spid="1740837"/>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740838"/>
                                        </p:tgtEl>
                                        <p:attrNameLst>
                                          <p:attrName>style.visibility</p:attrName>
                                        </p:attrNameLst>
                                      </p:cBhvr>
                                      <p:to>
                                        <p:strVal val="visible"/>
                                      </p:to>
                                    </p:set>
                                    <p:animEffect transition="in" filter="blinds(horizontal)">
                                      <p:cBhvr>
                                        <p:cTn id="11" dur="500"/>
                                        <p:tgtEl>
                                          <p:spTgt spid="1740838"/>
                                        </p:tgtEl>
                                      </p:cBhvr>
                                    </p:animEffect>
                                  </p:childTnLst>
                                </p:cTn>
                              </p:par>
                            </p:childTnLst>
                          </p:cTn>
                        </p:par>
                        <p:par>
                          <p:cTn id="12" fill="hold">
                            <p:stCondLst>
                              <p:cond delay="1000"/>
                            </p:stCondLst>
                            <p:childTnLst>
                              <p:par>
                                <p:cTn id="13" presetID="3" presetClass="exit" presetSubtype="10" fill="hold" grpId="1" nodeType="afterEffect">
                                  <p:stCondLst>
                                    <p:cond delay="0"/>
                                  </p:stCondLst>
                                  <p:childTnLst>
                                    <p:animEffect transition="out" filter="blinds(horizontal)">
                                      <p:cBhvr>
                                        <p:cTn id="14" dur="500"/>
                                        <p:tgtEl>
                                          <p:spTgt spid="1740837"/>
                                        </p:tgtEl>
                                      </p:cBhvr>
                                    </p:animEffect>
                                    <p:set>
                                      <p:cBhvr>
                                        <p:cTn id="15" dur="1" fill="hold">
                                          <p:stCondLst>
                                            <p:cond delay="499"/>
                                          </p:stCondLst>
                                        </p:cTn>
                                        <p:tgtEl>
                                          <p:spTgt spid="1740837"/>
                                        </p:tgtEl>
                                        <p:attrNameLst>
                                          <p:attrName>style.visibility</p:attrName>
                                        </p:attrNameLst>
                                      </p:cBhvr>
                                      <p:to>
                                        <p:strVal val="hidden"/>
                                      </p:to>
                                    </p:se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740846"/>
                                        </p:tgtEl>
                                        <p:attrNameLst>
                                          <p:attrName>style.visibility</p:attrName>
                                        </p:attrNameLst>
                                      </p:cBhvr>
                                      <p:to>
                                        <p:strVal val="visible"/>
                                      </p:to>
                                    </p:set>
                                    <p:animEffect transition="in" filter="blinds(horizontal)">
                                      <p:cBhvr>
                                        <p:cTn id="19" dur="500"/>
                                        <p:tgtEl>
                                          <p:spTgt spid="1740846"/>
                                        </p:tgtEl>
                                      </p:cBhvr>
                                    </p:animEffect>
                                  </p:childTnLst>
                                </p:cTn>
                              </p:par>
                            </p:childTnLst>
                          </p:cTn>
                        </p:par>
                        <p:par>
                          <p:cTn id="20" fill="hold">
                            <p:stCondLst>
                              <p:cond delay="2000"/>
                            </p:stCondLst>
                            <p:childTnLst>
                              <p:par>
                                <p:cTn id="21" presetID="3" presetClass="exit" presetSubtype="10" fill="hold" grpId="1" nodeType="afterEffect">
                                  <p:stCondLst>
                                    <p:cond delay="0"/>
                                  </p:stCondLst>
                                  <p:childTnLst>
                                    <p:animEffect transition="out" filter="blinds(horizontal)">
                                      <p:cBhvr>
                                        <p:cTn id="22" dur="500"/>
                                        <p:tgtEl>
                                          <p:spTgt spid="1740838"/>
                                        </p:tgtEl>
                                      </p:cBhvr>
                                    </p:animEffect>
                                    <p:set>
                                      <p:cBhvr>
                                        <p:cTn id="23" dur="1" fill="hold">
                                          <p:stCondLst>
                                            <p:cond delay="499"/>
                                          </p:stCondLst>
                                        </p:cTn>
                                        <p:tgtEl>
                                          <p:spTgt spid="1740838"/>
                                        </p:tgtEl>
                                        <p:attrNameLst>
                                          <p:attrName>style.visibility</p:attrName>
                                        </p:attrNameLst>
                                      </p:cBhvr>
                                      <p:to>
                                        <p:strVal val="hidden"/>
                                      </p:to>
                                    </p:se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1740854"/>
                                        </p:tgtEl>
                                        <p:attrNameLst>
                                          <p:attrName>style.visibility</p:attrName>
                                        </p:attrNameLst>
                                      </p:cBhvr>
                                      <p:to>
                                        <p:strVal val="visible"/>
                                      </p:to>
                                    </p:set>
                                    <p:animEffect transition="in" filter="blinds(horizontal)">
                                      <p:cBhvr>
                                        <p:cTn id="27" dur="500"/>
                                        <p:tgtEl>
                                          <p:spTgt spid="17408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7" grpId="0" animBg="1"/>
      <p:bldP spid="1740837" grpId="1" animBg="1"/>
      <p:bldP spid="1740838" grpId="0" animBg="1"/>
      <p:bldP spid="1740838" grpId="1" animBg="1"/>
      <p:bldP spid="1740846" grpId="0" animBg="1"/>
      <p:bldP spid="1740854"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ooter Placeholder 3"/>
          <p:cNvSpPr>
            <a:spLocks noGrp="1"/>
          </p:cNvSpPr>
          <p:nvPr>
            <p:ph type="ftr" sz="quarter" idx="10"/>
          </p:nvPr>
        </p:nvSpPr>
        <p:spPr/>
        <p:txBody>
          <a:bodyPr/>
          <a:lstStyle/>
          <a:p>
            <a:pPr>
              <a:defRPr/>
            </a:pPr>
            <a:r>
              <a:rPr lang="en-US" dirty="0"/>
              <a:t>Art of Multiprocessor Programming</a:t>
            </a:r>
          </a:p>
        </p:txBody>
      </p:sp>
      <p:sp>
        <p:nvSpPr>
          <p:cNvPr id="53" name="Slide Number Placeholder 4"/>
          <p:cNvSpPr>
            <a:spLocks noGrp="1"/>
          </p:cNvSpPr>
          <p:nvPr>
            <p:ph type="sldNum" sz="quarter" idx="11"/>
          </p:nvPr>
        </p:nvSpPr>
        <p:spPr/>
        <p:txBody>
          <a:bodyPr/>
          <a:lstStyle/>
          <a:p>
            <a:pPr>
              <a:defRPr/>
            </a:pPr>
            <a:fld id="{ACD7F998-818D-4B44-9CCA-F740CD2C85CC}" type="slidenum">
              <a:rPr lang="x-none"/>
              <a:pPr>
                <a:defRPr/>
              </a:pPr>
              <a:t>141</a:t>
            </a:fld>
            <a:endParaRPr lang="en-US" dirty="0"/>
          </a:p>
        </p:txBody>
      </p:sp>
      <p:sp>
        <p:nvSpPr>
          <p:cNvPr id="155652" name="Rectangle 2"/>
          <p:cNvSpPr>
            <a:spLocks noGrp="1" noChangeArrowheads="1"/>
          </p:cNvSpPr>
          <p:nvPr>
            <p:ph type="title"/>
          </p:nvPr>
        </p:nvSpPr>
        <p:spPr/>
        <p:txBody>
          <a:bodyPr/>
          <a:lstStyle/>
          <a:p>
            <a:r>
              <a:rPr lang="en-US" dirty="0"/>
              <a:t>Validate (2)</a:t>
            </a:r>
          </a:p>
        </p:txBody>
      </p:sp>
      <p:grpSp>
        <p:nvGrpSpPr>
          <p:cNvPr id="155654" name="Group 4"/>
          <p:cNvGrpSpPr>
            <a:grpSpLocks/>
          </p:cNvGrpSpPr>
          <p:nvPr/>
        </p:nvGrpSpPr>
        <p:grpSpPr bwMode="auto">
          <a:xfrm>
            <a:off x="946150" y="2771775"/>
            <a:ext cx="866775" cy="582613"/>
            <a:chOff x="596" y="1599"/>
            <a:chExt cx="546" cy="367"/>
          </a:xfrm>
          <a:effectLst>
            <a:glow rad="228600">
              <a:schemeClr val="accent3">
                <a:satMod val="175000"/>
                <a:alpha val="40000"/>
              </a:schemeClr>
            </a:glow>
          </a:effectLst>
        </p:grpSpPr>
        <p:sp>
          <p:nvSpPr>
            <p:cNvPr id="155699" name="AutoShape 5"/>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700" name="Line 6"/>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155655" name="Group 8"/>
          <p:cNvGrpSpPr>
            <a:grpSpLocks/>
          </p:cNvGrpSpPr>
          <p:nvPr/>
        </p:nvGrpSpPr>
        <p:grpSpPr bwMode="auto">
          <a:xfrm>
            <a:off x="2543175" y="2771775"/>
            <a:ext cx="866775" cy="582613"/>
            <a:chOff x="596" y="1599"/>
            <a:chExt cx="546" cy="367"/>
          </a:xfrm>
          <a:effectLst>
            <a:glow rad="228600">
              <a:schemeClr val="accent3">
                <a:satMod val="175000"/>
                <a:alpha val="40000"/>
              </a:schemeClr>
            </a:glow>
          </a:effectLst>
        </p:grpSpPr>
        <p:sp>
          <p:nvSpPr>
            <p:cNvPr id="155696" name="AutoShape 9"/>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697" name="Line 10"/>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698" name="Text Box 11"/>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155656" name="Group 12"/>
          <p:cNvGrpSpPr>
            <a:grpSpLocks/>
          </p:cNvGrpSpPr>
          <p:nvPr/>
        </p:nvGrpSpPr>
        <p:grpSpPr bwMode="auto">
          <a:xfrm>
            <a:off x="4132263" y="2771775"/>
            <a:ext cx="879475" cy="582613"/>
            <a:chOff x="588" y="1599"/>
            <a:chExt cx="554" cy="367"/>
          </a:xfrm>
          <a:effectLst>
            <a:glow rad="228600">
              <a:schemeClr val="accent3">
                <a:satMod val="175000"/>
                <a:alpha val="40000"/>
              </a:schemeClr>
            </a:glow>
          </a:effectLst>
        </p:grpSpPr>
        <p:sp>
          <p:nvSpPr>
            <p:cNvPr id="155693" name="AutoShape 13"/>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694" name="Line 14"/>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695" name="Text Box 15"/>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155657" name="Group 16"/>
          <p:cNvGrpSpPr>
            <a:grpSpLocks/>
          </p:cNvGrpSpPr>
          <p:nvPr/>
        </p:nvGrpSpPr>
        <p:grpSpPr bwMode="auto">
          <a:xfrm>
            <a:off x="5729288" y="2771775"/>
            <a:ext cx="879476" cy="582613"/>
            <a:chOff x="588" y="1599"/>
            <a:chExt cx="554" cy="367"/>
          </a:xfrm>
          <a:effectLst>
            <a:glow rad="228600">
              <a:schemeClr val="accent3">
                <a:satMod val="175000"/>
                <a:alpha val="40000"/>
              </a:schemeClr>
            </a:glow>
          </a:effectLst>
        </p:grpSpPr>
        <p:sp>
          <p:nvSpPr>
            <p:cNvPr id="155690" name="AutoShape 17"/>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691" name="Line 18"/>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692" name="Text Box 19"/>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155658" name="Line 20"/>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55659" name="Line 21"/>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155660" name="Group 22"/>
          <p:cNvGrpSpPr>
            <a:grpSpLocks/>
          </p:cNvGrpSpPr>
          <p:nvPr/>
        </p:nvGrpSpPr>
        <p:grpSpPr bwMode="auto">
          <a:xfrm>
            <a:off x="5857875" y="2025650"/>
            <a:ext cx="427038" cy="622300"/>
            <a:chOff x="2208" y="1920"/>
            <a:chExt cx="1152" cy="1680"/>
          </a:xfrm>
        </p:grpSpPr>
        <p:sp>
          <p:nvSpPr>
            <p:cNvPr id="155686" name="Oval 23"/>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5687" name="Oval 24"/>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55688" name="AutoShape 2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5689" name="AutoShape 2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55662" name="Group 39"/>
          <p:cNvGrpSpPr>
            <a:grpSpLocks/>
          </p:cNvGrpSpPr>
          <p:nvPr/>
        </p:nvGrpSpPr>
        <p:grpSpPr bwMode="auto">
          <a:xfrm>
            <a:off x="7342188" y="2773363"/>
            <a:ext cx="866775" cy="582612"/>
            <a:chOff x="596" y="1599"/>
            <a:chExt cx="546" cy="367"/>
          </a:xfrm>
          <a:effectLst>
            <a:glow rad="228600">
              <a:schemeClr val="accent3">
                <a:satMod val="175000"/>
                <a:alpha val="40000"/>
              </a:schemeClr>
            </a:glow>
          </a:effectLst>
        </p:grpSpPr>
        <p:sp>
          <p:nvSpPr>
            <p:cNvPr id="155674" name="AutoShape 40"/>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675" name="Line 41"/>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5676" name="Text Box 42"/>
            <p:cNvSpPr txBox="1">
              <a:spLocks noChangeArrowheads="1"/>
            </p:cNvSpPr>
            <p:nvPr/>
          </p:nvSpPr>
          <p:spPr bwMode="auto">
            <a:xfrm>
              <a:off x="602" y="1619"/>
              <a:ext cx="241" cy="327"/>
            </a:xfrm>
            <a:prstGeom prst="rect">
              <a:avLst/>
            </a:prstGeom>
            <a:noFill/>
            <a:ln w="9525">
              <a:noFill/>
              <a:miter lim="800000"/>
              <a:headEnd/>
              <a:tailEnd/>
            </a:ln>
          </p:spPr>
          <p:txBody>
            <a:bodyPr wrap="none">
              <a:spAutoFit/>
            </a:bodyPr>
            <a:lstStyle/>
            <a:p>
              <a:r>
                <a:rPr lang="en-US" sz="2800" b="1" dirty="0">
                  <a:latin typeface="Arial" pitchFamily="34" charset="0"/>
                </a:rPr>
                <a:t>e</a:t>
              </a:r>
            </a:p>
          </p:txBody>
        </p:sp>
      </p:grpSp>
      <p:sp>
        <p:nvSpPr>
          <p:cNvPr id="1742891" name="Line 43"/>
          <p:cNvSpPr>
            <a:spLocks noChangeShapeType="1"/>
          </p:cNvSpPr>
          <p:nvPr/>
        </p:nvSpPr>
        <p:spPr bwMode="auto">
          <a:xfrm>
            <a:off x="4794250" y="3063875"/>
            <a:ext cx="866775"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155664" name="Line 44"/>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55665" name="AutoShape 46"/>
          <p:cNvSpPr>
            <a:spLocks noChangeArrowheads="1"/>
          </p:cNvSpPr>
          <p:nvPr/>
        </p:nvSpPr>
        <p:spPr bwMode="auto">
          <a:xfrm>
            <a:off x="3903663" y="2678113"/>
            <a:ext cx="1293812" cy="814387"/>
          </a:xfrm>
          <a:prstGeom prst="wedgeRoundRectCallout">
            <a:avLst>
              <a:gd name="adj1" fmla="val -41903"/>
              <a:gd name="adj2" fmla="val 23362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742895" name="AutoShape 47"/>
          <p:cNvSpPr>
            <a:spLocks noChangeArrowheads="1"/>
          </p:cNvSpPr>
          <p:nvPr/>
        </p:nvSpPr>
        <p:spPr bwMode="auto">
          <a:xfrm>
            <a:off x="5459413" y="2657475"/>
            <a:ext cx="1293812" cy="814388"/>
          </a:xfrm>
          <a:prstGeom prst="wedgeRoundRectCallout">
            <a:avLst>
              <a:gd name="adj1" fmla="val -156134"/>
              <a:gd name="adj2" fmla="val 22388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55667" name="Group 49"/>
          <p:cNvGrpSpPr>
            <a:grpSpLocks/>
          </p:cNvGrpSpPr>
          <p:nvPr/>
        </p:nvGrpSpPr>
        <p:grpSpPr bwMode="auto">
          <a:xfrm>
            <a:off x="4321175" y="2038350"/>
            <a:ext cx="427038" cy="622300"/>
            <a:chOff x="2208" y="1920"/>
            <a:chExt cx="1152" cy="1680"/>
          </a:xfrm>
        </p:grpSpPr>
        <p:sp>
          <p:nvSpPr>
            <p:cNvPr id="155670" name="Oval 50"/>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5671" name="Oval 5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55672" name="AutoShape 5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5673" name="AutoShape 5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742905" name="AutoShape 57"/>
          <p:cNvSpPr>
            <a:spLocks noChangeArrowheads="1"/>
          </p:cNvSpPr>
          <p:nvPr/>
        </p:nvSpPr>
        <p:spPr bwMode="auto">
          <a:xfrm>
            <a:off x="5202238" y="3946525"/>
            <a:ext cx="3070225" cy="1627188"/>
          </a:xfrm>
          <a:prstGeom prst="cloudCallout">
            <a:avLst>
              <a:gd name="adj1" fmla="val -65667"/>
              <a:gd name="adj2" fmla="val 14389"/>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Yes, b still points to d</a:t>
            </a:r>
          </a:p>
        </p:txBody>
      </p:sp>
      <p:sp>
        <p:nvSpPr>
          <p:cNvPr id="54" name="Line 16"/>
          <p:cNvSpPr>
            <a:spLocks noChangeShapeType="1"/>
          </p:cNvSpPr>
          <p:nvPr/>
        </p:nvSpPr>
        <p:spPr bwMode="auto">
          <a:xfrm>
            <a:off x="7935911" y="3066396"/>
            <a:ext cx="750887"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28">
            <a:extLst>
              <a:ext uri="{FF2B5EF4-FFF2-40B4-BE49-F238E27FC236}">
                <a16:creationId xmlns:a16="http://schemas.microsoft.com/office/drawing/2014/main" id="{4A296D42-386A-241D-06D2-D6B6BCC3E1A4}"/>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9">
              <a:extLst>
                <a:ext uri="{FF2B5EF4-FFF2-40B4-BE49-F238E27FC236}">
                  <a16:creationId xmlns:a16="http://schemas.microsoft.com/office/drawing/2014/main" id="{48977E40-4746-CE0E-D648-EB32703663E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30">
              <a:extLst>
                <a:ext uri="{FF2B5EF4-FFF2-40B4-BE49-F238E27FC236}">
                  <a16:creationId xmlns:a16="http://schemas.microsoft.com/office/drawing/2014/main" id="{766E9835-0CAA-910F-3423-5FA3F20041C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31">
              <a:extLst>
                <a:ext uri="{FF2B5EF4-FFF2-40B4-BE49-F238E27FC236}">
                  <a16:creationId xmlns:a16="http://schemas.microsoft.com/office/drawing/2014/main" id="{2EC591E5-11F7-1786-69D4-790FEE41BCD0}"/>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32">
              <a:extLst>
                <a:ext uri="{FF2B5EF4-FFF2-40B4-BE49-F238E27FC236}">
                  <a16:creationId xmlns:a16="http://schemas.microsoft.com/office/drawing/2014/main" id="{EB626EF1-0307-5DD3-2805-E0D8EB3EB56F}"/>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33">
              <a:extLst>
                <a:ext uri="{FF2B5EF4-FFF2-40B4-BE49-F238E27FC236}">
                  <a16:creationId xmlns:a16="http://schemas.microsoft.com/office/drawing/2014/main" id="{979EECBE-955A-4A0C-6E10-4E52E855DB3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34">
              <a:extLst>
                <a:ext uri="{FF2B5EF4-FFF2-40B4-BE49-F238E27FC236}">
                  <a16:creationId xmlns:a16="http://schemas.microsoft.com/office/drawing/2014/main" id="{13DC783B-2013-A076-F577-5014DAA1A920}"/>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35">
              <a:extLst>
                <a:ext uri="{FF2B5EF4-FFF2-40B4-BE49-F238E27FC236}">
                  <a16:creationId xmlns:a16="http://schemas.microsoft.com/office/drawing/2014/main" id="{46D0F988-E8B3-D301-999B-CF86A38C70D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36">
              <a:extLst>
                <a:ext uri="{FF2B5EF4-FFF2-40B4-BE49-F238E27FC236}">
                  <a16:creationId xmlns:a16="http://schemas.microsoft.com/office/drawing/2014/main" id="{D1505C44-A71B-3515-3B97-238E2FBFB231}"/>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37">
              <a:extLst>
                <a:ext uri="{FF2B5EF4-FFF2-40B4-BE49-F238E27FC236}">
                  <a16:creationId xmlns:a16="http://schemas.microsoft.com/office/drawing/2014/main" id="{6F7493BE-5305-2746-1E18-C696FA10787D}"/>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AutoShape 55">
            <a:extLst>
              <a:ext uri="{FF2B5EF4-FFF2-40B4-BE49-F238E27FC236}">
                <a16:creationId xmlns:a16="http://schemas.microsoft.com/office/drawing/2014/main" id="{FA9A46DD-D3B0-BA36-20C1-2CC722AAF7F8}"/>
              </a:ext>
            </a:extLst>
          </p:cNvPr>
          <p:cNvSpPr>
            <a:spLocks noChangeArrowheads="1"/>
          </p:cNvSpPr>
          <p:nvPr/>
        </p:nvSpPr>
        <p:spPr bwMode="auto">
          <a:xfrm>
            <a:off x="871538" y="4124325"/>
            <a:ext cx="2659062" cy="1055688"/>
          </a:xfrm>
          <a:prstGeom prst="cloudCallout">
            <a:avLst>
              <a:gd name="adj1" fmla="val 63829"/>
              <a:gd name="adj2" fmla="val 82931"/>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742895"/>
                                        </p:tgtEl>
                                        <p:attrNameLst>
                                          <p:attrName>style.visibility</p:attrName>
                                        </p:attrNameLst>
                                      </p:cBhvr>
                                      <p:to>
                                        <p:strVal val="visible"/>
                                      </p:to>
                                    </p:set>
                                    <p:animEffect transition="in" filter="blinds(horizontal)">
                                      <p:cBhvr>
                                        <p:cTn id="7" dur="500"/>
                                        <p:tgtEl>
                                          <p:spTgt spid="1742895"/>
                                        </p:tgtEl>
                                      </p:cBhvr>
                                    </p:animEffect>
                                  </p:childTnLst>
                                </p:cTn>
                              </p:par>
                            </p:childTnLst>
                          </p:cTn>
                        </p:par>
                        <p:par>
                          <p:cTn id="8" fill="hold">
                            <p:stCondLst>
                              <p:cond delay="500"/>
                            </p:stCondLst>
                            <p:childTnLst>
                              <p:par>
                                <p:cTn id="9" presetID="8" presetClass="emph" presetSubtype="0" fill="hold" grpId="0" nodeType="afterEffect">
                                  <p:stCondLst>
                                    <p:cond delay="0"/>
                                  </p:stCondLst>
                                  <p:childTnLst>
                                    <p:animRot by="21600000">
                                      <p:cBhvr>
                                        <p:cTn id="10" dur="2000" fill="hold"/>
                                        <p:tgtEl>
                                          <p:spTgt spid="1742891"/>
                                        </p:tgtEl>
                                        <p:attrNameLst>
                                          <p:attrName>r</p:attrName>
                                        </p:attrNameLst>
                                      </p:cBhvr>
                                    </p:animRot>
                                  </p:childTnLst>
                                </p:cTn>
                              </p:par>
                            </p:childTnLst>
                          </p:cTn>
                        </p:par>
                        <p:par>
                          <p:cTn id="11" fill="hold">
                            <p:stCondLst>
                              <p:cond delay="2500"/>
                            </p:stCondLst>
                            <p:childTnLst>
                              <p:par>
                                <p:cTn id="12" presetID="3" presetClass="entr" presetSubtype="10" fill="hold" grpId="0" nodeType="afterEffect">
                                  <p:stCondLst>
                                    <p:cond delay="0"/>
                                  </p:stCondLst>
                                  <p:childTnLst>
                                    <p:set>
                                      <p:cBhvr>
                                        <p:cTn id="13" dur="1" fill="hold">
                                          <p:stCondLst>
                                            <p:cond delay="0"/>
                                          </p:stCondLst>
                                        </p:cTn>
                                        <p:tgtEl>
                                          <p:spTgt spid="1742905"/>
                                        </p:tgtEl>
                                        <p:attrNameLst>
                                          <p:attrName>style.visibility</p:attrName>
                                        </p:attrNameLst>
                                      </p:cBhvr>
                                      <p:to>
                                        <p:strVal val="visible"/>
                                      </p:to>
                                    </p:set>
                                    <p:animEffect transition="in" filter="blinds(horizontal)">
                                      <p:cBhvr>
                                        <p:cTn id="14" dur="500"/>
                                        <p:tgtEl>
                                          <p:spTgt spid="1742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891" grpId="0" animBg="1"/>
      <p:bldP spid="1742895" grpId="0" animBg="1"/>
      <p:bldP spid="1742905"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E151B03-B6E2-2440-D54C-A058E57BE7B1}"/>
              </a:ext>
            </a:extLst>
          </p:cNvPr>
          <p:cNvGrpSpPr/>
          <p:nvPr/>
        </p:nvGrpSpPr>
        <p:grpSpPr>
          <a:xfrm>
            <a:off x="946150" y="2771775"/>
            <a:ext cx="7740648" cy="584200"/>
            <a:chOff x="946150" y="2771775"/>
            <a:chExt cx="7740648" cy="584200"/>
          </a:xfrm>
          <a:effectLst>
            <a:glow rad="228600">
              <a:schemeClr val="accent3">
                <a:satMod val="175000"/>
                <a:alpha val="40000"/>
              </a:schemeClr>
            </a:glow>
          </a:effectLst>
        </p:grpSpPr>
        <p:grpSp>
          <p:nvGrpSpPr>
            <p:cNvPr id="3" name="Group 4">
              <a:extLst>
                <a:ext uri="{FF2B5EF4-FFF2-40B4-BE49-F238E27FC236}">
                  <a16:creationId xmlns:a16="http://schemas.microsoft.com/office/drawing/2014/main" id="{B31B73E7-D386-24D3-2DF8-1C1675D818BD}"/>
                </a:ext>
              </a:extLst>
            </p:cNvPr>
            <p:cNvGrpSpPr>
              <a:grpSpLocks/>
            </p:cNvGrpSpPr>
            <p:nvPr/>
          </p:nvGrpSpPr>
          <p:grpSpPr bwMode="auto">
            <a:xfrm>
              <a:off x="946150" y="2771775"/>
              <a:ext cx="866775" cy="582613"/>
              <a:chOff x="596" y="1599"/>
              <a:chExt cx="546" cy="367"/>
            </a:xfrm>
          </p:grpSpPr>
          <p:sp>
            <p:nvSpPr>
              <p:cNvPr id="25" name="AutoShape 5">
                <a:extLst>
                  <a:ext uri="{FF2B5EF4-FFF2-40B4-BE49-F238E27FC236}">
                    <a16:creationId xmlns:a16="http://schemas.microsoft.com/office/drawing/2014/main" id="{DC464B4C-181A-C50F-E6D3-8E7E2286E7F3}"/>
                  </a:ext>
                </a:extLst>
              </p:cNvPr>
              <p:cNvSpPr>
                <a:spLocks noChangeArrowheads="1"/>
              </p:cNvSpPr>
              <p:nvPr/>
            </p:nvSpPr>
            <p:spPr bwMode="auto">
              <a:xfrm>
                <a:off x="596" y="1604"/>
                <a:ext cx="546" cy="357"/>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Line 6">
                <a:extLst>
                  <a:ext uri="{FF2B5EF4-FFF2-40B4-BE49-F238E27FC236}">
                    <a16:creationId xmlns:a16="http://schemas.microsoft.com/office/drawing/2014/main" id="{D1948498-7CDD-01FE-2F82-AAC36CB75EA4}"/>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Text Box 7">
                <a:extLst>
                  <a:ext uri="{FF2B5EF4-FFF2-40B4-BE49-F238E27FC236}">
                    <a16:creationId xmlns:a16="http://schemas.microsoft.com/office/drawing/2014/main" id="{B38CCE34-CDE9-7D07-1280-F3E4E84F8FA1}"/>
                  </a:ext>
                </a:extLst>
              </p:cNvPr>
              <p:cNvSpPr txBox="1">
                <a:spLocks noChangeArrowheads="1"/>
              </p:cNvSpPr>
              <p:nvPr/>
            </p:nvSpPr>
            <p:spPr bwMode="auto">
              <a:xfrm>
                <a:off x="727" y="1619"/>
                <a:ext cx="116" cy="327"/>
              </a:xfrm>
              <a:prstGeom prst="rect">
                <a:avLst/>
              </a:prstGeom>
              <a:noFill/>
              <a:ln w="9525">
                <a:solidFill>
                  <a:schemeClr val="tx1"/>
                </a:solidFill>
                <a:miter lim="800000"/>
                <a:headEnd/>
                <a:tailEnd/>
              </a:ln>
            </p:spPr>
            <p:txBody>
              <a:bodyPr wrap="none">
                <a:spAutoFit/>
              </a:bodyPr>
              <a:lstStyle/>
              <a:p>
                <a:endParaRPr lang="en-US" sz="2800" b="1" dirty="0">
                  <a:latin typeface="Arial" pitchFamily="34" charset="0"/>
                </a:endParaRPr>
              </a:p>
            </p:txBody>
          </p:sp>
        </p:grpSp>
        <p:grpSp>
          <p:nvGrpSpPr>
            <p:cNvPr id="4" name="Group 8">
              <a:extLst>
                <a:ext uri="{FF2B5EF4-FFF2-40B4-BE49-F238E27FC236}">
                  <a16:creationId xmlns:a16="http://schemas.microsoft.com/office/drawing/2014/main" id="{7BD9AA17-597D-54DE-40B5-E93009F7A0F7}"/>
                </a:ext>
              </a:extLst>
            </p:cNvPr>
            <p:cNvGrpSpPr>
              <a:grpSpLocks/>
            </p:cNvGrpSpPr>
            <p:nvPr/>
          </p:nvGrpSpPr>
          <p:grpSpPr bwMode="auto">
            <a:xfrm>
              <a:off x="2543175" y="2771775"/>
              <a:ext cx="866775" cy="582613"/>
              <a:chOff x="596" y="1599"/>
              <a:chExt cx="546" cy="367"/>
            </a:xfrm>
          </p:grpSpPr>
          <p:sp>
            <p:nvSpPr>
              <p:cNvPr id="22" name="AutoShape 9">
                <a:extLst>
                  <a:ext uri="{FF2B5EF4-FFF2-40B4-BE49-F238E27FC236}">
                    <a16:creationId xmlns:a16="http://schemas.microsoft.com/office/drawing/2014/main" id="{2569BE3C-5091-7BA8-FFCF-6BEEBAF734B1}"/>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10">
                <a:extLst>
                  <a:ext uri="{FF2B5EF4-FFF2-40B4-BE49-F238E27FC236}">
                    <a16:creationId xmlns:a16="http://schemas.microsoft.com/office/drawing/2014/main" id="{A3BD7721-0373-C2FA-A6E1-45D4EA768BBC}"/>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11">
                <a:extLst>
                  <a:ext uri="{FF2B5EF4-FFF2-40B4-BE49-F238E27FC236}">
                    <a16:creationId xmlns:a16="http://schemas.microsoft.com/office/drawing/2014/main" id="{CDA4BA4E-DE7C-B11D-9C72-84FB649B5BA5}"/>
                  </a:ext>
                </a:extLst>
              </p:cNvPr>
              <p:cNvSpPr txBox="1">
                <a:spLocks noChangeArrowheads="1"/>
              </p:cNvSpPr>
              <p:nvPr/>
            </p:nvSpPr>
            <p:spPr bwMode="auto">
              <a:xfrm>
                <a:off x="600" y="1619"/>
                <a:ext cx="243" cy="33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grpSp>
        <p:grpSp>
          <p:nvGrpSpPr>
            <p:cNvPr id="5" name="Group 12">
              <a:extLst>
                <a:ext uri="{FF2B5EF4-FFF2-40B4-BE49-F238E27FC236}">
                  <a16:creationId xmlns:a16="http://schemas.microsoft.com/office/drawing/2014/main" id="{869C71C2-8C10-3DB0-B76F-0E448932BA7B}"/>
                </a:ext>
              </a:extLst>
            </p:cNvPr>
            <p:cNvGrpSpPr>
              <a:grpSpLocks/>
            </p:cNvGrpSpPr>
            <p:nvPr/>
          </p:nvGrpSpPr>
          <p:grpSpPr bwMode="auto">
            <a:xfrm>
              <a:off x="4132263" y="2771775"/>
              <a:ext cx="879475" cy="582613"/>
              <a:chOff x="588" y="1599"/>
              <a:chExt cx="554" cy="367"/>
            </a:xfrm>
          </p:grpSpPr>
          <p:sp>
            <p:nvSpPr>
              <p:cNvPr id="19" name="AutoShape 13">
                <a:extLst>
                  <a:ext uri="{FF2B5EF4-FFF2-40B4-BE49-F238E27FC236}">
                    <a16:creationId xmlns:a16="http://schemas.microsoft.com/office/drawing/2014/main" id="{73A2AAB1-4A33-FAEB-4F2D-A577A2935704}"/>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Line 14">
                <a:extLst>
                  <a:ext uri="{FF2B5EF4-FFF2-40B4-BE49-F238E27FC236}">
                    <a16:creationId xmlns:a16="http://schemas.microsoft.com/office/drawing/2014/main" id="{589EB580-9E92-AA0F-7A8B-AB58C7BAC7FF}"/>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Text Box 15">
                <a:extLst>
                  <a:ext uri="{FF2B5EF4-FFF2-40B4-BE49-F238E27FC236}">
                    <a16:creationId xmlns:a16="http://schemas.microsoft.com/office/drawing/2014/main" id="{1BC5426C-8A1D-470A-DAA4-4EC5D426AC16}"/>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grpSp>
        <p:grpSp>
          <p:nvGrpSpPr>
            <p:cNvPr id="6" name="Group 16">
              <a:extLst>
                <a:ext uri="{FF2B5EF4-FFF2-40B4-BE49-F238E27FC236}">
                  <a16:creationId xmlns:a16="http://schemas.microsoft.com/office/drawing/2014/main" id="{5C3CCA29-61CD-0720-D7E1-7B9A1AB06071}"/>
                </a:ext>
              </a:extLst>
            </p:cNvPr>
            <p:cNvGrpSpPr>
              <a:grpSpLocks/>
            </p:cNvGrpSpPr>
            <p:nvPr/>
          </p:nvGrpSpPr>
          <p:grpSpPr bwMode="auto">
            <a:xfrm>
              <a:off x="5729288" y="2771775"/>
              <a:ext cx="879476" cy="582613"/>
              <a:chOff x="588" y="1599"/>
              <a:chExt cx="554" cy="367"/>
            </a:xfrm>
          </p:grpSpPr>
          <p:sp>
            <p:nvSpPr>
              <p:cNvPr id="16" name="AutoShape 17">
                <a:extLst>
                  <a:ext uri="{FF2B5EF4-FFF2-40B4-BE49-F238E27FC236}">
                    <a16:creationId xmlns:a16="http://schemas.microsoft.com/office/drawing/2014/main" id="{28931A87-DF5A-FCA8-50DB-FB341819562B}"/>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Line 18">
                <a:extLst>
                  <a:ext uri="{FF2B5EF4-FFF2-40B4-BE49-F238E27FC236}">
                    <a16:creationId xmlns:a16="http://schemas.microsoft.com/office/drawing/2014/main" id="{6B16BAF0-A72F-9EAD-8C97-5B5BA84D00E9}"/>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19">
                <a:extLst>
                  <a:ext uri="{FF2B5EF4-FFF2-40B4-BE49-F238E27FC236}">
                    <a16:creationId xmlns:a16="http://schemas.microsoft.com/office/drawing/2014/main" id="{5498D4B6-817D-5D3A-8EA9-EE9109656197}"/>
                  </a:ext>
                </a:extLst>
              </p:cNvPr>
              <p:cNvSpPr txBox="1">
                <a:spLocks noChangeArrowheads="1"/>
              </p:cNvSpPr>
              <p:nvPr/>
            </p:nvSpPr>
            <p:spPr bwMode="auto">
              <a:xfrm>
                <a:off x="588" y="1619"/>
                <a:ext cx="255" cy="33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grpSp>
        <p:sp>
          <p:nvSpPr>
            <p:cNvPr id="7" name="Line 20">
              <a:extLst>
                <a:ext uri="{FF2B5EF4-FFF2-40B4-BE49-F238E27FC236}">
                  <a16:creationId xmlns:a16="http://schemas.microsoft.com/office/drawing/2014/main" id="{E5853F51-FCDA-E153-EDE4-9C3052F88480}"/>
                </a:ext>
              </a:extLst>
            </p:cNvPr>
            <p:cNvSpPr>
              <a:spLocks noChangeShapeType="1"/>
            </p:cNvSpPr>
            <p:nvPr/>
          </p:nvSpPr>
          <p:spPr bwMode="auto">
            <a:xfrm>
              <a:off x="1592263"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 name="Line 21">
              <a:extLst>
                <a:ext uri="{FF2B5EF4-FFF2-40B4-BE49-F238E27FC236}">
                  <a16:creationId xmlns:a16="http://schemas.microsoft.com/office/drawing/2014/main" id="{C4F55850-52D0-31E5-C3E7-7482A153E143}"/>
                </a:ext>
              </a:extLst>
            </p:cNvPr>
            <p:cNvSpPr>
              <a:spLocks noChangeShapeType="1"/>
            </p:cNvSpPr>
            <p:nvPr/>
          </p:nvSpPr>
          <p:spPr bwMode="auto">
            <a:xfrm>
              <a:off x="32067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9" name="Group 40">
              <a:extLst>
                <a:ext uri="{FF2B5EF4-FFF2-40B4-BE49-F238E27FC236}">
                  <a16:creationId xmlns:a16="http://schemas.microsoft.com/office/drawing/2014/main" id="{A770BC0D-2E8D-F857-4E52-EEC5B46AAAAB}"/>
                </a:ext>
              </a:extLst>
            </p:cNvPr>
            <p:cNvGrpSpPr>
              <a:grpSpLocks/>
            </p:cNvGrpSpPr>
            <p:nvPr/>
          </p:nvGrpSpPr>
          <p:grpSpPr bwMode="auto">
            <a:xfrm>
              <a:off x="7342188" y="2773363"/>
              <a:ext cx="866775" cy="582612"/>
              <a:chOff x="596" y="1599"/>
              <a:chExt cx="546" cy="367"/>
            </a:xfrm>
          </p:grpSpPr>
          <p:sp>
            <p:nvSpPr>
              <p:cNvPr id="13" name="AutoShape 41">
                <a:extLst>
                  <a:ext uri="{FF2B5EF4-FFF2-40B4-BE49-F238E27FC236}">
                    <a16:creationId xmlns:a16="http://schemas.microsoft.com/office/drawing/2014/main" id="{E20E9473-FC2C-8D1B-C07D-E464BC1C68B3}"/>
                  </a:ext>
                </a:extLst>
              </p:cNvPr>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Line 42">
                <a:extLst>
                  <a:ext uri="{FF2B5EF4-FFF2-40B4-BE49-F238E27FC236}">
                    <a16:creationId xmlns:a16="http://schemas.microsoft.com/office/drawing/2014/main" id="{A55A75C5-6085-74E8-655F-5F7030EDBDCE}"/>
                  </a:ext>
                </a:extLst>
              </p:cNvPr>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Text Box 43">
                <a:extLst>
                  <a:ext uri="{FF2B5EF4-FFF2-40B4-BE49-F238E27FC236}">
                    <a16:creationId xmlns:a16="http://schemas.microsoft.com/office/drawing/2014/main" id="{DC34E060-AEF4-5064-6D53-70365A834143}"/>
                  </a:ext>
                </a:extLst>
              </p:cNvPr>
              <p:cNvSpPr txBox="1">
                <a:spLocks noChangeArrowheads="1"/>
              </p:cNvSpPr>
              <p:nvPr/>
            </p:nvSpPr>
            <p:spPr bwMode="auto">
              <a:xfrm>
                <a:off x="602" y="1619"/>
                <a:ext cx="241" cy="327"/>
              </a:xfrm>
              <a:prstGeom prst="rect">
                <a:avLst/>
              </a:prstGeom>
              <a:noFill/>
              <a:ln w="9525">
                <a:noFill/>
                <a:miter lim="800000"/>
                <a:headEnd/>
                <a:tailEnd/>
              </a:ln>
            </p:spPr>
            <p:txBody>
              <a:bodyPr wrap="none">
                <a:spAutoFit/>
              </a:bodyPr>
              <a:lstStyle/>
              <a:p>
                <a:r>
                  <a:rPr lang="en-US" sz="2800" b="1" dirty="0">
                    <a:latin typeface="Arial" pitchFamily="34" charset="0"/>
                  </a:rPr>
                  <a:t>e</a:t>
                </a:r>
              </a:p>
            </p:txBody>
          </p:sp>
        </p:grpSp>
        <p:sp>
          <p:nvSpPr>
            <p:cNvPr id="10" name="Line 44">
              <a:extLst>
                <a:ext uri="{FF2B5EF4-FFF2-40B4-BE49-F238E27FC236}">
                  <a16:creationId xmlns:a16="http://schemas.microsoft.com/office/drawing/2014/main" id="{46AB67CC-AB5C-D2AD-7525-B7D5A17EB83A}"/>
                </a:ext>
              </a:extLst>
            </p:cNvPr>
            <p:cNvSpPr>
              <a:spLocks noChangeShapeType="1"/>
            </p:cNvSpPr>
            <p:nvPr/>
          </p:nvSpPr>
          <p:spPr bwMode="auto">
            <a:xfrm>
              <a:off x="479425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1" name="Line 45">
              <a:extLst>
                <a:ext uri="{FF2B5EF4-FFF2-40B4-BE49-F238E27FC236}">
                  <a16:creationId xmlns:a16="http://schemas.microsoft.com/office/drawing/2014/main" id="{526D7DC3-840E-A1FB-B4BE-4C681FF3508C}"/>
                </a:ext>
              </a:extLst>
            </p:cNvPr>
            <p:cNvSpPr>
              <a:spLocks noChangeShapeType="1"/>
            </p:cNvSpPr>
            <p:nvPr/>
          </p:nvSpPr>
          <p:spPr bwMode="auto">
            <a:xfrm>
              <a:off x="6413500" y="306387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16">
              <a:extLst>
                <a:ext uri="{FF2B5EF4-FFF2-40B4-BE49-F238E27FC236}">
                  <a16:creationId xmlns:a16="http://schemas.microsoft.com/office/drawing/2014/main" id="{5616BC44-7FD0-B493-9C1E-B1807E07D96A}"/>
                </a:ext>
              </a:extLst>
            </p:cNvPr>
            <p:cNvSpPr>
              <a:spLocks noChangeShapeType="1"/>
            </p:cNvSpPr>
            <p:nvPr/>
          </p:nvSpPr>
          <p:spPr bwMode="auto">
            <a:xfrm>
              <a:off x="7935911" y="3066396"/>
              <a:ext cx="750887"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sp>
        <p:nvSpPr>
          <p:cNvPr id="51" name="Footer Placeholder 3"/>
          <p:cNvSpPr>
            <a:spLocks noGrp="1"/>
          </p:cNvSpPr>
          <p:nvPr>
            <p:ph type="ftr" sz="quarter" idx="10"/>
          </p:nvPr>
        </p:nvSpPr>
        <p:spPr/>
        <p:txBody>
          <a:bodyPr/>
          <a:lstStyle/>
          <a:p>
            <a:pPr>
              <a:defRPr/>
            </a:pPr>
            <a:r>
              <a:rPr lang="en-US" dirty="0"/>
              <a:t>Art of Multiprocessor Programming</a:t>
            </a:r>
          </a:p>
        </p:txBody>
      </p:sp>
      <p:sp>
        <p:nvSpPr>
          <p:cNvPr id="52" name="Slide Number Placeholder 4"/>
          <p:cNvSpPr>
            <a:spLocks noGrp="1"/>
          </p:cNvSpPr>
          <p:nvPr>
            <p:ph type="sldNum" sz="quarter" idx="11"/>
          </p:nvPr>
        </p:nvSpPr>
        <p:spPr/>
        <p:txBody>
          <a:bodyPr/>
          <a:lstStyle/>
          <a:p>
            <a:pPr>
              <a:defRPr/>
            </a:pPr>
            <a:fld id="{6F5AAF3E-9846-4382-AD81-F9DF3529AB9A}" type="slidenum">
              <a:rPr lang="x-none"/>
              <a:pPr>
                <a:defRPr/>
              </a:pPr>
              <a:t>142</a:t>
            </a:fld>
            <a:endParaRPr lang="en-US" dirty="0"/>
          </a:p>
        </p:txBody>
      </p:sp>
      <p:sp>
        <p:nvSpPr>
          <p:cNvPr id="156676" name="Rectangle 2"/>
          <p:cNvSpPr>
            <a:spLocks noGrp="1" noChangeArrowheads="1"/>
          </p:cNvSpPr>
          <p:nvPr>
            <p:ph type="title"/>
          </p:nvPr>
        </p:nvSpPr>
        <p:spPr/>
        <p:txBody>
          <a:bodyPr/>
          <a:lstStyle/>
          <a:p>
            <a:r>
              <a:rPr lang="en-US" dirty="0"/>
              <a:t>OK Computer</a:t>
            </a:r>
          </a:p>
        </p:txBody>
      </p:sp>
      <p:grpSp>
        <p:nvGrpSpPr>
          <p:cNvPr id="156683" name="Group 22"/>
          <p:cNvGrpSpPr>
            <a:grpSpLocks/>
          </p:cNvGrpSpPr>
          <p:nvPr/>
        </p:nvGrpSpPr>
        <p:grpSpPr bwMode="auto">
          <a:xfrm>
            <a:off x="5857875" y="2025650"/>
            <a:ext cx="427038" cy="622300"/>
            <a:chOff x="2208" y="1920"/>
            <a:chExt cx="1152" cy="1680"/>
          </a:xfrm>
        </p:grpSpPr>
        <p:sp>
          <p:nvSpPr>
            <p:cNvPr id="156709" name="Oval 23"/>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6710" name="Oval 24"/>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56711" name="AutoShape 25"/>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6712" name="AutoShape 26"/>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56689" name="AutoShape 44"/>
          <p:cNvSpPr>
            <a:spLocks noChangeArrowheads="1"/>
          </p:cNvSpPr>
          <p:nvPr/>
        </p:nvSpPr>
        <p:spPr bwMode="auto">
          <a:xfrm>
            <a:off x="3903663" y="2678113"/>
            <a:ext cx="1293812" cy="814387"/>
          </a:xfrm>
          <a:prstGeom prst="wedgeRoundRectCallout">
            <a:avLst>
              <a:gd name="adj1" fmla="val -41903"/>
              <a:gd name="adj2" fmla="val 233625"/>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56690" name="AutoShape 45"/>
          <p:cNvSpPr>
            <a:spLocks noChangeArrowheads="1"/>
          </p:cNvSpPr>
          <p:nvPr/>
        </p:nvSpPr>
        <p:spPr bwMode="auto">
          <a:xfrm>
            <a:off x="5459413" y="2657475"/>
            <a:ext cx="1293812" cy="814388"/>
          </a:xfrm>
          <a:prstGeom prst="wedgeRoundRectCallout">
            <a:avLst>
              <a:gd name="adj1" fmla="val -156134"/>
              <a:gd name="adj2" fmla="val 22388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156691" name="Group 46"/>
          <p:cNvGrpSpPr>
            <a:grpSpLocks/>
          </p:cNvGrpSpPr>
          <p:nvPr/>
        </p:nvGrpSpPr>
        <p:grpSpPr bwMode="auto">
          <a:xfrm>
            <a:off x="4321175" y="2038350"/>
            <a:ext cx="427038" cy="622300"/>
            <a:chOff x="2208" y="1920"/>
            <a:chExt cx="1152" cy="1680"/>
          </a:xfrm>
        </p:grpSpPr>
        <p:sp>
          <p:nvSpPr>
            <p:cNvPr id="156693" name="Oval 47"/>
            <p:cNvSpPr>
              <a:spLocks noChangeArrowheads="1"/>
            </p:cNvSpPr>
            <p:nvPr/>
          </p:nvSpPr>
          <p:spPr bwMode="auto">
            <a:xfrm>
              <a:off x="2208" y="2448"/>
              <a:ext cx="1152" cy="1152"/>
            </a:xfrm>
            <a:prstGeom prst="ellipse">
              <a:avLst/>
            </a:prstGeom>
            <a:solidFill>
              <a:schemeClr val="accent1"/>
            </a:solidFill>
            <a:ln w="9525" algn="ctr">
              <a:noFill/>
              <a:round/>
              <a:headEnd/>
              <a:tailEnd/>
            </a:ln>
          </p:spPr>
          <p:txBody>
            <a:bodyPr wrap="none" anchor="ctr"/>
            <a:lstStyle/>
            <a:p>
              <a:endParaRPr lang="en-US" dirty="0">
                <a:latin typeface="Consolas" panose="020B0609020204030204" pitchFamily="49" charset="0"/>
              </a:endParaRPr>
            </a:p>
          </p:txBody>
        </p:sp>
        <p:sp>
          <p:nvSpPr>
            <p:cNvPr id="156694" name="Oval 48"/>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56695" name="AutoShape 49"/>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6696" name="AutoShape 50"/>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56692" name="AutoShape 55"/>
          <p:cNvSpPr>
            <a:spLocks noChangeArrowheads="1"/>
          </p:cNvSpPr>
          <p:nvPr/>
        </p:nvSpPr>
        <p:spPr bwMode="auto">
          <a:xfrm>
            <a:off x="5487848" y="4500563"/>
            <a:ext cx="2039938" cy="620713"/>
          </a:xfrm>
          <a:prstGeom prst="wedgeRoundRectCallout">
            <a:avLst>
              <a:gd name="adj1" fmla="val -58625"/>
              <a:gd name="adj2" fmla="val 81190"/>
              <a:gd name="adj3" fmla="val 16667"/>
            </a:avLst>
          </a:prstGeom>
          <a:noFill/>
          <a:ln w="38100">
            <a:solidFill>
              <a:schemeClr val="accent1"/>
            </a:solidFill>
            <a:miter lim="800000"/>
            <a:headEnd/>
            <a:tailEnd/>
          </a:ln>
        </p:spPr>
        <p:txBody>
          <a:bodyPr anchor="ctr"/>
          <a:lstStyle/>
          <a:p>
            <a:pPr algn="ctr"/>
            <a:r>
              <a:rPr lang="en-US" dirty="0">
                <a:solidFill>
                  <a:srgbClr val="FFFF00"/>
                </a:solidFill>
                <a:latin typeface="Arial" pitchFamily="34" charset="0"/>
              </a:rPr>
              <a:t>return </a:t>
            </a:r>
            <a:r>
              <a:rPr lang="en-US" i="1" dirty="0">
                <a:solidFill>
                  <a:srgbClr val="FFFF00"/>
                </a:solidFill>
                <a:latin typeface="Arial" pitchFamily="34" charset="0"/>
              </a:rPr>
              <a:t>false</a:t>
            </a:r>
          </a:p>
        </p:txBody>
      </p:sp>
      <p:grpSp>
        <p:nvGrpSpPr>
          <p:cNvPr id="28" name="Group 28">
            <a:extLst>
              <a:ext uri="{FF2B5EF4-FFF2-40B4-BE49-F238E27FC236}">
                <a16:creationId xmlns:a16="http://schemas.microsoft.com/office/drawing/2014/main" id="{6C6A114A-B195-6A6A-8878-BFAF83211294}"/>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9" name="Freeform 29">
              <a:extLst>
                <a:ext uri="{FF2B5EF4-FFF2-40B4-BE49-F238E27FC236}">
                  <a16:creationId xmlns:a16="http://schemas.microsoft.com/office/drawing/2014/main" id="{8EEFDB27-072E-CE93-8BD9-A177BEFC52D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0">
              <a:extLst>
                <a:ext uri="{FF2B5EF4-FFF2-40B4-BE49-F238E27FC236}">
                  <a16:creationId xmlns:a16="http://schemas.microsoft.com/office/drawing/2014/main" id="{12FCC59B-3229-343E-A6C2-9AB2A570A05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1">
              <a:extLst>
                <a:ext uri="{FF2B5EF4-FFF2-40B4-BE49-F238E27FC236}">
                  <a16:creationId xmlns:a16="http://schemas.microsoft.com/office/drawing/2014/main" id="{B009EC24-2CCF-0478-7769-F0721D1B1C3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2">
              <a:extLst>
                <a:ext uri="{FF2B5EF4-FFF2-40B4-BE49-F238E27FC236}">
                  <a16:creationId xmlns:a16="http://schemas.microsoft.com/office/drawing/2014/main" id="{00BA38A9-DE27-0176-C5AE-BC27C0D323E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33">
              <a:extLst>
                <a:ext uri="{FF2B5EF4-FFF2-40B4-BE49-F238E27FC236}">
                  <a16:creationId xmlns:a16="http://schemas.microsoft.com/office/drawing/2014/main" id="{F2444F46-D171-4BB1-B4EC-4C64E0E0590C}"/>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Freeform 34">
              <a:extLst>
                <a:ext uri="{FF2B5EF4-FFF2-40B4-BE49-F238E27FC236}">
                  <a16:creationId xmlns:a16="http://schemas.microsoft.com/office/drawing/2014/main" id="{15D24A29-2E79-2509-A258-23663033A5E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5">
              <a:extLst>
                <a:ext uri="{FF2B5EF4-FFF2-40B4-BE49-F238E27FC236}">
                  <a16:creationId xmlns:a16="http://schemas.microsoft.com/office/drawing/2014/main" id="{B25A414C-CD01-0941-39CA-FA7B0156DFE1}"/>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6">
              <a:extLst>
                <a:ext uri="{FF2B5EF4-FFF2-40B4-BE49-F238E27FC236}">
                  <a16:creationId xmlns:a16="http://schemas.microsoft.com/office/drawing/2014/main" id="{9FE413E3-B70B-23E7-E827-0F33B3FA9796}"/>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37">
              <a:extLst>
                <a:ext uri="{FF2B5EF4-FFF2-40B4-BE49-F238E27FC236}">
                  <a16:creationId xmlns:a16="http://schemas.microsoft.com/office/drawing/2014/main" id="{4EC4D4E8-76F2-1FB4-059A-D757309F9B3D}"/>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8" name="AutoShape 55">
            <a:extLst>
              <a:ext uri="{FF2B5EF4-FFF2-40B4-BE49-F238E27FC236}">
                <a16:creationId xmlns:a16="http://schemas.microsoft.com/office/drawing/2014/main" id="{40702BFB-64BB-467F-1E48-B6040D0028CA}"/>
              </a:ext>
            </a:extLst>
          </p:cNvPr>
          <p:cNvSpPr>
            <a:spLocks noChangeArrowheads="1"/>
          </p:cNvSpPr>
          <p:nvPr/>
        </p:nvSpPr>
        <p:spPr bwMode="auto">
          <a:xfrm>
            <a:off x="871538" y="4124325"/>
            <a:ext cx="2659062" cy="1055688"/>
          </a:xfrm>
          <a:prstGeom prst="cloudCallout">
            <a:avLst>
              <a:gd name="adj1" fmla="val 63829"/>
              <a:gd name="adj2" fmla="val 82931"/>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remove(c)</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5161BF83-66BA-4B2E-8067-2D123E0E9CA4}" type="slidenum">
              <a:rPr lang="x-none"/>
              <a:pPr>
                <a:defRPr/>
              </a:pPr>
              <a:t>143</a:t>
            </a:fld>
            <a:endParaRPr lang="en-US" dirty="0"/>
          </a:p>
        </p:txBody>
      </p:sp>
      <p:sp>
        <p:nvSpPr>
          <p:cNvPr id="157700" name="Rectangle 2"/>
          <p:cNvSpPr>
            <a:spLocks noGrp="1" noChangeArrowheads="1"/>
          </p:cNvSpPr>
          <p:nvPr>
            <p:ph type="title"/>
          </p:nvPr>
        </p:nvSpPr>
        <p:spPr/>
        <p:txBody>
          <a:bodyPr/>
          <a:lstStyle/>
          <a:p>
            <a:r>
              <a:rPr lang="en-US" dirty="0"/>
              <a:t>Correctness</a:t>
            </a:r>
          </a:p>
        </p:txBody>
      </p:sp>
      <p:sp>
        <p:nvSpPr>
          <p:cNvPr id="2" name="TextBox 1">
            <a:extLst>
              <a:ext uri="{FF2B5EF4-FFF2-40B4-BE49-F238E27FC236}">
                <a16:creationId xmlns:a16="http://schemas.microsoft.com/office/drawing/2014/main" id="{95F53D84-3FD0-A27D-1A59-C398D184FF40}"/>
              </a:ext>
            </a:extLst>
          </p:cNvPr>
          <p:cNvSpPr txBox="1"/>
          <p:nvPr/>
        </p:nvSpPr>
        <p:spPr bwMode="auto">
          <a:xfrm>
            <a:off x="1199937" y="1660117"/>
            <a:ext cx="6596649" cy="164352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If</a:t>
            </a:r>
          </a:p>
          <a:p>
            <a:pPr lvl="1" algn="l">
              <a:lnSpc>
                <a:spcPct val="90000"/>
              </a:lnSpc>
            </a:pPr>
            <a:r>
              <a:rPr lang="en-US" sz="2800" dirty="0">
                <a:solidFill>
                  <a:srgbClr val="FFFF00"/>
                </a:solidFill>
              </a:rPr>
              <a:t>Nodes </a:t>
            </a:r>
            <a:r>
              <a:rPr lang="en-US" sz="2800" dirty="0">
                <a:solidFill>
                  <a:schemeClr val="bg1"/>
                </a:solidFill>
              </a:rPr>
              <a:t>b</a:t>
            </a:r>
            <a:r>
              <a:rPr lang="en-US" sz="2800" dirty="0">
                <a:solidFill>
                  <a:srgbClr val="FFFF00"/>
                </a:solidFill>
              </a:rPr>
              <a:t> and </a:t>
            </a:r>
            <a:r>
              <a:rPr lang="en-US" sz="2800" dirty="0">
                <a:solidFill>
                  <a:schemeClr val="bg1"/>
                </a:solidFill>
              </a:rPr>
              <a:t>d</a:t>
            </a:r>
            <a:r>
              <a:rPr lang="en-US" sz="2800" dirty="0">
                <a:solidFill>
                  <a:srgbClr val="FFFF00"/>
                </a:solidFill>
              </a:rPr>
              <a:t> both locked</a:t>
            </a:r>
          </a:p>
          <a:p>
            <a:pPr lvl="1" algn="l">
              <a:lnSpc>
                <a:spcPct val="90000"/>
              </a:lnSpc>
            </a:pPr>
            <a:r>
              <a:rPr lang="en-US" sz="2800" dirty="0">
                <a:solidFill>
                  <a:srgbClr val="FFFF00"/>
                </a:solidFill>
              </a:rPr>
              <a:t>Node </a:t>
            </a:r>
            <a:r>
              <a:rPr lang="en-US" sz="2800" dirty="0">
                <a:solidFill>
                  <a:schemeClr val="bg1"/>
                </a:solidFill>
              </a:rPr>
              <a:t>b</a:t>
            </a:r>
            <a:r>
              <a:rPr lang="en-US" sz="2800" dirty="0">
                <a:solidFill>
                  <a:srgbClr val="FFFF00"/>
                </a:solidFill>
              </a:rPr>
              <a:t> still accessible from </a:t>
            </a:r>
            <a:r>
              <a:rPr lang="en-US" sz="2800" dirty="0">
                <a:solidFill>
                  <a:schemeClr val="bg1"/>
                </a:solidFill>
                <a:latin typeface="Consolas" panose="020B0609020204030204" pitchFamily="49" charset="0"/>
                <a:cs typeface="Courier New" panose="02070309020205020404" pitchFamily="49" charset="0"/>
              </a:rPr>
              <a:t>head</a:t>
            </a:r>
          </a:p>
          <a:p>
            <a:pPr lvl="1" algn="l">
              <a:lnSpc>
                <a:spcPct val="90000"/>
              </a:lnSpc>
            </a:pPr>
            <a:r>
              <a:rPr lang="en-US" sz="2800" dirty="0">
                <a:solidFill>
                  <a:srgbClr val="FFFF00"/>
                </a:solidFill>
              </a:rPr>
              <a:t>Node </a:t>
            </a:r>
            <a:r>
              <a:rPr lang="en-US" sz="2800" dirty="0">
                <a:solidFill>
                  <a:schemeClr val="bg1"/>
                </a:solidFill>
              </a:rPr>
              <a:t>d</a:t>
            </a:r>
            <a:r>
              <a:rPr lang="en-US" sz="2800" dirty="0">
                <a:solidFill>
                  <a:srgbClr val="FFFF00"/>
                </a:solidFill>
              </a:rPr>
              <a:t> still successor to </a:t>
            </a:r>
            <a:r>
              <a:rPr lang="en-US" sz="2800" dirty="0">
                <a:solidFill>
                  <a:schemeClr val="bg1"/>
                </a:solidFill>
              </a:rPr>
              <a:t>b</a:t>
            </a:r>
          </a:p>
        </p:txBody>
      </p:sp>
      <p:sp>
        <p:nvSpPr>
          <p:cNvPr id="3" name="TextBox 2">
            <a:extLst>
              <a:ext uri="{FF2B5EF4-FFF2-40B4-BE49-F238E27FC236}">
                <a16:creationId xmlns:a16="http://schemas.microsoft.com/office/drawing/2014/main" id="{561A441D-46E3-8E20-4B70-C74897ECD792}"/>
              </a:ext>
            </a:extLst>
          </p:cNvPr>
          <p:cNvSpPr txBox="1"/>
          <p:nvPr/>
        </p:nvSpPr>
        <p:spPr bwMode="auto">
          <a:xfrm>
            <a:off x="1199937" y="3706910"/>
            <a:ext cx="6596649" cy="164352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90000"/>
              </a:lnSpc>
            </a:pPr>
            <a:r>
              <a:rPr lang="en-US" sz="2800" dirty="0">
                <a:solidFill>
                  <a:srgbClr val="FFFF00"/>
                </a:solidFill>
              </a:rPr>
              <a:t>Then</a:t>
            </a:r>
          </a:p>
          <a:p>
            <a:pPr lvl="1" algn="l">
              <a:lnSpc>
                <a:spcPct val="90000"/>
              </a:lnSpc>
            </a:pPr>
            <a:r>
              <a:rPr lang="en-US" sz="2800" dirty="0">
                <a:solidFill>
                  <a:srgbClr val="FFFF00"/>
                </a:solidFill>
              </a:rPr>
              <a:t>Neither </a:t>
            </a:r>
            <a:r>
              <a:rPr lang="en-US" sz="2800" dirty="0">
                <a:solidFill>
                  <a:schemeClr val="bg1"/>
                </a:solidFill>
              </a:rPr>
              <a:t>b</a:t>
            </a:r>
            <a:r>
              <a:rPr lang="en-US" sz="2800" dirty="0">
                <a:solidFill>
                  <a:srgbClr val="FFFF00"/>
                </a:solidFill>
              </a:rPr>
              <a:t> nor </a:t>
            </a:r>
            <a:r>
              <a:rPr lang="en-US" sz="2800" dirty="0">
                <a:solidFill>
                  <a:schemeClr val="bg1"/>
                </a:solidFill>
              </a:rPr>
              <a:t>d</a:t>
            </a:r>
            <a:r>
              <a:rPr lang="en-US" sz="2800" dirty="0">
                <a:solidFill>
                  <a:srgbClr val="FFFF00"/>
                </a:solidFill>
              </a:rPr>
              <a:t> will be removed</a:t>
            </a:r>
          </a:p>
          <a:p>
            <a:pPr lvl="1" algn="l">
              <a:lnSpc>
                <a:spcPct val="90000"/>
              </a:lnSpc>
            </a:pPr>
            <a:r>
              <a:rPr lang="en-US" sz="2800" dirty="0">
                <a:solidFill>
                  <a:srgbClr val="FFFF00"/>
                </a:solidFill>
              </a:rPr>
              <a:t>No thread can add a node after </a:t>
            </a:r>
            <a:r>
              <a:rPr lang="en-US" sz="2800" dirty="0">
                <a:solidFill>
                  <a:schemeClr val="bg1"/>
                </a:solidFill>
              </a:rPr>
              <a:t>b</a:t>
            </a:r>
          </a:p>
          <a:p>
            <a:pPr lvl="1" algn="l">
              <a:lnSpc>
                <a:spcPct val="90000"/>
              </a:lnSpc>
            </a:pPr>
            <a:r>
              <a:rPr lang="en-US" sz="2800" dirty="0">
                <a:solidFill>
                  <a:srgbClr val="FFFF00"/>
                </a:solidFill>
              </a:rPr>
              <a:t>OK to return </a:t>
            </a:r>
            <a:r>
              <a:rPr lang="en-US" sz="2800" i="1" dirty="0">
                <a:solidFill>
                  <a:srgbClr val="FFFF00"/>
                </a:solidFill>
              </a:rPr>
              <a:t>false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DC63D129-0771-4F93-8B33-3E5C458C4FC1}" type="slidenum">
              <a:rPr lang="x-none"/>
              <a:pPr>
                <a:defRPr/>
              </a:pPr>
              <a:t>144</a:t>
            </a:fld>
            <a:endParaRPr lang="en-US" dirty="0"/>
          </a:p>
        </p:txBody>
      </p:sp>
      <p:sp>
        <p:nvSpPr>
          <p:cNvPr id="158724" name="Rectangle 3"/>
          <p:cNvSpPr>
            <a:spLocks noGrp="1" noChangeArrowheads="1"/>
          </p:cNvSpPr>
          <p:nvPr>
            <p:ph type="title"/>
          </p:nvPr>
        </p:nvSpPr>
        <p:spPr/>
        <p:txBody>
          <a:bodyPr/>
          <a:lstStyle/>
          <a:p>
            <a:r>
              <a:rPr lang="en-US" dirty="0"/>
              <a:t>Validation</a:t>
            </a:r>
          </a:p>
        </p:txBody>
      </p:sp>
      <p:sp>
        <p:nvSpPr>
          <p:cNvPr id="158725" name="Text Box 4"/>
          <p:cNvSpPr txBox="1">
            <a:spLocks noChangeArrowheads="1"/>
          </p:cNvSpPr>
          <p:nvPr/>
        </p:nvSpPr>
        <p:spPr bwMode="auto">
          <a:xfrm>
            <a:off x="741363" y="1774825"/>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(node == pred)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node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07DAFCF8-F62A-2ABB-B499-06FDCBE9E51F}"/>
              </a:ext>
            </a:extLst>
          </p:cNvPr>
          <p:cNvSpPr txBox="1">
            <a:spLocks noChangeArrowheads="1"/>
          </p:cNvSpPr>
          <p:nvPr/>
        </p:nvSpPr>
        <p:spPr bwMode="auto">
          <a:xfrm>
            <a:off x="741363" y="1774825"/>
            <a:ext cx="7445375" cy="4154984"/>
          </a:xfrm>
          <a:custGeom>
            <a:avLst/>
            <a:gdLst>
              <a:gd name="connsiteX0" fmla="*/ 0 w 7445375"/>
              <a:gd name="connsiteY0" fmla="*/ 0 h 4154984"/>
              <a:gd name="connsiteX1" fmla="*/ 825760 w 7445375"/>
              <a:gd name="connsiteY1" fmla="*/ 0 h 4154984"/>
              <a:gd name="connsiteX2" fmla="*/ 1502612 w 7445375"/>
              <a:gd name="connsiteY2" fmla="*/ 0 h 4154984"/>
              <a:gd name="connsiteX3" fmla="*/ 2179464 w 7445375"/>
              <a:gd name="connsiteY3" fmla="*/ 0 h 4154984"/>
              <a:gd name="connsiteX4" fmla="*/ 3005224 w 7445375"/>
              <a:gd name="connsiteY4" fmla="*/ 0 h 4154984"/>
              <a:gd name="connsiteX5" fmla="*/ 3533169 w 7445375"/>
              <a:gd name="connsiteY5" fmla="*/ 0 h 4154984"/>
              <a:gd name="connsiteX6" fmla="*/ 4210021 w 7445375"/>
              <a:gd name="connsiteY6" fmla="*/ 0 h 4154984"/>
              <a:gd name="connsiteX7" fmla="*/ 5035781 w 7445375"/>
              <a:gd name="connsiteY7" fmla="*/ 0 h 4154984"/>
              <a:gd name="connsiteX8" fmla="*/ 5861541 w 7445375"/>
              <a:gd name="connsiteY8" fmla="*/ 0 h 4154984"/>
              <a:gd name="connsiteX9" fmla="*/ 6687300 w 7445375"/>
              <a:gd name="connsiteY9" fmla="*/ 0 h 4154984"/>
              <a:gd name="connsiteX10" fmla="*/ 7445375 w 7445375"/>
              <a:gd name="connsiteY10" fmla="*/ 0 h 4154984"/>
              <a:gd name="connsiteX11" fmla="*/ 7445375 w 7445375"/>
              <a:gd name="connsiteY11" fmla="*/ 567848 h 4154984"/>
              <a:gd name="connsiteX12" fmla="*/ 7445375 w 7445375"/>
              <a:gd name="connsiteY12" fmla="*/ 1177245 h 4154984"/>
              <a:gd name="connsiteX13" fmla="*/ 7445375 w 7445375"/>
              <a:gd name="connsiteY13" fmla="*/ 1952842 h 4154984"/>
              <a:gd name="connsiteX14" fmla="*/ 7445375 w 7445375"/>
              <a:gd name="connsiteY14" fmla="*/ 2686890 h 4154984"/>
              <a:gd name="connsiteX15" fmla="*/ 7445375 w 7445375"/>
              <a:gd name="connsiteY15" fmla="*/ 3462487 h 4154984"/>
              <a:gd name="connsiteX16" fmla="*/ 7445375 w 7445375"/>
              <a:gd name="connsiteY16" fmla="*/ 4154984 h 4154984"/>
              <a:gd name="connsiteX17" fmla="*/ 6991884 w 7445375"/>
              <a:gd name="connsiteY17" fmla="*/ 4154984 h 4154984"/>
              <a:gd name="connsiteX18" fmla="*/ 6315032 w 7445375"/>
              <a:gd name="connsiteY18" fmla="*/ 4154984 h 4154984"/>
              <a:gd name="connsiteX19" fmla="*/ 5563726 w 7445375"/>
              <a:gd name="connsiteY19" fmla="*/ 4154984 h 4154984"/>
              <a:gd name="connsiteX20" fmla="*/ 4886873 w 7445375"/>
              <a:gd name="connsiteY20" fmla="*/ 4154984 h 4154984"/>
              <a:gd name="connsiteX21" fmla="*/ 4061114 w 7445375"/>
              <a:gd name="connsiteY21" fmla="*/ 4154984 h 4154984"/>
              <a:gd name="connsiteX22" fmla="*/ 3384261 w 7445375"/>
              <a:gd name="connsiteY22" fmla="*/ 4154984 h 4154984"/>
              <a:gd name="connsiteX23" fmla="*/ 2707409 w 7445375"/>
              <a:gd name="connsiteY23" fmla="*/ 4154984 h 4154984"/>
              <a:gd name="connsiteX24" fmla="*/ 2179464 w 7445375"/>
              <a:gd name="connsiteY24" fmla="*/ 4154984 h 4154984"/>
              <a:gd name="connsiteX25" fmla="*/ 1428158 w 7445375"/>
              <a:gd name="connsiteY25" fmla="*/ 4154984 h 4154984"/>
              <a:gd name="connsiteX26" fmla="*/ 602399 w 7445375"/>
              <a:gd name="connsiteY26" fmla="*/ 4154984 h 4154984"/>
              <a:gd name="connsiteX27" fmla="*/ 0 w 7445375"/>
              <a:gd name="connsiteY27" fmla="*/ 4154984 h 4154984"/>
              <a:gd name="connsiteX28" fmla="*/ 0 w 7445375"/>
              <a:gd name="connsiteY28" fmla="*/ 3545586 h 4154984"/>
              <a:gd name="connsiteX29" fmla="*/ 0 w 7445375"/>
              <a:gd name="connsiteY29" fmla="*/ 2769989 h 4154984"/>
              <a:gd name="connsiteX30" fmla="*/ 0 w 7445375"/>
              <a:gd name="connsiteY30" fmla="*/ 2160592 h 4154984"/>
              <a:gd name="connsiteX31" fmla="*/ 0 w 7445375"/>
              <a:gd name="connsiteY31" fmla="*/ 1551194 h 4154984"/>
              <a:gd name="connsiteX32" fmla="*/ 0 w 7445375"/>
              <a:gd name="connsiteY32" fmla="*/ 900247 h 4154984"/>
              <a:gd name="connsiteX33" fmla="*/ 0 w 7445375"/>
              <a:gd name="connsiteY33" fmla="*/ 0 h 4154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445375" h="4154984" fill="none" extrusionOk="0">
                <a:moveTo>
                  <a:pt x="0" y="0"/>
                </a:moveTo>
                <a:cubicBezTo>
                  <a:pt x="260859" y="13816"/>
                  <a:pt x="455770" y="14614"/>
                  <a:pt x="825760" y="0"/>
                </a:cubicBezTo>
                <a:cubicBezTo>
                  <a:pt x="1195750" y="-14614"/>
                  <a:pt x="1249646" y="-6297"/>
                  <a:pt x="1502612" y="0"/>
                </a:cubicBezTo>
                <a:cubicBezTo>
                  <a:pt x="1755578" y="6297"/>
                  <a:pt x="2009532" y="7148"/>
                  <a:pt x="2179464" y="0"/>
                </a:cubicBezTo>
                <a:cubicBezTo>
                  <a:pt x="2349396" y="-7148"/>
                  <a:pt x="2663370" y="-24259"/>
                  <a:pt x="3005224" y="0"/>
                </a:cubicBezTo>
                <a:cubicBezTo>
                  <a:pt x="3347078" y="24259"/>
                  <a:pt x="3421720" y="-22480"/>
                  <a:pt x="3533169" y="0"/>
                </a:cubicBezTo>
                <a:cubicBezTo>
                  <a:pt x="3644618" y="22480"/>
                  <a:pt x="4065765" y="-21449"/>
                  <a:pt x="4210021" y="0"/>
                </a:cubicBezTo>
                <a:cubicBezTo>
                  <a:pt x="4354277" y="21449"/>
                  <a:pt x="4862455" y="-12447"/>
                  <a:pt x="5035781" y="0"/>
                </a:cubicBezTo>
                <a:cubicBezTo>
                  <a:pt x="5209107" y="12447"/>
                  <a:pt x="5562833" y="39496"/>
                  <a:pt x="5861541" y="0"/>
                </a:cubicBezTo>
                <a:cubicBezTo>
                  <a:pt x="6160249" y="-39496"/>
                  <a:pt x="6385111" y="30576"/>
                  <a:pt x="6687300" y="0"/>
                </a:cubicBezTo>
                <a:cubicBezTo>
                  <a:pt x="6989489" y="-30576"/>
                  <a:pt x="7245008" y="5403"/>
                  <a:pt x="7445375" y="0"/>
                </a:cubicBezTo>
                <a:cubicBezTo>
                  <a:pt x="7460780" y="239226"/>
                  <a:pt x="7426787" y="370396"/>
                  <a:pt x="7445375" y="567848"/>
                </a:cubicBezTo>
                <a:cubicBezTo>
                  <a:pt x="7463963" y="765300"/>
                  <a:pt x="7450056" y="907832"/>
                  <a:pt x="7445375" y="1177245"/>
                </a:cubicBezTo>
                <a:cubicBezTo>
                  <a:pt x="7440694" y="1446658"/>
                  <a:pt x="7409784" y="1603934"/>
                  <a:pt x="7445375" y="1952842"/>
                </a:cubicBezTo>
                <a:cubicBezTo>
                  <a:pt x="7480966" y="2301750"/>
                  <a:pt x="7421943" y="2485610"/>
                  <a:pt x="7445375" y="2686890"/>
                </a:cubicBezTo>
                <a:cubicBezTo>
                  <a:pt x="7468807" y="2888170"/>
                  <a:pt x="7436956" y="3127650"/>
                  <a:pt x="7445375" y="3462487"/>
                </a:cubicBezTo>
                <a:cubicBezTo>
                  <a:pt x="7453794" y="3797324"/>
                  <a:pt x="7460353" y="3881195"/>
                  <a:pt x="7445375" y="4154984"/>
                </a:cubicBezTo>
                <a:cubicBezTo>
                  <a:pt x="7334000" y="4155452"/>
                  <a:pt x="7183710" y="4137658"/>
                  <a:pt x="6991884" y="4154984"/>
                </a:cubicBezTo>
                <a:cubicBezTo>
                  <a:pt x="6800058" y="4172310"/>
                  <a:pt x="6641846" y="4146714"/>
                  <a:pt x="6315032" y="4154984"/>
                </a:cubicBezTo>
                <a:cubicBezTo>
                  <a:pt x="5988218" y="4163254"/>
                  <a:pt x="5841551" y="4130476"/>
                  <a:pt x="5563726" y="4154984"/>
                </a:cubicBezTo>
                <a:cubicBezTo>
                  <a:pt x="5285901" y="4179492"/>
                  <a:pt x="5144764" y="4168312"/>
                  <a:pt x="4886873" y="4154984"/>
                </a:cubicBezTo>
                <a:cubicBezTo>
                  <a:pt x="4628982" y="4141656"/>
                  <a:pt x="4404977" y="4149994"/>
                  <a:pt x="4061114" y="4154984"/>
                </a:cubicBezTo>
                <a:cubicBezTo>
                  <a:pt x="3717251" y="4159974"/>
                  <a:pt x="3547482" y="4146227"/>
                  <a:pt x="3384261" y="4154984"/>
                </a:cubicBezTo>
                <a:cubicBezTo>
                  <a:pt x="3221040" y="4163741"/>
                  <a:pt x="3012615" y="4180173"/>
                  <a:pt x="2707409" y="4154984"/>
                </a:cubicBezTo>
                <a:cubicBezTo>
                  <a:pt x="2402203" y="4129795"/>
                  <a:pt x="2366226" y="4172148"/>
                  <a:pt x="2179464" y="4154984"/>
                </a:cubicBezTo>
                <a:cubicBezTo>
                  <a:pt x="1992702" y="4137820"/>
                  <a:pt x="1654732" y="4191033"/>
                  <a:pt x="1428158" y="4154984"/>
                </a:cubicBezTo>
                <a:cubicBezTo>
                  <a:pt x="1201584" y="4118935"/>
                  <a:pt x="897787" y="4122924"/>
                  <a:pt x="602399" y="4154984"/>
                </a:cubicBezTo>
                <a:cubicBezTo>
                  <a:pt x="307011" y="4187044"/>
                  <a:pt x="232812" y="4143436"/>
                  <a:pt x="0" y="4154984"/>
                </a:cubicBezTo>
                <a:cubicBezTo>
                  <a:pt x="21532" y="3995960"/>
                  <a:pt x="-18723" y="3844831"/>
                  <a:pt x="0" y="3545586"/>
                </a:cubicBezTo>
                <a:cubicBezTo>
                  <a:pt x="18723" y="3246341"/>
                  <a:pt x="28282" y="3127010"/>
                  <a:pt x="0" y="2769989"/>
                </a:cubicBezTo>
                <a:cubicBezTo>
                  <a:pt x="-28282" y="2412968"/>
                  <a:pt x="-6246" y="2331415"/>
                  <a:pt x="0" y="2160592"/>
                </a:cubicBezTo>
                <a:cubicBezTo>
                  <a:pt x="6246" y="1989769"/>
                  <a:pt x="23343" y="1675624"/>
                  <a:pt x="0" y="1551194"/>
                </a:cubicBezTo>
                <a:cubicBezTo>
                  <a:pt x="-23343" y="1426764"/>
                  <a:pt x="-32290" y="1070364"/>
                  <a:pt x="0" y="900247"/>
                </a:cubicBezTo>
                <a:cubicBezTo>
                  <a:pt x="32290" y="730130"/>
                  <a:pt x="17647" y="441733"/>
                  <a:pt x="0" y="0"/>
                </a:cubicBezTo>
                <a:close/>
              </a:path>
              <a:path w="7445375" h="4154984" stroke="0" extrusionOk="0">
                <a:moveTo>
                  <a:pt x="0" y="0"/>
                </a:moveTo>
                <a:cubicBezTo>
                  <a:pt x="327411" y="27323"/>
                  <a:pt x="466072" y="3750"/>
                  <a:pt x="676852" y="0"/>
                </a:cubicBezTo>
                <a:cubicBezTo>
                  <a:pt x="887632" y="-3750"/>
                  <a:pt x="1002986" y="-21669"/>
                  <a:pt x="1204797" y="0"/>
                </a:cubicBezTo>
                <a:cubicBezTo>
                  <a:pt x="1406608" y="21669"/>
                  <a:pt x="1759049" y="8901"/>
                  <a:pt x="1956103" y="0"/>
                </a:cubicBezTo>
                <a:cubicBezTo>
                  <a:pt x="2153157" y="-8901"/>
                  <a:pt x="2334893" y="-6826"/>
                  <a:pt x="2707409" y="0"/>
                </a:cubicBezTo>
                <a:cubicBezTo>
                  <a:pt x="3079925" y="6826"/>
                  <a:pt x="3047472" y="-4075"/>
                  <a:pt x="3160900" y="0"/>
                </a:cubicBezTo>
                <a:cubicBezTo>
                  <a:pt x="3274328" y="4075"/>
                  <a:pt x="3602785" y="8160"/>
                  <a:pt x="3912206" y="0"/>
                </a:cubicBezTo>
                <a:cubicBezTo>
                  <a:pt x="4221627" y="-8160"/>
                  <a:pt x="4232162" y="-4952"/>
                  <a:pt x="4440151" y="0"/>
                </a:cubicBezTo>
                <a:cubicBezTo>
                  <a:pt x="4648141" y="4952"/>
                  <a:pt x="4720492" y="-13049"/>
                  <a:pt x="4893642" y="0"/>
                </a:cubicBezTo>
                <a:cubicBezTo>
                  <a:pt x="5066792" y="13049"/>
                  <a:pt x="5169150" y="-5840"/>
                  <a:pt x="5347133" y="0"/>
                </a:cubicBezTo>
                <a:cubicBezTo>
                  <a:pt x="5525116" y="5840"/>
                  <a:pt x="5645226" y="-10316"/>
                  <a:pt x="5875078" y="0"/>
                </a:cubicBezTo>
                <a:cubicBezTo>
                  <a:pt x="6104931" y="10316"/>
                  <a:pt x="6274730" y="-10067"/>
                  <a:pt x="6403023" y="0"/>
                </a:cubicBezTo>
                <a:cubicBezTo>
                  <a:pt x="6531317" y="10067"/>
                  <a:pt x="7027592" y="-44062"/>
                  <a:pt x="7445375" y="0"/>
                </a:cubicBezTo>
                <a:cubicBezTo>
                  <a:pt x="7451554" y="189912"/>
                  <a:pt x="7455780" y="490464"/>
                  <a:pt x="7445375" y="775597"/>
                </a:cubicBezTo>
                <a:cubicBezTo>
                  <a:pt x="7434970" y="1060730"/>
                  <a:pt x="7468520" y="1257252"/>
                  <a:pt x="7445375" y="1551194"/>
                </a:cubicBezTo>
                <a:cubicBezTo>
                  <a:pt x="7422230" y="1845136"/>
                  <a:pt x="7466718" y="1997636"/>
                  <a:pt x="7445375" y="2243691"/>
                </a:cubicBezTo>
                <a:cubicBezTo>
                  <a:pt x="7424032" y="2489746"/>
                  <a:pt x="7482721" y="2646196"/>
                  <a:pt x="7445375" y="3019288"/>
                </a:cubicBezTo>
                <a:cubicBezTo>
                  <a:pt x="7408029" y="3392380"/>
                  <a:pt x="7500535" y="3827174"/>
                  <a:pt x="7445375" y="4154984"/>
                </a:cubicBezTo>
                <a:cubicBezTo>
                  <a:pt x="7244172" y="4167669"/>
                  <a:pt x="7044263" y="4173607"/>
                  <a:pt x="6842976" y="4154984"/>
                </a:cubicBezTo>
                <a:cubicBezTo>
                  <a:pt x="6641689" y="4136361"/>
                  <a:pt x="6516388" y="4139180"/>
                  <a:pt x="6315032" y="4154984"/>
                </a:cubicBezTo>
                <a:cubicBezTo>
                  <a:pt x="6113676" y="4170788"/>
                  <a:pt x="5936542" y="4163627"/>
                  <a:pt x="5638179" y="4154984"/>
                </a:cubicBezTo>
                <a:cubicBezTo>
                  <a:pt x="5339816" y="4146341"/>
                  <a:pt x="5230849" y="4143646"/>
                  <a:pt x="5035781" y="4154984"/>
                </a:cubicBezTo>
                <a:cubicBezTo>
                  <a:pt x="4840713" y="4166322"/>
                  <a:pt x="4590688" y="4179267"/>
                  <a:pt x="4433382" y="4154984"/>
                </a:cubicBezTo>
                <a:cubicBezTo>
                  <a:pt x="4276076" y="4130701"/>
                  <a:pt x="3960913" y="4129021"/>
                  <a:pt x="3682076" y="4154984"/>
                </a:cubicBezTo>
                <a:cubicBezTo>
                  <a:pt x="3403239" y="4180947"/>
                  <a:pt x="3397136" y="4152182"/>
                  <a:pt x="3154132" y="4154984"/>
                </a:cubicBezTo>
                <a:cubicBezTo>
                  <a:pt x="2911128" y="4157786"/>
                  <a:pt x="2563945" y="4185213"/>
                  <a:pt x="2402826" y="4154984"/>
                </a:cubicBezTo>
                <a:cubicBezTo>
                  <a:pt x="2241707" y="4124755"/>
                  <a:pt x="1988762" y="4137349"/>
                  <a:pt x="1577066" y="4154984"/>
                </a:cubicBezTo>
                <a:cubicBezTo>
                  <a:pt x="1165370" y="4172619"/>
                  <a:pt x="1315882" y="4140002"/>
                  <a:pt x="1123575" y="4154984"/>
                </a:cubicBezTo>
                <a:cubicBezTo>
                  <a:pt x="931268" y="4169966"/>
                  <a:pt x="479944" y="4111610"/>
                  <a:pt x="0" y="4154984"/>
                </a:cubicBezTo>
                <a:cubicBezTo>
                  <a:pt x="22224" y="3830277"/>
                  <a:pt x="7753" y="3710226"/>
                  <a:pt x="0" y="3462487"/>
                </a:cubicBezTo>
                <a:cubicBezTo>
                  <a:pt x="-7753" y="3214748"/>
                  <a:pt x="20119" y="3026071"/>
                  <a:pt x="0" y="2769989"/>
                </a:cubicBezTo>
                <a:cubicBezTo>
                  <a:pt x="-20119" y="2513907"/>
                  <a:pt x="-16166" y="2260402"/>
                  <a:pt x="0" y="1994392"/>
                </a:cubicBezTo>
                <a:cubicBezTo>
                  <a:pt x="16166" y="1728382"/>
                  <a:pt x="19040" y="1489410"/>
                  <a:pt x="0" y="1218795"/>
                </a:cubicBezTo>
                <a:cubicBezTo>
                  <a:pt x="-19040" y="948180"/>
                  <a:pt x="51661" y="584219"/>
                  <a:pt x="0" y="0"/>
                </a:cubicBezTo>
                <a:close/>
              </a:path>
            </a:pathLst>
          </a:custGeom>
          <a:solidFill>
            <a:schemeClr val="tx1"/>
          </a:solidFill>
          <a:ln w="9525">
            <a:solidFill>
              <a:schemeClr val="tx1"/>
            </a:solidFill>
            <a:miter lim="800000"/>
            <a:headEnd/>
            <a:tailEnd/>
            <a:extLst>
              <a:ext uri="{C807C97D-BFC1-408E-A445-0C87EB9F89A2}">
                <ask:lineSketchStyleProps xmlns="" xmlns:ask="http://schemas.microsoft.com/office/drawing/2018/sketchyshapes" sd="3211392595">
                  <a:prstGeom prst="rect">
                    <a:avLst/>
                  </a:prstGeom>
                  <ask:type>
                    <ask:lineSketchFreehand/>
                  </ask:type>
                </ask:lineSketchStyleProps>
              </a:ext>
            </a:extLst>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(node == pred)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node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565D7D11-AD2D-49D9-990F-70346CA6D5E0}" type="slidenum">
              <a:rPr lang="x-none"/>
              <a:pPr>
                <a:defRPr/>
              </a:pPr>
              <a:t>145</a:t>
            </a:fld>
            <a:endParaRPr lang="en-US" dirty="0"/>
          </a:p>
        </p:txBody>
      </p:sp>
      <p:sp>
        <p:nvSpPr>
          <p:cNvPr id="159749" name="Rectangle 3"/>
          <p:cNvSpPr>
            <a:spLocks noGrp="1" noChangeArrowheads="1"/>
          </p:cNvSpPr>
          <p:nvPr>
            <p:ph type="title"/>
          </p:nvPr>
        </p:nvSpPr>
        <p:spPr/>
        <p:txBody>
          <a:bodyPr/>
          <a:lstStyle/>
          <a:p>
            <a:r>
              <a:rPr lang="en-US" dirty="0"/>
              <a:t>Validation</a:t>
            </a:r>
          </a:p>
        </p:txBody>
      </p:sp>
      <p:sp>
        <p:nvSpPr>
          <p:cNvPr id="159750" name="AutoShape 5"/>
          <p:cNvSpPr>
            <a:spLocks noChangeArrowheads="1"/>
          </p:cNvSpPr>
          <p:nvPr/>
        </p:nvSpPr>
        <p:spPr bwMode="auto">
          <a:xfrm>
            <a:off x="2391429" y="2206066"/>
            <a:ext cx="2382837" cy="711200"/>
          </a:xfrm>
          <a:prstGeom prst="wedgeRoundRectCallout">
            <a:avLst>
              <a:gd name="adj1" fmla="val -61125"/>
              <a:gd name="adj2" fmla="val 32455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59751" name="Text Box 6"/>
          <p:cNvSpPr txBox="1">
            <a:spLocks noChangeArrowheads="1"/>
          </p:cNvSpPr>
          <p:nvPr/>
        </p:nvSpPr>
        <p:spPr bwMode="auto">
          <a:xfrm>
            <a:off x="1233488" y="4789488"/>
            <a:ext cx="2843212" cy="946150"/>
          </a:xfrm>
          <a:custGeom>
            <a:avLst/>
            <a:gdLst>
              <a:gd name="connsiteX0" fmla="*/ 0 w 2843212"/>
              <a:gd name="connsiteY0" fmla="*/ 0 h 946150"/>
              <a:gd name="connsiteX1" fmla="*/ 597075 w 2843212"/>
              <a:gd name="connsiteY1" fmla="*/ 0 h 946150"/>
              <a:gd name="connsiteX2" fmla="*/ 1108853 w 2843212"/>
              <a:gd name="connsiteY2" fmla="*/ 0 h 946150"/>
              <a:gd name="connsiteX3" fmla="*/ 1649063 w 2843212"/>
              <a:gd name="connsiteY3" fmla="*/ 0 h 946150"/>
              <a:gd name="connsiteX4" fmla="*/ 2246137 w 2843212"/>
              <a:gd name="connsiteY4" fmla="*/ 0 h 946150"/>
              <a:gd name="connsiteX5" fmla="*/ 2843212 w 2843212"/>
              <a:gd name="connsiteY5" fmla="*/ 0 h 946150"/>
              <a:gd name="connsiteX6" fmla="*/ 2843212 w 2843212"/>
              <a:gd name="connsiteY6" fmla="*/ 473075 h 946150"/>
              <a:gd name="connsiteX7" fmla="*/ 2843212 w 2843212"/>
              <a:gd name="connsiteY7" fmla="*/ 946150 h 946150"/>
              <a:gd name="connsiteX8" fmla="*/ 2303002 w 2843212"/>
              <a:gd name="connsiteY8" fmla="*/ 946150 h 946150"/>
              <a:gd name="connsiteX9" fmla="*/ 1677495 w 2843212"/>
              <a:gd name="connsiteY9" fmla="*/ 946150 h 946150"/>
              <a:gd name="connsiteX10" fmla="*/ 1165717 w 2843212"/>
              <a:gd name="connsiteY10" fmla="*/ 946150 h 946150"/>
              <a:gd name="connsiteX11" fmla="*/ 568642 w 2843212"/>
              <a:gd name="connsiteY11" fmla="*/ 946150 h 946150"/>
              <a:gd name="connsiteX12" fmla="*/ 0 w 2843212"/>
              <a:gd name="connsiteY12" fmla="*/ 946150 h 946150"/>
              <a:gd name="connsiteX13" fmla="*/ 0 w 2843212"/>
              <a:gd name="connsiteY13" fmla="*/ 454152 h 946150"/>
              <a:gd name="connsiteX14" fmla="*/ 0 w 2843212"/>
              <a:gd name="connsiteY14"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3212" h="946150" fill="none" extrusionOk="0">
                <a:moveTo>
                  <a:pt x="0" y="0"/>
                </a:moveTo>
                <a:cubicBezTo>
                  <a:pt x="203704" y="17222"/>
                  <a:pt x="386942" y="-2677"/>
                  <a:pt x="597075" y="0"/>
                </a:cubicBezTo>
                <a:cubicBezTo>
                  <a:pt x="807209" y="2677"/>
                  <a:pt x="956014" y="-23"/>
                  <a:pt x="1108853" y="0"/>
                </a:cubicBezTo>
                <a:cubicBezTo>
                  <a:pt x="1261692" y="23"/>
                  <a:pt x="1406872" y="-7696"/>
                  <a:pt x="1649063" y="0"/>
                </a:cubicBezTo>
                <a:cubicBezTo>
                  <a:pt x="1891254" y="7696"/>
                  <a:pt x="2088353" y="19035"/>
                  <a:pt x="2246137" y="0"/>
                </a:cubicBezTo>
                <a:cubicBezTo>
                  <a:pt x="2403921" y="-19035"/>
                  <a:pt x="2559651" y="-3431"/>
                  <a:pt x="2843212" y="0"/>
                </a:cubicBezTo>
                <a:cubicBezTo>
                  <a:pt x="2841686" y="230247"/>
                  <a:pt x="2849016" y="345122"/>
                  <a:pt x="2843212" y="473075"/>
                </a:cubicBezTo>
                <a:cubicBezTo>
                  <a:pt x="2837408" y="601028"/>
                  <a:pt x="2844857" y="818742"/>
                  <a:pt x="2843212" y="946150"/>
                </a:cubicBezTo>
                <a:cubicBezTo>
                  <a:pt x="2646530" y="966454"/>
                  <a:pt x="2433995" y="959521"/>
                  <a:pt x="2303002" y="946150"/>
                </a:cubicBezTo>
                <a:cubicBezTo>
                  <a:pt x="2172009" y="932780"/>
                  <a:pt x="1935027" y="944367"/>
                  <a:pt x="1677495" y="946150"/>
                </a:cubicBezTo>
                <a:cubicBezTo>
                  <a:pt x="1419963" y="947933"/>
                  <a:pt x="1385278" y="969959"/>
                  <a:pt x="1165717" y="946150"/>
                </a:cubicBezTo>
                <a:cubicBezTo>
                  <a:pt x="946156" y="922341"/>
                  <a:pt x="851607" y="970766"/>
                  <a:pt x="568642" y="946150"/>
                </a:cubicBezTo>
                <a:cubicBezTo>
                  <a:pt x="285677" y="921534"/>
                  <a:pt x="184198" y="948148"/>
                  <a:pt x="0" y="946150"/>
                </a:cubicBezTo>
                <a:cubicBezTo>
                  <a:pt x="3493" y="718316"/>
                  <a:pt x="5041" y="585029"/>
                  <a:pt x="0" y="454152"/>
                </a:cubicBezTo>
                <a:cubicBezTo>
                  <a:pt x="-5041" y="323275"/>
                  <a:pt x="-21452" y="134249"/>
                  <a:pt x="0" y="0"/>
                </a:cubicBezTo>
                <a:close/>
              </a:path>
              <a:path w="2843212" h="946150" stroke="0" extrusionOk="0">
                <a:moveTo>
                  <a:pt x="0" y="0"/>
                </a:moveTo>
                <a:cubicBezTo>
                  <a:pt x="212798" y="7479"/>
                  <a:pt x="343275" y="-14316"/>
                  <a:pt x="511778" y="0"/>
                </a:cubicBezTo>
                <a:cubicBezTo>
                  <a:pt x="680281" y="14316"/>
                  <a:pt x="815531" y="-15902"/>
                  <a:pt x="995124" y="0"/>
                </a:cubicBezTo>
                <a:cubicBezTo>
                  <a:pt x="1174717" y="15902"/>
                  <a:pt x="1255452" y="4717"/>
                  <a:pt x="1478470" y="0"/>
                </a:cubicBezTo>
                <a:cubicBezTo>
                  <a:pt x="1701488" y="-4717"/>
                  <a:pt x="1823812" y="16038"/>
                  <a:pt x="1990248" y="0"/>
                </a:cubicBezTo>
                <a:cubicBezTo>
                  <a:pt x="2156684" y="-16038"/>
                  <a:pt x="2667594" y="-25660"/>
                  <a:pt x="2843212" y="0"/>
                </a:cubicBezTo>
                <a:cubicBezTo>
                  <a:pt x="2830604" y="121821"/>
                  <a:pt x="2850369" y="315122"/>
                  <a:pt x="2843212" y="454152"/>
                </a:cubicBezTo>
                <a:cubicBezTo>
                  <a:pt x="2836055" y="593182"/>
                  <a:pt x="2841553" y="815321"/>
                  <a:pt x="2843212" y="946150"/>
                </a:cubicBezTo>
                <a:cubicBezTo>
                  <a:pt x="2699891" y="938175"/>
                  <a:pt x="2466622" y="947621"/>
                  <a:pt x="2217705" y="946150"/>
                </a:cubicBezTo>
                <a:cubicBezTo>
                  <a:pt x="1968788" y="944679"/>
                  <a:pt x="1824028" y="956974"/>
                  <a:pt x="1592199" y="946150"/>
                </a:cubicBezTo>
                <a:cubicBezTo>
                  <a:pt x="1360370" y="935326"/>
                  <a:pt x="1224358" y="964401"/>
                  <a:pt x="1023556" y="946150"/>
                </a:cubicBezTo>
                <a:cubicBezTo>
                  <a:pt x="822754" y="927899"/>
                  <a:pt x="676589" y="948548"/>
                  <a:pt x="511778" y="946150"/>
                </a:cubicBezTo>
                <a:cubicBezTo>
                  <a:pt x="346967" y="943752"/>
                  <a:pt x="171812" y="932548"/>
                  <a:pt x="0" y="946150"/>
                </a:cubicBezTo>
                <a:cubicBezTo>
                  <a:pt x="8218" y="832606"/>
                  <a:pt x="-862" y="616041"/>
                  <a:pt x="0" y="482537"/>
                </a:cubicBezTo>
                <a:cubicBezTo>
                  <a:pt x="862" y="349033"/>
                  <a:pt x="1214" y="216620"/>
                  <a:pt x="0" y="0"/>
                </a:cubicBezTo>
                <a:close/>
              </a:path>
            </a:pathLst>
          </a:custGeom>
          <a:solidFill>
            <a:schemeClr val="tx1">
              <a:alpha val="70195"/>
            </a:schemeClr>
          </a:solidFill>
          <a:ln w="38100">
            <a:solidFill>
              <a:srgbClr val="FF0000"/>
            </a:solidFill>
            <a:miter lim="800000"/>
            <a:headEnd/>
            <a:tailEnd/>
            <a:extLst>
              <a:ext uri="{C807C97D-BFC1-408E-A445-0C87EB9F89A2}">
                <ask:lineSketchStyleProps xmlns="" xmlns:ask="http://schemas.microsoft.com/office/drawing/2018/sketchyshapes" sd="904460177">
                  <a:prstGeom prst="rect">
                    <a:avLst/>
                  </a:prstGeom>
                  <ask:type>
                    <ask:lineSketchFreehand/>
                  </ask:type>
                </ask:lineSketchStyleProps>
              </a:ext>
            </a:extLst>
          </a:ln>
        </p:spPr>
        <p:txBody>
          <a:bodyPr>
            <a:spAutoFit/>
          </a:bodyPr>
          <a:lstStyle/>
          <a:p>
            <a:pPr algn="ctr"/>
            <a:r>
              <a:rPr lang="en-US" sz="2800" dirty="0">
                <a:solidFill>
                  <a:srgbClr val="FFFF00"/>
                </a:solidFill>
                <a:latin typeface="Arial" pitchFamily="34" charset="0"/>
              </a:rPr>
              <a:t>Predecessor &amp; current nodes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5E11FFBC-10E4-0EB2-1E39-F3B050843DB5}"/>
              </a:ext>
            </a:extLst>
          </p:cNvPr>
          <p:cNvSpPr txBox="1">
            <a:spLocks noChangeArrowheads="1"/>
          </p:cNvSpPr>
          <p:nvPr/>
        </p:nvSpPr>
        <p:spPr bwMode="auto">
          <a:xfrm>
            <a:off x="741363" y="1774825"/>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(node == pred)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node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8A840C17-4118-4CD4-BBC4-4D808A2A8758}" type="slidenum">
              <a:rPr lang="x-none"/>
              <a:pPr>
                <a:defRPr/>
              </a:pPr>
              <a:t>146</a:t>
            </a:fld>
            <a:endParaRPr lang="en-US" dirty="0"/>
          </a:p>
        </p:txBody>
      </p:sp>
      <p:sp>
        <p:nvSpPr>
          <p:cNvPr id="160773" name="Rectangle 3"/>
          <p:cNvSpPr>
            <a:spLocks noGrp="1" noChangeArrowheads="1"/>
          </p:cNvSpPr>
          <p:nvPr>
            <p:ph type="title"/>
          </p:nvPr>
        </p:nvSpPr>
        <p:spPr/>
        <p:txBody>
          <a:bodyPr/>
          <a:lstStyle/>
          <a:p>
            <a:r>
              <a:rPr lang="en-US" dirty="0"/>
              <a:t>Validation</a:t>
            </a:r>
          </a:p>
        </p:txBody>
      </p:sp>
      <p:sp>
        <p:nvSpPr>
          <p:cNvPr id="160774" name="AutoShape 5"/>
          <p:cNvSpPr>
            <a:spLocks noChangeArrowheads="1"/>
          </p:cNvSpPr>
          <p:nvPr/>
        </p:nvSpPr>
        <p:spPr bwMode="auto">
          <a:xfrm>
            <a:off x="987425" y="2895600"/>
            <a:ext cx="3630613" cy="442913"/>
          </a:xfrm>
          <a:prstGeom prst="wedgeRoundRectCallout">
            <a:avLst>
              <a:gd name="adj1" fmla="val 73394"/>
              <a:gd name="adj2" fmla="val 44104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60775" name="Text Box 6"/>
          <p:cNvSpPr txBox="1">
            <a:spLocks noChangeArrowheads="1"/>
          </p:cNvSpPr>
          <p:nvPr/>
        </p:nvSpPr>
        <p:spPr bwMode="auto">
          <a:xfrm>
            <a:off x="5316538" y="4994275"/>
            <a:ext cx="2843212"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Begin at the beginning</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2A0F1C7D-74E7-5885-37EC-E71D7DF3A78C}"/>
              </a:ext>
            </a:extLst>
          </p:cNvPr>
          <p:cNvSpPr txBox="1">
            <a:spLocks noChangeArrowheads="1"/>
          </p:cNvSpPr>
          <p:nvPr/>
        </p:nvSpPr>
        <p:spPr bwMode="auto">
          <a:xfrm>
            <a:off x="741363" y="1774825"/>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(node == pred)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node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EF86EC05-F75E-42FC-B62E-EF1E7D739840}" type="slidenum">
              <a:rPr lang="x-none"/>
              <a:pPr>
                <a:defRPr/>
              </a:pPr>
              <a:t>147</a:t>
            </a:fld>
            <a:endParaRPr lang="en-US" dirty="0"/>
          </a:p>
        </p:txBody>
      </p:sp>
      <p:sp>
        <p:nvSpPr>
          <p:cNvPr id="161797" name="Rectangle 3"/>
          <p:cNvSpPr>
            <a:spLocks noGrp="1" noChangeArrowheads="1"/>
          </p:cNvSpPr>
          <p:nvPr>
            <p:ph type="title"/>
          </p:nvPr>
        </p:nvSpPr>
        <p:spPr/>
        <p:txBody>
          <a:bodyPr/>
          <a:lstStyle/>
          <a:p>
            <a:r>
              <a:rPr lang="en-US" dirty="0"/>
              <a:t>Validation</a:t>
            </a:r>
          </a:p>
        </p:txBody>
      </p:sp>
      <p:sp>
        <p:nvSpPr>
          <p:cNvPr id="161798" name="AutoShape 5"/>
          <p:cNvSpPr>
            <a:spLocks noChangeArrowheads="1"/>
          </p:cNvSpPr>
          <p:nvPr/>
        </p:nvSpPr>
        <p:spPr bwMode="auto">
          <a:xfrm>
            <a:off x="971550" y="3257550"/>
            <a:ext cx="5289550" cy="442913"/>
          </a:xfrm>
          <a:prstGeom prst="wedgeRoundRectCallout">
            <a:avLst>
              <a:gd name="adj1" fmla="val 30958"/>
              <a:gd name="adj2" fmla="val 34498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61799" name="Text Box 6"/>
          <p:cNvSpPr txBox="1">
            <a:spLocks noChangeArrowheads="1"/>
          </p:cNvSpPr>
          <p:nvPr/>
        </p:nvSpPr>
        <p:spPr bwMode="auto">
          <a:xfrm>
            <a:off x="4070350" y="4994275"/>
            <a:ext cx="4089400" cy="519113"/>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Search range of keys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23994435-F294-E377-5AA5-C03D08F036AE}"/>
              </a:ext>
            </a:extLst>
          </p:cNvPr>
          <p:cNvSpPr txBox="1">
            <a:spLocks noChangeArrowheads="1"/>
          </p:cNvSpPr>
          <p:nvPr/>
        </p:nvSpPr>
        <p:spPr bwMode="auto">
          <a:xfrm>
            <a:off x="741363" y="1774825"/>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(node == pred)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node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39055B2C-8A6F-4674-9A48-AF734450DBF8}" type="slidenum">
              <a:rPr lang="x-none"/>
              <a:pPr>
                <a:defRPr/>
              </a:pPr>
              <a:t>148</a:t>
            </a:fld>
            <a:endParaRPr lang="en-US" dirty="0"/>
          </a:p>
        </p:txBody>
      </p:sp>
      <p:sp>
        <p:nvSpPr>
          <p:cNvPr id="162821" name="Rectangle 3"/>
          <p:cNvSpPr>
            <a:spLocks noGrp="1" noChangeArrowheads="1"/>
          </p:cNvSpPr>
          <p:nvPr>
            <p:ph type="title"/>
          </p:nvPr>
        </p:nvSpPr>
        <p:spPr/>
        <p:txBody>
          <a:bodyPr/>
          <a:lstStyle/>
          <a:p>
            <a:r>
              <a:rPr lang="en-US" dirty="0"/>
              <a:t>Validation</a:t>
            </a:r>
          </a:p>
        </p:txBody>
      </p:sp>
      <p:sp>
        <p:nvSpPr>
          <p:cNvPr id="162822" name="AutoShape 5"/>
          <p:cNvSpPr>
            <a:spLocks noChangeArrowheads="1"/>
          </p:cNvSpPr>
          <p:nvPr/>
        </p:nvSpPr>
        <p:spPr bwMode="auto">
          <a:xfrm>
            <a:off x="971550" y="3606800"/>
            <a:ext cx="3775075" cy="427038"/>
          </a:xfrm>
          <a:prstGeom prst="wedgeRoundRectCallout">
            <a:avLst>
              <a:gd name="adj1" fmla="val 70773"/>
              <a:gd name="adj2" fmla="val 27119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62823" name="Text Box 6"/>
          <p:cNvSpPr txBox="1">
            <a:spLocks noChangeArrowheads="1"/>
          </p:cNvSpPr>
          <p:nvPr/>
        </p:nvSpPr>
        <p:spPr bwMode="auto">
          <a:xfrm>
            <a:off x="4086225" y="5168900"/>
            <a:ext cx="4089400" cy="519113"/>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Predecessor reachable</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0942DD2D-0E56-6276-5C62-A4E47B0BFE08}"/>
              </a:ext>
            </a:extLst>
          </p:cNvPr>
          <p:cNvSpPr txBox="1">
            <a:spLocks noChangeArrowheads="1"/>
          </p:cNvSpPr>
          <p:nvPr/>
        </p:nvSpPr>
        <p:spPr bwMode="auto">
          <a:xfrm>
            <a:off x="741363" y="1774825"/>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(node == pred)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node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E31ED655-F30B-4F36-880D-F53DBBC8C82A}" type="slidenum">
              <a:rPr lang="x-none"/>
              <a:pPr>
                <a:defRPr/>
              </a:pPr>
              <a:t>149</a:t>
            </a:fld>
            <a:endParaRPr lang="en-US" dirty="0"/>
          </a:p>
        </p:txBody>
      </p:sp>
      <p:sp>
        <p:nvSpPr>
          <p:cNvPr id="163845" name="Rectangle 3"/>
          <p:cNvSpPr>
            <a:spLocks noGrp="1" noChangeArrowheads="1"/>
          </p:cNvSpPr>
          <p:nvPr>
            <p:ph type="title"/>
          </p:nvPr>
        </p:nvSpPr>
        <p:spPr/>
        <p:txBody>
          <a:bodyPr/>
          <a:lstStyle/>
          <a:p>
            <a:r>
              <a:rPr lang="en-US" dirty="0"/>
              <a:t>Validation</a:t>
            </a:r>
          </a:p>
        </p:txBody>
      </p:sp>
      <p:sp>
        <p:nvSpPr>
          <p:cNvPr id="163846" name="AutoShape 5"/>
          <p:cNvSpPr>
            <a:spLocks noChangeArrowheads="1"/>
          </p:cNvSpPr>
          <p:nvPr/>
        </p:nvSpPr>
        <p:spPr bwMode="auto">
          <a:xfrm>
            <a:off x="974267" y="4059411"/>
            <a:ext cx="5060950" cy="427038"/>
          </a:xfrm>
          <a:prstGeom prst="wedgeRoundRectCallout">
            <a:avLst>
              <a:gd name="adj1" fmla="val 32754"/>
              <a:gd name="adj2" fmla="val 19831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63847" name="Text Box 6"/>
          <p:cNvSpPr txBox="1">
            <a:spLocks noChangeArrowheads="1"/>
          </p:cNvSpPr>
          <p:nvPr/>
        </p:nvSpPr>
        <p:spPr bwMode="auto">
          <a:xfrm>
            <a:off x="4206910" y="5216832"/>
            <a:ext cx="3656614"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Is current node next?</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4806DE1-1F5A-F01F-E1CC-EB81123C9813}"/>
              </a:ext>
            </a:extLst>
          </p:cNvPr>
          <p:cNvSpPr txBox="1">
            <a:spLocks noChangeArrowheads="1"/>
          </p:cNvSpPr>
          <p:nvPr/>
        </p:nvSpPr>
        <p:spPr bwMode="auto">
          <a:xfrm>
            <a:off x="741363" y="1774825"/>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(node == pred)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node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4CFA6745-35B9-4754-993C-B62DAE35F95C}" type="slidenum">
              <a:rPr lang="x-none"/>
              <a:pPr>
                <a:defRPr/>
              </a:pPr>
              <a:t>150</a:t>
            </a:fld>
            <a:endParaRPr lang="en-US" dirty="0"/>
          </a:p>
        </p:txBody>
      </p:sp>
      <p:sp>
        <p:nvSpPr>
          <p:cNvPr id="164869" name="Rectangle 3"/>
          <p:cNvSpPr>
            <a:spLocks noGrp="1" noChangeArrowheads="1"/>
          </p:cNvSpPr>
          <p:nvPr>
            <p:ph type="title"/>
          </p:nvPr>
        </p:nvSpPr>
        <p:spPr/>
        <p:txBody>
          <a:bodyPr/>
          <a:lstStyle/>
          <a:p>
            <a:r>
              <a:rPr lang="en-US" dirty="0"/>
              <a:t>Validation</a:t>
            </a:r>
          </a:p>
        </p:txBody>
      </p:sp>
      <p:sp>
        <p:nvSpPr>
          <p:cNvPr id="164870" name="AutoShape 5"/>
          <p:cNvSpPr>
            <a:spLocks noChangeArrowheads="1"/>
          </p:cNvSpPr>
          <p:nvPr/>
        </p:nvSpPr>
        <p:spPr bwMode="auto">
          <a:xfrm>
            <a:off x="1081088" y="4303713"/>
            <a:ext cx="3367087" cy="503237"/>
          </a:xfrm>
          <a:prstGeom prst="wedgeRoundRectCallout">
            <a:avLst>
              <a:gd name="adj1" fmla="val 93375"/>
              <a:gd name="adj2" fmla="val -44495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64871" name="Text Box 6"/>
          <p:cNvSpPr txBox="1">
            <a:spLocks noChangeArrowheads="1"/>
          </p:cNvSpPr>
          <p:nvPr/>
        </p:nvSpPr>
        <p:spPr bwMode="auto">
          <a:xfrm>
            <a:off x="4387077" y="1796576"/>
            <a:ext cx="3503487"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Otherwise move on</a:t>
            </a:r>
          </a:p>
        </p:txBody>
      </p:sp>
      <p:grpSp>
        <p:nvGrpSpPr>
          <p:cNvPr id="39" name="Group 38"/>
          <p:cNvGrpSpPr/>
          <p:nvPr/>
        </p:nvGrpSpPr>
        <p:grpSpPr>
          <a:xfrm>
            <a:off x="5950744" y="4113709"/>
            <a:ext cx="2933700" cy="1816100"/>
            <a:chOff x="6040371" y="1208268"/>
            <a:chExt cx="2933700" cy="1816100"/>
          </a:xfrm>
        </p:grpSpPr>
        <p:sp>
          <p:nvSpPr>
            <p:cNvPr id="40" name="Rectangle 8"/>
            <p:cNvSpPr>
              <a:spLocks noChangeArrowheads="1"/>
            </p:cNvSpPr>
            <p:nvPr/>
          </p:nvSpPr>
          <p:spPr bwMode="auto">
            <a:xfrm>
              <a:off x="6040371" y="1208268"/>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41" name="AutoShape 9"/>
            <p:cNvSpPr>
              <a:spLocks noChangeArrowheads="1"/>
            </p:cNvSpPr>
            <p:nvPr/>
          </p:nvSpPr>
          <p:spPr bwMode="auto">
            <a:xfrm>
              <a:off x="6400347" y="1478661"/>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10"/>
            <p:cNvSpPr>
              <a:spLocks noChangeShapeType="1"/>
            </p:cNvSpPr>
            <p:nvPr/>
          </p:nvSpPr>
          <p:spPr bwMode="auto">
            <a:xfrm>
              <a:off x="6585492"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Text Box 11"/>
            <p:cNvSpPr txBox="1">
              <a:spLocks noChangeArrowheads="1"/>
            </p:cNvSpPr>
            <p:nvPr/>
          </p:nvSpPr>
          <p:spPr bwMode="auto">
            <a:xfrm>
              <a:off x="6444968" y="1489322"/>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4" name="AutoShape 12"/>
            <p:cNvSpPr>
              <a:spLocks noChangeArrowheads="1"/>
            </p:cNvSpPr>
            <p:nvPr/>
          </p:nvSpPr>
          <p:spPr bwMode="auto">
            <a:xfrm>
              <a:off x="7070332"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3"/>
            <p:cNvSpPr>
              <a:spLocks noChangeShapeType="1"/>
            </p:cNvSpPr>
            <p:nvPr/>
          </p:nvSpPr>
          <p:spPr bwMode="auto">
            <a:xfrm>
              <a:off x="7255477"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AutoShape 14"/>
            <p:cNvSpPr>
              <a:spLocks noChangeArrowheads="1"/>
            </p:cNvSpPr>
            <p:nvPr/>
          </p:nvSpPr>
          <p:spPr bwMode="auto">
            <a:xfrm>
              <a:off x="7742316"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Line 15"/>
            <p:cNvSpPr>
              <a:spLocks noChangeShapeType="1"/>
            </p:cNvSpPr>
            <p:nvPr/>
          </p:nvSpPr>
          <p:spPr bwMode="auto">
            <a:xfrm>
              <a:off x="7927461"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AutoShape 16"/>
            <p:cNvSpPr>
              <a:spLocks noChangeArrowheads="1"/>
            </p:cNvSpPr>
            <p:nvPr/>
          </p:nvSpPr>
          <p:spPr bwMode="auto">
            <a:xfrm>
              <a:off x="8412301"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Line 17"/>
            <p:cNvSpPr>
              <a:spLocks noChangeShapeType="1"/>
            </p:cNvSpPr>
            <p:nvPr/>
          </p:nvSpPr>
          <p:spPr bwMode="auto">
            <a:xfrm>
              <a:off x="8597446"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Line 18"/>
            <p:cNvSpPr>
              <a:spLocks noChangeShapeType="1"/>
            </p:cNvSpPr>
            <p:nvPr/>
          </p:nvSpPr>
          <p:spPr bwMode="auto">
            <a:xfrm>
              <a:off x="6671405" y="1597930"/>
              <a:ext cx="363630"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19"/>
            <p:cNvSpPr>
              <a:spLocks noChangeShapeType="1"/>
            </p:cNvSpPr>
            <p:nvPr/>
          </p:nvSpPr>
          <p:spPr bwMode="auto">
            <a:xfrm>
              <a:off x="7348716"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52" name="Line 20"/>
            <p:cNvSpPr>
              <a:spLocks noChangeShapeType="1"/>
            </p:cNvSpPr>
            <p:nvPr/>
          </p:nvSpPr>
          <p:spPr bwMode="auto">
            <a:xfrm>
              <a:off x="8014705"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53" name="Group 21"/>
            <p:cNvGrpSpPr>
              <a:grpSpLocks/>
            </p:cNvGrpSpPr>
            <p:nvPr/>
          </p:nvGrpSpPr>
          <p:grpSpPr bwMode="auto">
            <a:xfrm>
              <a:off x="7469926" y="2116318"/>
              <a:ext cx="179151" cy="261193"/>
              <a:chOff x="2298" y="2804"/>
              <a:chExt cx="269" cy="392"/>
            </a:xfrm>
          </p:grpSpPr>
          <p:sp>
            <p:nvSpPr>
              <p:cNvPr id="66"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67"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68"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9"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54" name="Group 26"/>
            <p:cNvGrpSpPr>
              <a:grpSpLocks/>
            </p:cNvGrpSpPr>
            <p:nvPr/>
          </p:nvGrpSpPr>
          <p:grpSpPr bwMode="auto">
            <a:xfrm>
              <a:off x="7559834" y="2357521"/>
              <a:ext cx="607382" cy="543708"/>
              <a:chOff x="1584" y="816"/>
              <a:chExt cx="912" cy="816"/>
            </a:xfrm>
          </p:grpSpPr>
          <p:sp>
            <p:nvSpPr>
              <p:cNvPr id="57"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4"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5"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5" name="AutoShape 36"/>
            <p:cNvSpPr>
              <a:spLocks noChangeArrowheads="1"/>
            </p:cNvSpPr>
            <p:nvPr/>
          </p:nvSpPr>
          <p:spPr bwMode="auto">
            <a:xfrm>
              <a:off x="6981756" y="1429354"/>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56" name="AutoShape 37"/>
            <p:cNvSpPr>
              <a:spLocks noChangeArrowheads="1"/>
            </p:cNvSpPr>
            <p:nvPr/>
          </p:nvSpPr>
          <p:spPr bwMode="auto">
            <a:xfrm>
              <a:off x="7647745" y="1440015"/>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0C8C704C-ABCD-CD33-D08B-D635738B9EB0}"/>
              </a:ext>
            </a:extLst>
          </p:cNvPr>
          <p:cNvSpPr txBox="1">
            <a:spLocks noChangeArrowheads="1"/>
          </p:cNvSpPr>
          <p:nvPr/>
        </p:nvSpPr>
        <p:spPr bwMode="auto">
          <a:xfrm>
            <a:off x="741363" y="1774825"/>
            <a:ext cx="7445375" cy="4154984"/>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err="1">
                <a:solidFill>
                  <a:srgbClr val="D4D4D4"/>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(node == pred)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node = </a:t>
            </a:r>
            <a:r>
              <a:rPr lang="en-US" b="0" dirty="0">
                <a:solidFill>
                  <a:srgbClr val="9CDCFE"/>
                </a:solidFill>
                <a:effectLst/>
                <a:latin typeface="Consolas" panose="020B0609020204030204" pitchFamily="49" charset="0"/>
              </a:rPr>
              <a:t>node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BA5A35F7-2682-4B1C-B415-E6FB8B7EC780}" type="slidenum">
              <a:rPr lang="x-none"/>
              <a:pPr>
                <a:defRPr/>
              </a:pPr>
              <a:t>151</a:t>
            </a:fld>
            <a:endParaRPr lang="en-US" dirty="0"/>
          </a:p>
        </p:txBody>
      </p:sp>
      <p:sp>
        <p:nvSpPr>
          <p:cNvPr id="165893" name="Rectangle 3"/>
          <p:cNvSpPr>
            <a:spLocks noGrp="1" noChangeArrowheads="1"/>
          </p:cNvSpPr>
          <p:nvPr>
            <p:ph type="title"/>
          </p:nvPr>
        </p:nvSpPr>
        <p:spPr/>
        <p:txBody>
          <a:bodyPr/>
          <a:lstStyle/>
          <a:p>
            <a:r>
              <a:rPr lang="en-US" dirty="0"/>
              <a:t>Validation</a:t>
            </a:r>
          </a:p>
        </p:txBody>
      </p:sp>
      <p:sp>
        <p:nvSpPr>
          <p:cNvPr id="165894" name="AutoShape 5"/>
          <p:cNvSpPr>
            <a:spLocks noChangeArrowheads="1"/>
          </p:cNvSpPr>
          <p:nvPr/>
        </p:nvSpPr>
        <p:spPr bwMode="auto">
          <a:xfrm>
            <a:off x="938213" y="5073650"/>
            <a:ext cx="2686050" cy="427038"/>
          </a:xfrm>
          <a:prstGeom prst="wedgeRoundRectCallout">
            <a:avLst>
              <a:gd name="adj1" fmla="val 123227"/>
              <a:gd name="adj2" fmla="val -74368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65895" name="Text Box 6"/>
          <p:cNvSpPr txBox="1">
            <a:spLocks noChangeArrowheads="1"/>
          </p:cNvSpPr>
          <p:nvPr/>
        </p:nvSpPr>
        <p:spPr bwMode="auto">
          <a:xfrm>
            <a:off x="3394075" y="1636713"/>
            <a:ext cx="4986338" cy="519112"/>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Predecessor not reachable</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20370260-F631-4285-A416-ACE685D28691}" type="slidenum">
              <a:rPr lang="x-none"/>
              <a:pPr>
                <a:defRPr/>
              </a:pPr>
              <a:t>152</a:t>
            </a:fld>
            <a:endParaRPr lang="en-US" dirty="0"/>
          </a:p>
        </p:txBody>
      </p:sp>
      <p:sp>
        <p:nvSpPr>
          <p:cNvPr id="166916" name="Rectangle 3"/>
          <p:cNvSpPr>
            <a:spLocks noGrp="1" noChangeArrowheads="1"/>
          </p:cNvSpPr>
          <p:nvPr>
            <p:ph type="title"/>
          </p:nvPr>
        </p:nvSpPr>
        <p:spPr/>
        <p:txBody>
          <a:bodyPr/>
          <a:lstStyle/>
          <a:p>
            <a:r>
              <a:rPr lang="en-US" dirty="0"/>
              <a:t>Remove: searching</a:t>
            </a:r>
          </a:p>
        </p:txBody>
      </p:sp>
      <p:sp>
        <p:nvSpPr>
          <p:cNvPr id="166917" name="Text Box 4"/>
          <p:cNvSpPr txBox="1">
            <a:spLocks noChangeArrowheads="1"/>
          </p:cNvSpPr>
          <p:nvPr/>
        </p:nvSpPr>
        <p:spPr bwMode="auto">
          <a:xfrm>
            <a:off x="741363" y="177482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retry</a:t>
            </a:r>
            <a:r>
              <a:rPr lang="en-US" b="0" dirty="0">
                <a:solidFill>
                  <a:srgbClr val="C586C0"/>
                </a:solidFill>
                <a:effectLst/>
                <a:latin typeface="Consolas" panose="020B0609020204030204" pitchFamily="49" charset="0"/>
              </a:rPr>
              <a:t>:</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break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a:t>
            </a:r>
          </a:p>
          <a:p>
            <a:pPr algn="l"/>
            <a:r>
              <a:rPr lang="en-US" b="0" dirty="0">
                <a:solidFill>
                  <a:srgbClr val="D4D4D4"/>
                </a:solidFill>
                <a:effectLst/>
                <a:latin typeface="Consolas" panose="020B0609020204030204" pitchFamily="49" charset="0"/>
              </a:rPr>
              <a:t> </a:t>
            </a:r>
          </a:p>
        </p:txBody>
      </p:sp>
      <p:grpSp>
        <p:nvGrpSpPr>
          <p:cNvPr id="6" name="Group 5"/>
          <p:cNvGrpSpPr/>
          <p:nvPr/>
        </p:nvGrpSpPr>
        <p:grpSpPr>
          <a:xfrm>
            <a:off x="5950744" y="4113709"/>
            <a:ext cx="2933700" cy="1816100"/>
            <a:chOff x="6040371" y="1208268"/>
            <a:chExt cx="2933700" cy="1816100"/>
          </a:xfrm>
        </p:grpSpPr>
        <p:sp>
          <p:nvSpPr>
            <p:cNvPr id="7" name="Rectangle 8"/>
            <p:cNvSpPr>
              <a:spLocks noChangeArrowheads="1"/>
            </p:cNvSpPr>
            <p:nvPr/>
          </p:nvSpPr>
          <p:spPr bwMode="auto">
            <a:xfrm>
              <a:off x="6040371" y="1208268"/>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8" name="AutoShape 9"/>
            <p:cNvSpPr>
              <a:spLocks noChangeArrowheads="1"/>
            </p:cNvSpPr>
            <p:nvPr/>
          </p:nvSpPr>
          <p:spPr bwMode="auto">
            <a:xfrm>
              <a:off x="6400347" y="1478661"/>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Line 10"/>
            <p:cNvSpPr>
              <a:spLocks noChangeShapeType="1"/>
            </p:cNvSpPr>
            <p:nvPr/>
          </p:nvSpPr>
          <p:spPr bwMode="auto">
            <a:xfrm>
              <a:off x="6585492"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Text Box 11"/>
            <p:cNvSpPr txBox="1">
              <a:spLocks noChangeArrowheads="1"/>
            </p:cNvSpPr>
            <p:nvPr/>
          </p:nvSpPr>
          <p:spPr bwMode="auto">
            <a:xfrm>
              <a:off x="6444968" y="1489322"/>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11" name="AutoShape 12"/>
            <p:cNvSpPr>
              <a:spLocks noChangeArrowheads="1"/>
            </p:cNvSpPr>
            <p:nvPr/>
          </p:nvSpPr>
          <p:spPr bwMode="auto">
            <a:xfrm>
              <a:off x="7070332"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Line 13"/>
            <p:cNvSpPr>
              <a:spLocks noChangeShapeType="1"/>
            </p:cNvSpPr>
            <p:nvPr/>
          </p:nvSpPr>
          <p:spPr bwMode="auto">
            <a:xfrm>
              <a:off x="7255477"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AutoShape 14"/>
            <p:cNvSpPr>
              <a:spLocks noChangeArrowheads="1"/>
            </p:cNvSpPr>
            <p:nvPr/>
          </p:nvSpPr>
          <p:spPr bwMode="auto">
            <a:xfrm>
              <a:off x="7742316"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Line 15"/>
            <p:cNvSpPr>
              <a:spLocks noChangeShapeType="1"/>
            </p:cNvSpPr>
            <p:nvPr/>
          </p:nvSpPr>
          <p:spPr bwMode="auto">
            <a:xfrm>
              <a:off x="7927461"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AutoShape 16"/>
            <p:cNvSpPr>
              <a:spLocks noChangeArrowheads="1"/>
            </p:cNvSpPr>
            <p:nvPr/>
          </p:nvSpPr>
          <p:spPr bwMode="auto">
            <a:xfrm>
              <a:off x="8412301"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Line 17"/>
            <p:cNvSpPr>
              <a:spLocks noChangeShapeType="1"/>
            </p:cNvSpPr>
            <p:nvPr/>
          </p:nvSpPr>
          <p:spPr bwMode="auto">
            <a:xfrm>
              <a:off x="8597446"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Line 18"/>
            <p:cNvSpPr>
              <a:spLocks noChangeShapeType="1"/>
            </p:cNvSpPr>
            <p:nvPr/>
          </p:nvSpPr>
          <p:spPr bwMode="auto">
            <a:xfrm>
              <a:off x="6671405" y="1597930"/>
              <a:ext cx="363630"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18" name="Line 19"/>
            <p:cNvSpPr>
              <a:spLocks noChangeShapeType="1"/>
            </p:cNvSpPr>
            <p:nvPr/>
          </p:nvSpPr>
          <p:spPr bwMode="auto">
            <a:xfrm>
              <a:off x="7348716"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9" name="Line 20"/>
            <p:cNvSpPr>
              <a:spLocks noChangeShapeType="1"/>
            </p:cNvSpPr>
            <p:nvPr/>
          </p:nvSpPr>
          <p:spPr bwMode="auto">
            <a:xfrm>
              <a:off x="8014705"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20" name="Group 21"/>
            <p:cNvGrpSpPr>
              <a:grpSpLocks/>
            </p:cNvGrpSpPr>
            <p:nvPr/>
          </p:nvGrpSpPr>
          <p:grpSpPr bwMode="auto">
            <a:xfrm>
              <a:off x="7469926" y="2116318"/>
              <a:ext cx="179151" cy="261193"/>
              <a:chOff x="2298" y="2804"/>
              <a:chExt cx="269" cy="392"/>
            </a:xfrm>
          </p:grpSpPr>
          <p:sp>
            <p:nvSpPr>
              <p:cNvPr id="33"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34"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35"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36"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21" name="Group 26"/>
            <p:cNvGrpSpPr>
              <a:grpSpLocks/>
            </p:cNvGrpSpPr>
            <p:nvPr/>
          </p:nvGrpSpPr>
          <p:grpSpPr bwMode="auto">
            <a:xfrm>
              <a:off x="7559834" y="2357521"/>
              <a:ext cx="607382" cy="543708"/>
              <a:chOff x="1584" y="816"/>
              <a:chExt cx="912" cy="816"/>
            </a:xfrm>
          </p:grpSpPr>
          <p:sp>
            <p:nvSpPr>
              <p:cNvPr id="24"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2" name="AutoShape 36"/>
            <p:cNvSpPr>
              <a:spLocks noChangeArrowheads="1"/>
            </p:cNvSpPr>
            <p:nvPr/>
          </p:nvSpPr>
          <p:spPr bwMode="auto">
            <a:xfrm>
              <a:off x="6981756" y="1429354"/>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23" name="AutoShape 37"/>
            <p:cNvSpPr>
              <a:spLocks noChangeArrowheads="1"/>
            </p:cNvSpPr>
            <p:nvPr/>
          </p:nvSpPr>
          <p:spPr bwMode="auto">
            <a:xfrm>
              <a:off x="7647745" y="1440015"/>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71BD024B-0DFF-A341-45EB-AA4CF1B8A73B}"/>
              </a:ext>
            </a:extLst>
          </p:cNvPr>
          <p:cNvSpPr txBox="1">
            <a:spLocks noChangeArrowheads="1"/>
          </p:cNvSpPr>
          <p:nvPr/>
        </p:nvSpPr>
        <p:spPr bwMode="auto">
          <a:xfrm>
            <a:off x="741363" y="177482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retry</a:t>
            </a:r>
            <a:r>
              <a:rPr lang="en-US" b="0" dirty="0">
                <a:solidFill>
                  <a:srgbClr val="C586C0"/>
                </a:solidFill>
                <a:effectLst/>
                <a:latin typeface="Consolas" panose="020B0609020204030204" pitchFamily="49" charset="0"/>
              </a:rPr>
              <a:t>:</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break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a:t>
            </a:r>
          </a:p>
          <a:p>
            <a:pPr algn="l"/>
            <a:r>
              <a:rPr lang="en-US" b="0" dirty="0">
                <a:solidFill>
                  <a:srgbClr val="D4D4D4"/>
                </a:solidFill>
                <a:effectLst/>
                <a:latin typeface="Consolas" panose="020B0609020204030204" pitchFamily="49" charset="0"/>
              </a:rPr>
              <a:t> </a:t>
            </a:r>
          </a:p>
        </p:txBody>
      </p:sp>
      <p:sp>
        <p:nvSpPr>
          <p:cNvPr id="28" name="Footer Placeholder 2"/>
          <p:cNvSpPr>
            <a:spLocks noGrp="1"/>
          </p:cNvSpPr>
          <p:nvPr>
            <p:ph type="ftr" sz="quarter" idx="10"/>
          </p:nvPr>
        </p:nvSpPr>
        <p:spPr/>
        <p:txBody>
          <a:bodyPr/>
          <a:lstStyle/>
          <a:p>
            <a:pPr>
              <a:defRPr/>
            </a:pPr>
            <a:r>
              <a:rPr lang="en-US" dirty="0"/>
              <a:t>Art of Multiprocessor Programming</a:t>
            </a:r>
          </a:p>
        </p:txBody>
      </p:sp>
      <p:sp>
        <p:nvSpPr>
          <p:cNvPr id="29" name="Slide Number Placeholder 3"/>
          <p:cNvSpPr>
            <a:spLocks noGrp="1"/>
          </p:cNvSpPr>
          <p:nvPr>
            <p:ph type="sldNum" sz="quarter" idx="11"/>
          </p:nvPr>
        </p:nvSpPr>
        <p:spPr/>
        <p:txBody>
          <a:bodyPr/>
          <a:lstStyle/>
          <a:p>
            <a:pPr>
              <a:defRPr/>
            </a:pPr>
            <a:fld id="{812A40D4-A9CA-4B02-8A19-8FB741676D12}" type="slidenum">
              <a:rPr lang="x-none"/>
              <a:pPr>
                <a:defRPr/>
              </a:pPr>
              <a:t>153</a:t>
            </a:fld>
            <a:endParaRPr lang="en-US" dirty="0"/>
          </a:p>
        </p:txBody>
      </p:sp>
      <p:sp>
        <p:nvSpPr>
          <p:cNvPr id="167941" name="Rectangle 3"/>
          <p:cNvSpPr>
            <a:spLocks noGrp="1" noChangeArrowheads="1"/>
          </p:cNvSpPr>
          <p:nvPr>
            <p:ph type="title"/>
          </p:nvPr>
        </p:nvSpPr>
        <p:spPr/>
        <p:txBody>
          <a:bodyPr/>
          <a:lstStyle/>
          <a:p>
            <a:r>
              <a:rPr lang="en-US" dirty="0"/>
              <a:t>Remove: searching</a:t>
            </a:r>
          </a:p>
        </p:txBody>
      </p:sp>
      <p:sp>
        <p:nvSpPr>
          <p:cNvPr id="167942" name="AutoShape 5"/>
          <p:cNvSpPr>
            <a:spLocks noChangeArrowheads="1"/>
          </p:cNvSpPr>
          <p:nvPr/>
        </p:nvSpPr>
        <p:spPr bwMode="auto">
          <a:xfrm>
            <a:off x="941388" y="2184400"/>
            <a:ext cx="4995862" cy="417513"/>
          </a:xfrm>
          <a:prstGeom prst="wedgeRoundRectCallout">
            <a:avLst>
              <a:gd name="adj1" fmla="val 51019"/>
              <a:gd name="adj2" fmla="val 71273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67943" name="Text Box 6"/>
          <p:cNvSpPr txBox="1">
            <a:spLocks noChangeArrowheads="1"/>
          </p:cNvSpPr>
          <p:nvPr/>
        </p:nvSpPr>
        <p:spPr bwMode="auto">
          <a:xfrm>
            <a:off x="4961182" y="5449700"/>
            <a:ext cx="2284413"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Search key</a:t>
            </a:r>
          </a:p>
        </p:txBody>
      </p:sp>
      <p:grpSp>
        <p:nvGrpSpPr>
          <p:cNvPr id="30" name="Group 29"/>
          <p:cNvGrpSpPr/>
          <p:nvPr/>
        </p:nvGrpSpPr>
        <p:grpSpPr>
          <a:xfrm>
            <a:off x="5937250" y="2775373"/>
            <a:ext cx="2933700" cy="1816100"/>
            <a:chOff x="6040371" y="1208268"/>
            <a:chExt cx="2933700" cy="1816100"/>
          </a:xfrm>
        </p:grpSpPr>
        <p:sp>
          <p:nvSpPr>
            <p:cNvPr id="31" name="Rectangle 8"/>
            <p:cNvSpPr>
              <a:spLocks noChangeArrowheads="1"/>
            </p:cNvSpPr>
            <p:nvPr/>
          </p:nvSpPr>
          <p:spPr bwMode="auto">
            <a:xfrm>
              <a:off x="6040371" y="1208268"/>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2" name="AutoShape 9"/>
            <p:cNvSpPr>
              <a:spLocks noChangeArrowheads="1"/>
            </p:cNvSpPr>
            <p:nvPr/>
          </p:nvSpPr>
          <p:spPr bwMode="auto">
            <a:xfrm>
              <a:off x="6400347" y="1478661"/>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Line 10"/>
            <p:cNvSpPr>
              <a:spLocks noChangeShapeType="1"/>
            </p:cNvSpPr>
            <p:nvPr/>
          </p:nvSpPr>
          <p:spPr bwMode="auto">
            <a:xfrm>
              <a:off x="6585492"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Text Box 11"/>
            <p:cNvSpPr txBox="1">
              <a:spLocks noChangeArrowheads="1"/>
            </p:cNvSpPr>
            <p:nvPr/>
          </p:nvSpPr>
          <p:spPr bwMode="auto">
            <a:xfrm>
              <a:off x="6444968" y="1489322"/>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35" name="AutoShape 12"/>
            <p:cNvSpPr>
              <a:spLocks noChangeArrowheads="1"/>
            </p:cNvSpPr>
            <p:nvPr/>
          </p:nvSpPr>
          <p:spPr bwMode="auto">
            <a:xfrm>
              <a:off x="7070332"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Line 13"/>
            <p:cNvSpPr>
              <a:spLocks noChangeShapeType="1"/>
            </p:cNvSpPr>
            <p:nvPr/>
          </p:nvSpPr>
          <p:spPr bwMode="auto">
            <a:xfrm>
              <a:off x="7255477"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AutoShape 14"/>
            <p:cNvSpPr>
              <a:spLocks noChangeArrowheads="1"/>
            </p:cNvSpPr>
            <p:nvPr/>
          </p:nvSpPr>
          <p:spPr bwMode="auto">
            <a:xfrm>
              <a:off x="7742316"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15"/>
            <p:cNvSpPr>
              <a:spLocks noChangeShapeType="1"/>
            </p:cNvSpPr>
            <p:nvPr/>
          </p:nvSpPr>
          <p:spPr bwMode="auto">
            <a:xfrm>
              <a:off x="7927461"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AutoShape 16"/>
            <p:cNvSpPr>
              <a:spLocks noChangeArrowheads="1"/>
            </p:cNvSpPr>
            <p:nvPr/>
          </p:nvSpPr>
          <p:spPr bwMode="auto">
            <a:xfrm>
              <a:off x="8412301"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Line 17"/>
            <p:cNvSpPr>
              <a:spLocks noChangeShapeType="1"/>
            </p:cNvSpPr>
            <p:nvPr/>
          </p:nvSpPr>
          <p:spPr bwMode="auto">
            <a:xfrm>
              <a:off x="8597446"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18"/>
            <p:cNvSpPr>
              <a:spLocks noChangeShapeType="1"/>
            </p:cNvSpPr>
            <p:nvPr/>
          </p:nvSpPr>
          <p:spPr bwMode="auto">
            <a:xfrm>
              <a:off x="6671405" y="1597930"/>
              <a:ext cx="363630"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42" name="Line 19"/>
            <p:cNvSpPr>
              <a:spLocks noChangeShapeType="1"/>
            </p:cNvSpPr>
            <p:nvPr/>
          </p:nvSpPr>
          <p:spPr bwMode="auto">
            <a:xfrm>
              <a:off x="7348716"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20"/>
            <p:cNvSpPr>
              <a:spLocks noChangeShapeType="1"/>
            </p:cNvSpPr>
            <p:nvPr/>
          </p:nvSpPr>
          <p:spPr bwMode="auto">
            <a:xfrm>
              <a:off x="8014705"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44" name="Group 21"/>
            <p:cNvGrpSpPr>
              <a:grpSpLocks/>
            </p:cNvGrpSpPr>
            <p:nvPr/>
          </p:nvGrpSpPr>
          <p:grpSpPr bwMode="auto">
            <a:xfrm>
              <a:off x="7469926" y="2116318"/>
              <a:ext cx="179151" cy="261193"/>
              <a:chOff x="2298" y="2804"/>
              <a:chExt cx="269" cy="392"/>
            </a:xfrm>
          </p:grpSpPr>
          <p:sp>
            <p:nvSpPr>
              <p:cNvPr id="57"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58"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59"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0"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5" name="Group 26"/>
            <p:cNvGrpSpPr>
              <a:grpSpLocks/>
            </p:cNvGrpSpPr>
            <p:nvPr/>
          </p:nvGrpSpPr>
          <p:grpSpPr bwMode="auto">
            <a:xfrm>
              <a:off x="7559834" y="2357521"/>
              <a:ext cx="607382" cy="543708"/>
              <a:chOff x="1584" y="816"/>
              <a:chExt cx="912" cy="816"/>
            </a:xfrm>
          </p:grpSpPr>
          <p:sp>
            <p:nvSpPr>
              <p:cNvPr id="48"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1"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6" name="AutoShape 36"/>
            <p:cNvSpPr>
              <a:spLocks noChangeArrowheads="1"/>
            </p:cNvSpPr>
            <p:nvPr/>
          </p:nvSpPr>
          <p:spPr bwMode="auto">
            <a:xfrm>
              <a:off x="6981756" y="1429354"/>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47" name="AutoShape 37"/>
            <p:cNvSpPr>
              <a:spLocks noChangeArrowheads="1"/>
            </p:cNvSpPr>
            <p:nvPr/>
          </p:nvSpPr>
          <p:spPr bwMode="auto">
            <a:xfrm>
              <a:off x="7647745" y="1440015"/>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33E182DC-78FA-9E77-1A4A-BDFCEACD70D9}"/>
              </a:ext>
            </a:extLst>
          </p:cNvPr>
          <p:cNvSpPr txBox="1">
            <a:spLocks noChangeArrowheads="1"/>
          </p:cNvSpPr>
          <p:nvPr/>
        </p:nvSpPr>
        <p:spPr bwMode="auto">
          <a:xfrm>
            <a:off x="741363" y="177482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retry</a:t>
            </a:r>
            <a:r>
              <a:rPr lang="en-US" b="0" dirty="0">
                <a:solidFill>
                  <a:srgbClr val="C586C0"/>
                </a:solidFill>
                <a:effectLst/>
                <a:latin typeface="Consolas" panose="020B0609020204030204" pitchFamily="49" charset="0"/>
              </a:rPr>
              <a:t>:</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break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a:t>
            </a:r>
          </a:p>
          <a:p>
            <a:pPr algn="l"/>
            <a:r>
              <a:rPr lang="en-US" b="0" dirty="0">
                <a:solidFill>
                  <a:srgbClr val="D4D4D4"/>
                </a:solidFill>
                <a:effectLst/>
                <a:latin typeface="Consolas" panose="020B0609020204030204" pitchFamily="49" charset="0"/>
              </a:rPr>
              <a:t> </a:t>
            </a:r>
          </a:p>
        </p:txBody>
      </p:sp>
      <p:sp>
        <p:nvSpPr>
          <p:cNvPr id="28" name="Footer Placeholder 2"/>
          <p:cNvSpPr>
            <a:spLocks noGrp="1"/>
          </p:cNvSpPr>
          <p:nvPr>
            <p:ph type="ftr" sz="quarter" idx="10"/>
          </p:nvPr>
        </p:nvSpPr>
        <p:spPr/>
        <p:txBody>
          <a:bodyPr/>
          <a:lstStyle/>
          <a:p>
            <a:pPr>
              <a:defRPr/>
            </a:pPr>
            <a:r>
              <a:rPr lang="en-US" dirty="0"/>
              <a:t>Art of Multiprocessor Programming</a:t>
            </a:r>
          </a:p>
        </p:txBody>
      </p:sp>
      <p:sp>
        <p:nvSpPr>
          <p:cNvPr id="29" name="Slide Number Placeholder 3"/>
          <p:cNvSpPr>
            <a:spLocks noGrp="1"/>
          </p:cNvSpPr>
          <p:nvPr>
            <p:ph type="sldNum" sz="quarter" idx="11"/>
          </p:nvPr>
        </p:nvSpPr>
        <p:spPr/>
        <p:txBody>
          <a:bodyPr/>
          <a:lstStyle/>
          <a:p>
            <a:pPr>
              <a:defRPr/>
            </a:pPr>
            <a:fld id="{E595EE80-8312-4354-B7B5-29C3F8476DD7}" type="slidenum">
              <a:rPr lang="x-none"/>
              <a:pPr>
                <a:defRPr/>
              </a:pPr>
              <a:t>154</a:t>
            </a:fld>
            <a:endParaRPr lang="en-US" dirty="0"/>
          </a:p>
        </p:txBody>
      </p:sp>
      <p:sp>
        <p:nvSpPr>
          <p:cNvPr id="168965" name="Rectangle 3"/>
          <p:cNvSpPr>
            <a:spLocks noGrp="1" noChangeArrowheads="1"/>
          </p:cNvSpPr>
          <p:nvPr>
            <p:ph type="title"/>
          </p:nvPr>
        </p:nvSpPr>
        <p:spPr/>
        <p:txBody>
          <a:bodyPr/>
          <a:lstStyle/>
          <a:p>
            <a:r>
              <a:rPr lang="en-US" dirty="0"/>
              <a:t>Remove: searching</a:t>
            </a:r>
          </a:p>
        </p:txBody>
      </p:sp>
      <p:sp>
        <p:nvSpPr>
          <p:cNvPr id="168966" name="AutoShape 5"/>
          <p:cNvSpPr>
            <a:spLocks noChangeArrowheads="1"/>
          </p:cNvSpPr>
          <p:nvPr/>
        </p:nvSpPr>
        <p:spPr bwMode="auto">
          <a:xfrm>
            <a:off x="898525" y="2514600"/>
            <a:ext cx="4084638" cy="404813"/>
          </a:xfrm>
          <a:prstGeom prst="wedgeRoundRectCallout">
            <a:avLst>
              <a:gd name="adj1" fmla="val 36435"/>
              <a:gd name="adj2" fmla="val 68529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68967" name="Text Box 6"/>
          <p:cNvSpPr txBox="1">
            <a:spLocks noChangeArrowheads="1"/>
          </p:cNvSpPr>
          <p:nvPr/>
        </p:nvSpPr>
        <p:spPr bwMode="auto">
          <a:xfrm>
            <a:off x="1922987" y="5630386"/>
            <a:ext cx="5389563"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Retry on synchronization conflict</a:t>
            </a:r>
          </a:p>
        </p:txBody>
      </p:sp>
      <p:grpSp>
        <p:nvGrpSpPr>
          <p:cNvPr id="30" name="Group 29"/>
          <p:cNvGrpSpPr/>
          <p:nvPr/>
        </p:nvGrpSpPr>
        <p:grpSpPr>
          <a:xfrm>
            <a:off x="5913449" y="2860511"/>
            <a:ext cx="2933700" cy="1816100"/>
            <a:chOff x="6040371" y="1208268"/>
            <a:chExt cx="2933700" cy="1816100"/>
          </a:xfrm>
        </p:grpSpPr>
        <p:sp>
          <p:nvSpPr>
            <p:cNvPr id="31" name="Rectangle 8"/>
            <p:cNvSpPr>
              <a:spLocks noChangeArrowheads="1"/>
            </p:cNvSpPr>
            <p:nvPr/>
          </p:nvSpPr>
          <p:spPr bwMode="auto">
            <a:xfrm>
              <a:off x="6040371" y="1208268"/>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32" name="AutoShape 9"/>
            <p:cNvSpPr>
              <a:spLocks noChangeArrowheads="1"/>
            </p:cNvSpPr>
            <p:nvPr/>
          </p:nvSpPr>
          <p:spPr bwMode="auto">
            <a:xfrm>
              <a:off x="6400347" y="1478661"/>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Line 10"/>
            <p:cNvSpPr>
              <a:spLocks noChangeShapeType="1"/>
            </p:cNvSpPr>
            <p:nvPr/>
          </p:nvSpPr>
          <p:spPr bwMode="auto">
            <a:xfrm>
              <a:off x="6585492"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Text Box 11"/>
            <p:cNvSpPr txBox="1">
              <a:spLocks noChangeArrowheads="1"/>
            </p:cNvSpPr>
            <p:nvPr/>
          </p:nvSpPr>
          <p:spPr bwMode="auto">
            <a:xfrm>
              <a:off x="6444968" y="1489322"/>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35" name="AutoShape 12"/>
            <p:cNvSpPr>
              <a:spLocks noChangeArrowheads="1"/>
            </p:cNvSpPr>
            <p:nvPr/>
          </p:nvSpPr>
          <p:spPr bwMode="auto">
            <a:xfrm>
              <a:off x="7070332"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Line 13"/>
            <p:cNvSpPr>
              <a:spLocks noChangeShapeType="1"/>
            </p:cNvSpPr>
            <p:nvPr/>
          </p:nvSpPr>
          <p:spPr bwMode="auto">
            <a:xfrm>
              <a:off x="7255477"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AutoShape 14"/>
            <p:cNvSpPr>
              <a:spLocks noChangeArrowheads="1"/>
            </p:cNvSpPr>
            <p:nvPr/>
          </p:nvSpPr>
          <p:spPr bwMode="auto">
            <a:xfrm>
              <a:off x="7742316"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15"/>
            <p:cNvSpPr>
              <a:spLocks noChangeShapeType="1"/>
            </p:cNvSpPr>
            <p:nvPr/>
          </p:nvSpPr>
          <p:spPr bwMode="auto">
            <a:xfrm>
              <a:off x="7927461"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AutoShape 16"/>
            <p:cNvSpPr>
              <a:spLocks noChangeArrowheads="1"/>
            </p:cNvSpPr>
            <p:nvPr/>
          </p:nvSpPr>
          <p:spPr bwMode="auto">
            <a:xfrm>
              <a:off x="8412301"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Line 17"/>
            <p:cNvSpPr>
              <a:spLocks noChangeShapeType="1"/>
            </p:cNvSpPr>
            <p:nvPr/>
          </p:nvSpPr>
          <p:spPr bwMode="auto">
            <a:xfrm>
              <a:off x="8597446"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18"/>
            <p:cNvSpPr>
              <a:spLocks noChangeShapeType="1"/>
            </p:cNvSpPr>
            <p:nvPr/>
          </p:nvSpPr>
          <p:spPr bwMode="auto">
            <a:xfrm>
              <a:off x="6671405" y="1597930"/>
              <a:ext cx="363630"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42" name="Line 19"/>
            <p:cNvSpPr>
              <a:spLocks noChangeShapeType="1"/>
            </p:cNvSpPr>
            <p:nvPr/>
          </p:nvSpPr>
          <p:spPr bwMode="auto">
            <a:xfrm>
              <a:off x="7348716"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20"/>
            <p:cNvSpPr>
              <a:spLocks noChangeShapeType="1"/>
            </p:cNvSpPr>
            <p:nvPr/>
          </p:nvSpPr>
          <p:spPr bwMode="auto">
            <a:xfrm>
              <a:off x="8014705"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44" name="Group 21"/>
            <p:cNvGrpSpPr>
              <a:grpSpLocks/>
            </p:cNvGrpSpPr>
            <p:nvPr/>
          </p:nvGrpSpPr>
          <p:grpSpPr bwMode="auto">
            <a:xfrm>
              <a:off x="7469926" y="2116318"/>
              <a:ext cx="179151" cy="261193"/>
              <a:chOff x="2298" y="2804"/>
              <a:chExt cx="269" cy="392"/>
            </a:xfrm>
          </p:grpSpPr>
          <p:sp>
            <p:nvSpPr>
              <p:cNvPr id="57"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58"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59"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0"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45" name="Group 26"/>
            <p:cNvGrpSpPr>
              <a:grpSpLocks/>
            </p:cNvGrpSpPr>
            <p:nvPr/>
          </p:nvGrpSpPr>
          <p:grpSpPr bwMode="auto">
            <a:xfrm>
              <a:off x="7559834" y="2357521"/>
              <a:ext cx="607382" cy="543708"/>
              <a:chOff x="1584" y="816"/>
              <a:chExt cx="912" cy="816"/>
            </a:xfrm>
          </p:grpSpPr>
          <p:sp>
            <p:nvSpPr>
              <p:cNvPr id="48"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1"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6" name="AutoShape 36"/>
            <p:cNvSpPr>
              <a:spLocks noChangeArrowheads="1"/>
            </p:cNvSpPr>
            <p:nvPr/>
          </p:nvSpPr>
          <p:spPr bwMode="auto">
            <a:xfrm>
              <a:off x="6981756" y="1429354"/>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47" name="AutoShape 37"/>
            <p:cNvSpPr>
              <a:spLocks noChangeArrowheads="1"/>
            </p:cNvSpPr>
            <p:nvPr/>
          </p:nvSpPr>
          <p:spPr bwMode="auto">
            <a:xfrm>
              <a:off x="7647745" y="1440015"/>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080A9634-024B-9D87-4EE3-B0BBD31C912C}"/>
              </a:ext>
            </a:extLst>
          </p:cNvPr>
          <p:cNvSpPr txBox="1">
            <a:spLocks noChangeArrowheads="1"/>
          </p:cNvSpPr>
          <p:nvPr/>
        </p:nvSpPr>
        <p:spPr bwMode="auto">
          <a:xfrm>
            <a:off x="741363" y="177482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retry</a:t>
            </a:r>
            <a:r>
              <a:rPr lang="en-US" b="0" dirty="0">
                <a:solidFill>
                  <a:srgbClr val="C586C0"/>
                </a:solidFill>
                <a:effectLst/>
                <a:latin typeface="Consolas" panose="020B0609020204030204" pitchFamily="49" charset="0"/>
              </a:rPr>
              <a:t>:</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break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a:t>
            </a:r>
          </a:p>
          <a:p>
            <a:pPr algn="l"/>
            <a:r>
              <a:rPr lang="en-US" b="0" dirty="0">
                <a:solidFill>
                  <a:srgbClr val="D4D4D4"/>
                </a:solidFill>
                <a:effectLst/>
                <a:latin typeface="Consolas" panose="020B0609020204030204" pitchFamily="49" charset="0"/>
              </a:rPr>
              <a:t> </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EECC43F5-ADBF-4B40-B254-2529EAE168BD}" type="slidenum">
              <a:rPr lang="x-none"/>
              <a:pPr>
                <a:defRPr/>
              </a:pPr>
              <a:t>155</a:t>
            </a:fld>
            <a:endParaRPr lang="en-US" dirty="0"/>
          </a:p>
        </p:txBody>
      </p:sp>
      <p:sp>
        <p:nvSpPr>
          <p:cNvPr id="169989" name="Rectangle 3"/>
          <p:cNvSpPr>
            <a:spLocks noGrp="1" noChangeArrowheads="1"/>
          </p:cNvSpPr>
          <p:nvPr>
            <p:ph type="title"/>
          </p:nvPr>
        </p:nvSpPr>
        <p:spPr/>
        <p:txBody>
          <a:bodyPr/>
          <a:lstStyle/>
          <a:p>
            <a:r>
              <a:rPr lang="en-US" dirty="0"/>
              <a:t>Remove: searching</a:t>
            </a:r>
          </a:p>
        </p:txBody>
      </p:sp>
      <p:sp>
        <p:nvSpPr>
          <p:cNvPr id="169990" name="Text Box 5"/>
          <p:cNvSpPr txBox="1">
            <a:spLocks noChangeArrowheads="1"/>
          </p:cNvSpPr>
          <p:nvPr/>
        </p:nvSpPr>
        <p:spPr bwMode="auto">
          <a:xfrm>
            <a:off x="847725" y="5396385"/>
            <a:ext cx="6767668" cy="519113"/>
          </a:xfrm>
          <a:prstGeom prst="rect">
            <a:avLst/>
          </a:prstGeom>
          <a:solidFill>
            <a:schemeClr val="tx1">
              <a:alpha val="70195"/>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Examine predecessor and current nodes</a:t>
            </a:r>
          </a:p>
        </p:txBody>
      </p:sp>
      <p:sp>
        <p:nvSpPr>
          <p:cNvPr id="169991" name="AutoShape 6"/>
          <p:cNvSpPr>
            <a:spLocks noChangeArrowheads="1"/>
          </p:cNvSpPr>
          <p:nvPr/>
        </p:nvSpPr>
        <p:spPr bwMode="auto">
          <a:xfrm>
            <a:off x="1265238" y="2895600"/>
            <a:ext cx="4259262" cy="828675"/>
          </a:xfrm>
          <a:prstGeom prst="wedgeRoundRectCallout">
            <a:avLst>
              <a:gd name="adj1" fmla="val 14255"/>
              <a:gd name="adj2" fmla="val 25191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40" name="Rectangle 8"/>
          <p:cNvSpPr>
            <a:spLocks noChangeArrowheads="1"/>
          </p:cNvSpPr>
          <p:nvPr/>
        </p:nvSpPr>
        <p:spPr bwMode="auto">
          <a:xfrm>
            <a:off x="5968060" y="2925999"/>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41" name="AutoShape 9"/>
          <p:cNvSpPr>
            <a:spLocks noChangeArrowheads="1"/>
          </p:cNvSpPr>
          <p:nvPr/>
        </p:nvSpPr>
        <p:spPr bwMode="auto">
          <a:xfrm>
            <a:off x="6328036" y="3196392"/>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10"/>
          <p:cNvSpPr>
            <a:spLocks noChangeShapeType="1"/>
          </p:cNvSpPr>
          <p:nvPr/>
        </p:nvSpPr>
        <p:spPr bwMode="auto">
          <a:xfrm>
            <a:off x="6513181" y="3193060"/>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Text Box 11"/>
          <p:cNvSpPr txBox="1">
            <a:spLocks noChangeArrowheads="1"/>
          </p:cNvSpPr>
          <p:nvPr/>
        </p:nvSpPr>
        <p:spPr bwMode="auto">
          <a:xfrm>
            <a:off x="6372657" y="3207053"/>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4" name="AutoShape 12"/>
          <p:cNvSpPr>
            <a:spLocks noChangeArrowheads="1"/>
          </p:cNvSpPr>
          <p:nvPr/>
        </p:nvSpPr>
        <p:spPr bwMode="auto">
          <a:xfrm>
            <a:off x="6998021" y="3196392"/>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3"/>
          <p:cNvSpPr>
            <a:spLocks noChangeShapeType="1"/>
          </p:cNvSpPr>
          <p:nvPr/>
        </p:nvSpPr>
        <p:spPr bwMode="auto">
          <a:xfrm>
            <a:off x="7183166" y="3193060"/>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AutoShape 14"/>
          <p:cNvSpPr>
            <a:spLocks noChangeArrowheads="1"/>
          </p:cNvSpPr>
          <p:nvPr/>
        </p:nvSpPr>
        <p:spPr bwMode="auto">
          <a:xfrm>
            <a:off x="7670005" y="3196392"/>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Line 15"/>
          <p:cNvSpPr>
            <a:spLocks noChangeShapeType="1"/>
          </p:cNvSpPr>
          <p:nvPr/>
        </p:nvSpPr>
        <p:spPr bwMode="auto">
          <a:xfrm>
            <a:off x="7855150" y="3193060"/>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AutoShape 16"/>
          <p:cNvSpPr>
            <a:spLocks noChangeArrowheads="1"/>
          </p:cNvSpPr>
          <p:nvPr/>
        </p:nvSpPr>
        <p:spPr bwMode="auto">
          <a:xfrm>
            <a:off x="8339990" y="3196392"/>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Line 17"/>
          <p:cNvSpPr>
            <a:spLocks noChangeShapeType="1"/>
          </p:cNvSpPr>
          <p:nvPr/>
        </p:nvSpPr>
        <p:spPr bwMode="auto">
          <a:xfrm>
            <a:off x="8525135" y="3193060"/>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Line 18"/>
          <p:cNvSpPr>
            <a:spLocks noChangeShapeType="1"/>
          </p:cNvSpPr>
          <p:nvPr/>
        </p:nvSpPr>
        <p:spPr bwMode="auto">
          <a:xfrm>
            <a:off x="6599094" y="3315661"/>
            <a:ext cx="363630"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19"/>
          <p:cNvSpPr>
            <a:spLocks noChangeShapeType="1"/>
          </p:cNvSpPr>
          <p:nvPr/>
        </p:nvSpPr>
        <p:spPr bwMode="auto">
          <a:xfrm>
            <a:off x="7276405" y="3315661"/>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52" name="Line 20"/>
          <p:cNvSpPr>
            <a:spLocks noChangeShapeType="1"/>
          </p:cNvSpPr>
          <p:nvPr/>
        </p:nvSpPr>
        <p:spPr bwMode="auto">
          <a:xfrm>
            <a:off x="7942394" y="3315661"/>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54" name="Group 26"/>
          <p:cNvGrpSpPr>
            <a:grpSpLocks/>
          </p:cNvGrpSpPr>
          <p:nvPr/>
        </p:nvGrpSpPr>
        <p:grpSpPr bwMode="auto">
          <a:xfrm>
            <a:off x="7487523" y="4075252"/>
            <a:ext cx="607382" cy="543708"/>
            <a:chOff x="1584" y="816"/>
            <a:chExt cx="912" cy="816"/>
          </a:xfrm>
        </p:grpSpPr>
        <p:sp>
          <p:nvSpPr>
            <p:cNvPr id="57"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4"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5"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5" name="AutoShape 36"/>
          <p:cNvSpPr>
            <a:spLocks noChangeArrowheads="1"/>
          </p:cNvSpPr>
          <p:nvPr/>
        </p:nvSpPr>
        <p:spPr bwMode="auto">
          <a:xfrm>
            <a:off x="6909445" y="3147085"/>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56" name="AutoShape 37"/>
          <p:cNvSpPr>
            <a:spLocks noChangeArrowheads="1"/>
          </p:cNvSpPr>
          <p:nvPr/>
        </p:nvSpPr>
        <p:spPr bwMode="auto">
          <a:xfrm>
            <a:off x="7575434" y="3157746"/>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F1C2821-59C1-BB25-4445-B4F79BCB9B4B}"/>
              </a:ext>
            </a:extLst>
          </p:cNvPr>
          <p:cNvSpPr txBox="1">
            <a:spLocks noChangeArrowheads="1"/>
          </p:cNvSpPr>
          <p:nvPr/>
        </p:nvSpPr>
        <p:spPr bwMode="auto">
          <a:xfrm>
            <a:off x="741363" y="177482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retry</a:t>
            </a:r>
            <a:r>
              <a:rPr lang="en-US" b="0" dirty="0">
                <a:solidFill>
                  <a:srgbClr val="C586C0"/>
                </a:solidFill>
                <a:effectLst/>
                <a:latin typeface="Consolas" panose="020B0609020204030204" pitchFamily="49" charset="0"/>
              </a:rPr>
              <a:t>:</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break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a:t>
            </a:r>
          </a:p>
          <a:p>
            <a:pPr algn="l"/>
            <a:r>
              <a:rPr lang="en-US" b="0" dirty="0">
                <a:solidFill>
                  <a:srgbClr val="D4D4D4"/>
                </a:solidFill>
                <a:effectLst/>
                <a:latin typeface="Consolas" panose="020B0609020204030204" pitchFamily="49" charset="0"/>
              </a:rPr>
              <a:t> </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2858087B-4FEB-4B3D-99EA-0259495D081F}" type="slidenum">
              <a:rPr lang="x-none"/>
              <a:pPr>
                <a:defRPr/>
              </a:pPr>
              <a:t>156</a:t>
            </a:fld>
            <a:endParaRPr lang="en-US" dirty="0"/>
          </a:p>
        </p:txBody>
      </p:sp>
      <p:sp>
        <p:nvSpPr>
          <p:cNvPr id="171013" name="Rectangle 3"/>
          <p:cNvSpPr>
            <a:spLocks noGrp="1" noChangeArrowheads="1"/>
          </p:cNvSpPr>
          <p:nvPr>
            <p:ph type="title"/>
          </p:nvPr>
        </p:nvSpPr>
        <p:spPr/>
        <p:txBody>
          <a:bodyPr/>
          <a:lstStyle/>
          <a:p>
            <a:r>
              <a:rPr lang="en-US" dirty="0"/>
              <a:t>Remove: searching</a:t>
            </a:r>
          </a:p>
        </p:txBody>
      </p:sp>
      <p:sp>
        <p:nvSpPr>
          <p:cNvPr id="171014" name="Text Box 5"/>
          <p:cNvSpPr txBox="1">
            <a:spLocks noChangeArrowheads="1"/>
          </p:cNvSpPr>
          <p:nvPr/>
        </p:nvSpPr>
        <p:spPr bwMode="auto">
          <a:xfrm>
            <a:off x="1418054" y="5272554"/>
            <a:ext cx="3068221" cy="519113"/>
          </a:xfrm>
          <a:prstGeom prst="rect">
            <a:avLst/>
          </a:prstGeom>
          <a:solidFill>
            <a:schemeClr val="tx1">
              <a:alpha val="70195"/>
            </a:schemeClr>
          </a:solidFill>
          <a:ln w="38100">
            <a:solidFill>
              <a:srgbClr val="FF0066"/>
            </a:solidFill>
            <a:miter lim="800000"/>
            <a:headEnd/>
            <a:tailEnd/>
          </a:ln>
        </p:spPr>
        <p:txBody>
          <a:bodyPr wrap="square">
            <a:spAutoFit/>
          </a:bodyPr>
          <a:lstStyle/>
          <a:p>
            <a:pPr algn="ctr"/>
            <a:r>
              <a:rPr lang="en-US" sz="2800" dirty="0">
                <a:solidFill>
                  <a:srgbClr val="FFFF00"/>
                </a:solidFill>
                <a:latin typeface="Arial" pitchFamily="34" charset="0"/>
              </a:rPr>
              <a:t>Search by key</a:t>
            </a:r>
          </a:p>
        </p:txBody>
      </p:sp>
      <p:sp>
        <p:nvSpPr>
          <p:cNvPr id="171015" name="AutoShape 6"/>
          <p:cNvSpPr>
            <a:spLocks noChangeArrowheads="1"/>
          </p:cNvSpPr>
          <p:nvPr/>
        </p:nvSpPr>
        <p:spPr bwMode="auto">
          <a:xfrm>
            <a:off x="1255713" y="3589338"/>
            <a:ext cx="4725987" cy="450850"/>
          </a:xfrm>
          <a:prstGeom prst="wedgeRoundRectCallout">
            <a:avLst>
              <a:gd name="adj1" fmla="val -26352"/>
              <a:gd name="adj2" fmla="val 31866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grpSp>
        <p:nvGrpSpPr>
          <p:cNvPr id="39" name="Group 38"/>
          <p:cNvGrpSpPr/>
          <p:nvPr/>
        </p:nvGrpSpPr>
        <p:grpSpPr>
          <a:xfrm>
            <a:off x="5950744" y="4113709"/>
            <a:ext cx="2933700" cy="1816100"/>
            <a:chOff x="6040371" y="1208268"/>
            <a:chExt cx="2933700" cy="1816100"/>
          </a:xfrm>
        </p:grpSpPr>
        <p:sp>
          <p:nvSpPr>
            <p:cNvPr id="40" name="Rectangle 8"/>
            <p:cNvSpPr>
              <a:spLocks noChangeArrowheads="1"/>
            </p:cNvSpPr>
            <p:nvPr/>
          </p:nvSpPr>
          <p:spPr bwMode="auto">
            <a:xfrm>
              <a:off x="6040371" y="1208268"/>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41" name="AutoShape 9"/>
            <p:cNvSpPr>
              <a:spLocks noChangeArrowheads="1"/>
            </p:cNvSpPr>
            <p:nvPr/>
          </p:nvSpPr>
          <p:spPr bwMode="auto">
            <a:xfrm>
              <a:off x="6400347" y="1478661"/>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10"/>
            <p:cNvSpPr>
              <a:spLocks noChangeShapeType="1"/>
            </p:cNvSpPr>
            <p:nvPr/>
          </p:nvSpPr>
          <p:spPr bwMode="auto">
            <a:xfrm>
              <a:off x="6585492"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Text Box 11"/>
            <p:cNvSpPr txBox="1">
              <a:spLocks noChangeArrowheads="1"/>
            </p:cNvSpPr>
            <p:nvPr/>
          </p:nvSpPr>
          <p:spPr bwMode="auto">
            <a:xfrm>
              <a:off x="6444968" y="1489322"/>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4" name="AutoShape 12"/>
            <p:cNvSpPr>
              <a:spLocks noChangeArrowheads="1"/>
            </p:cNvSpPr>
            <p:nvPr/>
          </p:nvSpPr>
          <p:spPr bwMode="auto">
            <a:xfrm>
              <a:off x="7070332"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3"/>
            <p:cNvSpPr>
              <a:spLocks noChangeShapeType="1"/>
            </p:cNvSpPr>
            <p:nvPr/>
          </p:nvSpPr>
          <p:spPr bwMode="auto">
            <a:xfrm>
              <a:off x="7255477"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AutoShape 14"/>
            <p:cNvSpPr>
              <a:spLocks noChangeArrowheads="1"/>
            </p:cNvSpPr>
            <p:nvPr/>
          </p:nvSpPr>
          <p:spPr bwMode="auto">
            <a:xfrm>
              <a:off x="7742316"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Line 15"/>
            <p:cNvSpPr>
              <a:spLocks noChangeShapeType="1"/>
            </p:cNvSpPr>
            <p:nvPr/>
          </p:nvSpPr>
          <p:spPr bwMode="auto">
            <a:xfrm>
              <a:off x="7927461"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AutoShape 16"/>
            <p:cNvSpPr>
              <a:spLocks noChangeArrowheads="1"/>
            </p:cNvSpPr>
            <p:nvPr/>
          </p:nvSpPr>
          <p:spPr bwMode="auto">
            <a:xfrm>
              <a:off x="8412301"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Line 17"/>
            <p:cNvSpPr>
              <a:spLocks noChangeShapeType="1"/>
            </p:cNvSpPr>
            <p:nvPr/>
          </p:nvSpPr>
          <p:spPr bwMode="auto">
            <a:xfrm>
              <a:off x="8597446"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Line 18"/>
            <p:cNvSpPr>
              <a:spLocks noChangeShapeType="1"/>
            </p:cNvSpPr>
            <p:nvPr/>
          </p:nvSpPr>
          <p:spPr bwMode="auto">
            <a:xfrm>
              <a:off x="6671405" y="1597930"/>
              <a:ext cx="363630"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19"/>
            <p:cNvSpPr>
              <a:spLocks noChangeShapeType="1"/>
            </p:cNvSpPr>
            <p:nvPr/>
          </p:nvSpPr>
          <p:spPr bwMode="auto">
            <a:xfrm>
              <a:off x="7348716"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52" name="Line 20"/>
            <p:cNvSpPr>
              <a:spLocks noChangeShapeType="1"/>
            </p:cNvSpPr>
            <p:nvPr/>
          </p:nvSpPr>
          <p:spPr bwMode="auto">
            <a:xfrm>
              <a:off x="8014705"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53" name="Group 21"/>
            <p:cNvGrpSpPr>
              <a:grpSpLocks/>
            </p:cNvGrpSpPr>
            <p:nvPr/>
          </p:nvGrpSpPr>
          <p:grpSpPr bwMode="auto">
            <a:xfrm>
              <a:off x="7469926" y="2116318"/>
              <a:ext cx="179151" cy="261193"/>
              <a:chOff x="2298" y="2804"/>
              <a:chExt cx="269" cy="392"/>
            </a:xfrm>
          </p:grpSpPr>
          <p:sp>
            <p:nvSpPr>
              <p:cNvPr id="66"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67"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68"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9"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54" name="Group 26"/>
            <p:cNvGrpSpPr>
              <a:grpSpLocks/>
            </p:cNvGrpSpPr>
            <p:nvPr/>
          </p:nvGrpSpPr>
          <p:grpSpPr bwMode="auto">
            <a:xfrm>
              <a:off x="7559834" y="2357521"/>
              <a:ext cx="607382" cy="543708"/>
              <a:chOff x="1584" y="816"/>
              <a:chExt cx="912" cy="816"/>
            </a:xfrm>
          </p:grpSpPr>
          <p:sp>
            <p:nvSpPr>
              <p:cNvPr id="57"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4"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5"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5" name="AutoShape 36"/>
            <p:cNvSpPr>
              <a:spLocks noChangeArrowheads="1"/>
            </p:cNvSpPr>
            <p:nvPr/>
          </p:nvSpPr>
          <p:spPr bwMode="auto">
            <a:xfrm>
              <a:off x="6981756" y="1429354"/>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56" name="AutoShape 37"/>
            <p:cNvSpPr>
              <a:spLocks noChangeArrowheads="1"/>
            </p:cNvSpPr>
            <p:nvPr/>
          </p:nvSpPr>
          <p:spPr bwMode="auto">
            <a:xfrm>
              <a:off x="7647745" y="1440015"/>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C4E2C51-51CF-5A8A-4C79-44EAD48DA3A0}"/>
              </a:ext>
            </a:extLst>
          </p:cNvPr>
          <p:cNvSpPr txBox="1">
            <a:spLocks noChangeArrowheads="1"/>
          </p:cNvSpPr>
          <p:nvPr/>
        </p:nvSpPr>
        <p:spPr bwMode="auto">
          <a:xfrm>
            <a:off x="741363" y="177482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retry</a:t>
            </a:r>
            <a:r>
              <a:rPr lang="en-US" b="0" dirty="0">
                <a:solidFill>
                  <a:srgbClr val="C586C0"/>
                </a:solidFill>
                <a:effectLst/>
                <a:latin typeface="Consolas" panose="020B0609020204030204" pitchFamily="49" charset="0"/>
              </a:rPr>
              <a:t>:</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break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a:t>
            </a:r>
          </a:p>
          <a:p>
            <a:pPr algn="l"/>
            <a:r>
              <a:rPr lang="en-US" b="0" dirty="0">
                <a:solidFill>
                  <a:srgbClr val="D4D4D4"/>
                </a:solidFill>
                <a:effectLst/>
                <a:latin typeface="Consolas" panose="020B0609020204030204" pitchFamily="49" charset="0"/>
              </a:rPr>
              <a:t> </a:t>
            </a:r>
          </a:p>
        </p:txBody>
      </p:sp>
      <p:sp>
        <p:nvSpPr>
          <p:cNvPr id="36" name="Footer Placeholder 2"/>
          <p:cNvSpPr>
            <a:spLocks noGrp="1"/>
          </p:cNvSpPr>
          <p:nvPr>
            <p:ph type="ftr" sz="quarter" idx="10"/>
          </p:nvPr>
        </p:nvSpPr>
        <p:spPr/>
        <p:txBody>
          <a:bodyPr/>
          <a:lstStyle/>
          <a:p>
            <a:pPr>
              <a:defRPr/>
            </a:pPr>
            <a:r>
              <a:rPr lang="en-US" dirty="0"/>
              <a:t>Art of Multiprocessor Programming</a:t>
            </a:r>
          </a:p>
        </p:txBody>
      </p:sp>
      <p:sp>
        <p:nvSpPr>
          <p:cNvPr id="37" name="Slide Number Placeholder 3"/>
          <p:cNvSpPr>
            <a:spLocks noGrp="1"/>
          </p:cNvSpPr>
          <p:nvPr>
            <p:ph type="sldNum" sz="quarter" idx="11"/>
          </p:nvPr>
        </p:nvSpPr>
        <p:spPr/>
        <p:txBody>
          <a:bodyPr/>
          <a:lstStyle/>
          <a:p>
            <a:pPr>
              <a:defRPr/>
            </a:pPr>
            <a:fld id="{29F21133-109E-44CE-AF28-7F7DC8DBFF20}" type="slidenum">
              <a:rPr lang="x-none"/>
              <a:pPr>
                <a:defRPr/>
              </a:pPr>
              <a:t>157</a:t>
            </a:fld>
            <a:endParaRPr lang="en-US" dirty="0"/>
          </a:p>
        </p:txBody>
      </p:sp>
      <p:sp>
        <p:nvSpPr>
          <p:cNvPr id="172037" name="Rectangle 3"/>
          <p:cNvSpPr>
            <a:spLocks noGrp="1" noChangeArrowheads="1"/>
          </p:cNvSpPr>
          <p:nvPr>
            <p:ph type="title"/>
          </p:nvPr>
        </p:nvSpPr>
        <p:spPr/>
        <p:txBody>
          <a:bodyPr/>
          <a:lstStyle/>
          <a:p>
            <a:r>
              <a:rPr lang="en-US" dirty="0"/>
              <a:t>Remove: searching</a:t>
            </a:r>
          </a:p>
        </p:txBody>
      </p:sp>
      <p:sp>
        <p:nvSpPr>
          <p:cNvPr id="172038" name="AutoShape 5"/>
          <p:cNvSpPr>
            <a:spLocks noChangeArrowheads="1"/>
          </p:cNvSpPr>
          <p:nvPr/>
        </p:nvSpPr>
        <p:spPr bwMode="auto">
          <a:xfrm>
            <a:off x="1435100" y="4014788"/>
            <a:ext cx="4324350" cy="703262"/>
          </a:xfrm>
          <a:prstGeom prst="wedgeRoundRectCallout">
            <a:avLst>
              <a:gd name="adj1" fmla="val -35134"/>
              <a:gd name="adj2" fmla="val 15790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72039" name="Text Box 6"/>
          <p:cNvSpPr txBox="1">
            <a:spLocks noChangeArrowheads="1"/>
          </p:cNvSpPr>
          <p:nvPr/>
        </p:nvSpPr>
        <p:spPr bwMode="auto">
          <a:xfrm>
            <a:off x="1376830" y="5594193"/>
            <a:ext cx="3768351" cy="519112"/>
          </a:xfrm>
          <a:prstGeom prst="rect">
            <a:avLst/>
          </a:prstGeom>
          <a:solidFill>
            <a:schemeClr val="tx1">
              <a:alpha val="70195"/>
            </a:schemeClr>
          </a:solidFill>
          <a:ln w="38100">
            <a:solidFill>
              <a:srgbClr val="FF0066"/>
            </a:solidFill>
            <a:miter lim="800000"/>
            <a:headEnd/>
            <a:tailEnd/>
          </a:ln>
        </p:spPr>
        <p:txBody>
          <a:bodyPr wrap="square">
            <a:spAutoFit/>
          </a:bodyPr>
          <a:lstStyle/>
          <a:p>
            <a:pPr algn="ctr"/>
            <a:r>
              <a:rPr lang="en-US" sz="2800" dirty="0">
                <a:solidFill>
                  <a:srgbClr val="FFFF00"/>
                </a:solidFill>
                <a:latin typeface="Arial" pitchFamily="34" charset="0"/>
              </a:rPr>
              <a:t>Stop if we find item</a:t>
            </a:r>
          </a:p>
        </p:txBody>
      </p:sp>
      <p:sp>
        <p:nvSpPr>
          <p:cNvPr id="39" name="Rectangle 8"/>
          <p:cNvSpPr>
            <a:spLocks noChangeArrowheads="1"/>
          </p:cNvSpPr>
          <p:nvPr/>
        </p:nvSpPr>
        <p:spPr bwMode="auto">
          <a:xfrm>
            <a:off x="5752604" y="2619533"/>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40" name="AutoShape 9"/>
          <p:cNvSpPr>
            <a:spLocks noChangeArrowheads="1"/>
          </p:cNvSpPr>
          <p:nvPr/>
        </p:nvSpPr>
        <p:spPr bwMode="auto">
          <a:xfrm>
            <a:off x="6112580" y="2889926"/>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10"/>
          <p:cNvSpPr>
            <a:spLocks noChangeShapeType="1"/>
          </p:cNvSpPr>
          <p:nvPr/>
        </p:nvSpPr>
        <p:spPr bwMode="auto">
          <a:xfrm>
            <a:off x="6297725" y="2886594"/>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Text Box 11"/>
          <p:cNvSpPr txBox="1">
            <a:spLocks noChangeArrowheads="1"/>
          </p:cNvSpPr>
          <p:nvPr/>
        </p:nvSpPr>
        <p:spPr bwMode="auto">
          <a:xfrm>
            <a:off x="6157201" y="2900587"/>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3" name="AutoShape 12"/>
          <p:cNvSpPr>
            <a:spLocks noChangeArrowheads="1"/>
          </p:cNvSpPr>
          <p:nvPr/>
        </p:nvSpPr>
        <p:spPr bwMode="auto">
          <a:xfrm>
            <a:off x="6782565" y="2889926"/>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13"/>
          <p:cNvSpPr>
            <a:spLocks noChangeShapeType="1"/>
          </p:cNvSpPr>
          <p:nvPr/>
        </p:nvSpPr>
        <p:spPr bwMode="auto">
          <a:xfrm>
            <a:off x="6967710" y="2886594"/>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AutoShape 14"/>
          <p:cNvSpPr>
            <a:spLocks noChangeArrowheads="1"/>
          </p:cNvSpPr>
          <p:nvPr/>
        </p:nvSpPr>
        <p:spPr bwMode="auto">
          <a:xfrm>
            <a:off x="7454549" y="2889926"/>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Line 15"/>
          <p:cNvSpPr>
            <a:spLocks noChangeShapeType="1"/>
          </p:cNvSpPr>
          <p:nvPr/>
        </p:nvSpPr>
        <p:spPr bwMode="auto">
          <a:xfrm>
            <a:off x="7639694" y="2886594"/>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AutoShape 16"/>
          <p:cNvSpPr>
            <a:spLocks noChangeArrowheads="1"/>
          </p:cNvSpPr>
          <p:nvPr/>
        </p:nvSpPr>
        <p:spPr bwMode="auto">
          <a:xfrm>
            <a:off x="8124534" y="2889926"/>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Line 17"/>
          <p:cNvSpPr>
            <a:spLocks noChangeShapeType="1"/>
          </p:cNvSpPr>
          <p:nvPr/>
        </p:nvSpPr>
        <p:spPr bwMode="auto">
          <a:xfrm>
            <a:off x="8309679" y="2886594"/>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Line 18"/>
          <p:cNvSpPr>
            <a:spLocks noChangeShapeType="1"/>
          </p:cNvSpPr>
          <p:nvPr/>
        </p:nvSpPr>
        <p:spPr bwMode="auto">
          <a:xfrm>
            <a:off x="6383638" y="3009195"/>
            <a:ext cx="363630"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50" name="Line 19"/>
          <p:cNvSpPr>
            <a:spLocks noChangeShapeType="1"/>
          </p:cNvSpPr>
          <p:nvPr/>
        </p:nvSpPr>
        <p:spPr bwMode="auto">
          <a:xfrm>
            <a:off x="7060949" y="3009195"/>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20"/>
          <p:cNvSpPr>
            <a:spLocks noChangeShapeType="1"/>
          </p:cNvSpPr>
          <p:nvPr/>
        </p:nvSpPr>
        <p:spPr bwMode="auto">
          <a:xfrm>
            <a:off x="7726938" y="3009195"/>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52" name="Group 21"/>
          <p:cNvGrpSpPr>
            <a:grpSpLocks/>
          </p:cNvGrpSpPr>
          <p:nvPr/>
        </p:nvGrpSpPr>
        <p:grpSpPr bwMode="auto">
          <a:xfrm>
            <a:off x="7182159" y="3527583"/>
            <a:ext cx="179151" cy="261193"/>
            <a:chOff x="2298" y="2804"/>
            <a:chExt cx="269" cy="392"/>
          </a:xfrm>
        </p:grpSpPr>
        <p:sp>
          <p:nvSpPr>
            <p:cNvPr id="65"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66"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67"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8"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53" name="Group 26"/>
          <p:cNvGrpSpPr>
            <a:grpSpLocks/>
          </p:cNvGrpSpPr>
          <p:nvPr/>
        </p:nvGrpSpPr>
        <p:grpSpPr bwMode="auto">
          <a:xfrm>
            <a:off x="7272067" y="3768786"/>
            <a:ext cx="607382" cy="543708"/>
            <a:chOff x="1584" y="816"/>
            <a:chExt cx="912" cy="816"/>
          </a:xfrm>
        </p:grpSpPr>
        <p:sp>
          <p:nvSpPr>
            <p:cNvPr id="56"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4"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5" name="AutoShape 37"/>
          <p:cNvSpPr>
            <a:spLocks noChangeArrowheads="1"/>
          </p:cNvSpPr>
          <p:nvPr/>
        </p:nvSpPr>
        <p:spPr bwMode="auto">
          <a:xfrm>
            <a:off x="7359978" y="2851280"/>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CB2F33DC-7204-BF97-1079-B14A601CCE29}"/>
              </a:ext>
            </a:extLst>
          </p:cNvPr>
          <p:cNvSpPr txBox="1">
            <a:spLocks noChangeArrowheads="1"/>
          </p:cNvSpPr>
          <p:nvPr/>
        </p:nvSpPr>
        <p:spPr bwMode="auto">
          <a:xfrm>
            <a:off x="741363" y="177482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remove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retry</a:t>
            </a:r>
            <a:r>
              <a:rPr lang="en-US" b="0" dirty="0">
                <a:solidFill>
                  <a:srgbClr val="C586C0"/>
                </a:solidFill>
                <a:effectLst/>
                <a:latin typeface="Consolas" panose="020B0609020204030204" pitchFamily="49" charset="0"/>
              </a:rPr>
              <a:t>:</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(item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break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pred = curr;</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a:t>
            </a:r>
          </a:p>
          <a:p>
            <a:pPr algn="l"/>
            <a:r>
              <a:rPr lang="en-US" b="0" dirty="0">
                <a:solidFill>
                  <a:srgbClr val="D4D4D4"/>
                </a:solidFill>
                <a:effectLst/>
                <a:latin typeface="Consolas" panose="020B0609020204030204" pitchFamily="49" charset="0"/>
              </a:rPr>
              <a:t> </a:t>
            </a:r>
          </a:p>
        </p:txBody>
      </p:sp>
      <p:sp>
        <p:nvSpPr>
          <p:cNvPr id="37" name="Footer Placeholder 2"/>
          <p:cNvSpPr>
            <a:spLocks noGrp="1"/>
          </p:cNvSpPr>
          <p:nvPr>
            <p:ph type="ftr" sz="quarter" idx="10"/>
          </p:nvPr>
        </p:nvSpPr>
        <p:spPr/>
        <p:txBody>
          <a:bodyPr/>
          <a:lstStyle/>
          <a:p>
            <a:pPr>
              <a:defRPr/>
            </a:pPr>
            <a:r>
              <a:rPr lang="en-US" dirty="0"/>
              <a:t>Art of Multiprocessor Programming</a:t>
            </a:r>
          </a:p>
        </p:txBody>
      </p:sp>
      <p:sp>
        <p:nvSpPr>
          <p:cNvPr id="38" name="Slide Number Placeholder 3"/>
          <p:cNvSpPr>
            <a:spLocks noGrp="1"/>
          </p:cNvSpPr>
          <p:nvPr>
            <p:ph type="sldNum" sz="quarter" idx="11"/>
          </p:nvPr>
        </p:nvSpPr>
        <p:spPr/>
        <p:txBody>
          <a:bodyPr/>
          <a:lstStyle/>
          <a:p>
            <a:pPr>
              <a:defRPr/>
            </a:pPr>
            <a:fld id="{0C2395F1-CA66-42C0-A5D4-A80CFDB329BE}" type="slidenum">
              <a:rPr lang="x-none"/>
              <a:pPr>
                <a:defRPr/>
              </a:pPr>
              <a:t>158</a:t>
            </a:fld>
            <a:endParaRPr lang="en-US" dirty="0"/>
          </a:p>
        </p:txBody>
      </p:sp>
      <p:sp>
        <p:nvSpPr>
          <p:cNvPr id="173061" name="Rectangle 3"/>
          <p:cNvSpPr>
            <a:spLocks noGrp="1" noChangeArrowheads="1"/>
          </p:cNvSpPr>
          <p:nvPr>
            <p:ph type="title"/>
          </p:nvPr>
        </p:nvSpPr>
        <p:spPr/>
        <p:txBody>
          <a:bodyPr/>
          <a:lstStyle/>
          <a:p>
            <a:r>
              <a:rPr lang="en-US" dirty="0"/>
              <a:t>Remove: searching</a:t>
            </a:r>
          </a:p>
        </p:txBody>
      </p:sp>
      <p:sp>
        <p:nvSpPr>
          <p:cNvPr id="173062" name="AutoShape 5"/>
          <p:cNvSpPr>
            <a:spLocks noChangeArrowheads="1"/>
          </p:cNvSpPr>
          <p:nvPr/>
        </p:nvSpPr>
        <p:spPr bwMode="auto">
          <a:xfrm>
            <a:off x="1392238" y="4772025"/>
            <a:ext cx="3541712" cy="766763"/>
          </a:xfrm>
          <a:prstGeom prst="wedgeRoundRectCallout">
            <a:avLst>
              <a:gd name="adj1" fmla="val -20370"/>
              <a:gd name="adj2" fmla="val -36138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73063" name="Text Box 6"/>
          <p:cNvSpPr txBox="1">
            <a:spLocks noChangeArrowheads="1"/>
          </p:cNvSpPr>
          <p:nvPr/>
        </p:nvSpPr>
        <p:spPr bwMode="auto">
          <a:xfrm>
            <a:off x="836823" y="1941513"/>
            <a:ext cx="3863558" cy="523220"/>
          </a:xfrm>
          <a:prstGeom prst="rect">
            <a:avLst/>
          </a:prstGeom>
          <a:solidFill>
            <a:schemeClr val="tx1">
              <a:alpha val="70195"/>
            </a:schemeClr>
          </a:solidFill>
          <a:ln w="38100">
            <a:solidFill>
              <a:srgbClr val="FF0066"/>
            </a:solidFill>
            <a:miter lim="800000"/>
            <a:headEnd/>
            <a:tailEnd/>
          </a:ln>
        </p:spPr>
        <p:txBody>
          <a:bodyPr wrap="none">
            <a:spAutoFit/>
          </a:bodyPr>
          <a:lstStyle/>
          <a:p>
            <a:pPr algn="ctr"/>
            <a:r>
              <a:rPr lang="en-US" sz="2800" dirty="0">
                <a:solidFill>
                  <a:srgbClr val="FFFF00"/>
                </a:solidFill>
                <a:latin typeface="Arial" pitchFamily="34" charset="0"/>
              </a:rPr>
              <a:t>Otherwise, move along</a:t>
            </a:r>
          </a:p>
        </p:txBody>
      </p:sp>
      <p:grpSp>
        <p:nvGrpSpPr>
          <p:cNvPr id="39" name="Group 38"/>
          <p:cNvGrpSpPr/>
          <p:nvPr/>
        </p:nvGrpSpPr>
        <p:grpSpPr>
          <a:xfrm>
            <a:off x="5950744" y="4113709"/>
            <a:ext cx="2933700" cy="1816100"/>
            <a:chOff x="6040371" y="1208268"/>
            <a:chExt cx="2933700" cy="1816100"/>
          </a:xfrm>
        </p:grpSpPr>
        <p:sp>
          <p:nvSpPr>
            <p:cNvPr id="40" name="Rectangle 8"/>
            <p:cNvSpPr>
              <a:spLocks noChangeArrowheads="1"/>
            </p:cNvSpPr>
            <p:nvPr/>
          </p:nvSpPr>
          <p:spPr bwMode="auto">
            <a:xfrm>
              <a:off x="6040371" y="1208268"/>
              <a:ext cx="2933700" cy="1816100"/>
            </a:xfrm>
            <a:prstGeom prst="rect">
              <a:avLst/>
            </a:prstGeom>
            <a:solidFill>
              <a:srgbClr val="CCFFCC"/>
            </a:solidFill>
            <a:ln w="38100" algn="ctr">
              <a:solidFill>
                <a:schemeClr val="tx1"/>
              </a:solidFill>
              <a:miter lim="800000"/>
              <a:headEnd/>
              <a:tailEnd/>
            </a:ln>
          </p:spPr>
          <p:txBody>
            <a:bodyPr wrap="none" anchor="ctr">
              <a:noAutofit/>
            </a:bodyPr>
            <a:lstStyle/>
            <a:p>
              <a:endParaRPr lang="en-US" dirty="0">
                <a:latin typeface="Consolas" panose="020B0609020204030204" pitchFamily="49" charset="0"/>
              </a:endParaRPr>
            </a:p>
          </p:txBody>
        </p:sp>
        <p:sp>
          <p:nvSpPr>
            <p:cNvPr id="41" name="AutoShape 9"/>
            <p:cNvSpPr>
              <a:spLocks noChangeArrowheads="1"/>
            </p:cNvSpPr>
            <p:nvPr/>
          </p:nvSpPr>
          <p:spPr bwMode="auto">
            <a:xfrm>
              <a:off x="6400347" y="1478661"/>
              <a:ext cx="363630" cy="237872"/>
            </a:xfrm>
            <a:prstGeom prst="roundRect">
              <a:avLst>
                <a:gd name="adj" fmla="val 16667"/>
              </a:avLst>
            </a:prstGeom>
            <a:solidFill>
              <a:srgbClr val="CCFFFF">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10"/>
            <p:cNvSpPr>
              <a:spLocks noChangeShapeType="1"/>
            </p:cNvSpPr>
            <p:nvPr/>
          </p:nvSpPr>
          <p:spPr bwMode="auto">
            <a:xfrm>
              <a:off x="6585492"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Text Box 11"/>
            <p:cNvSpPr txBox="1">
              <a:spLocks noChangeArrowheads="1"/>
            </p:cNvSpPr>
            <p:nvPr/>
          </p:nvSpPr>
          <p:spPr bwMode="auto">
            <a:xfrm>
              <a:off x="6444968" y="1489322"/>
              <a:ext cx="184479" cy="519054"/>
            </a:xfrm>
            <a:prstGeom prst="rect">
              <a:avLst/>
            </a:prstGeom>
            <a:noFill/>
            <a:ln w="9525">
              <a:noFill/>
              <a:miter lim="800000"/>
              <a:headEnd/>
              <a:tailEnd/>
            </a:ln>
          </p:spPr>
          <p:txBody>
            <a:bodyPr wrap="none">
              <a:spAutoFit/>
            </a:bodyPr>
            <a:lstStyle/>
            <a:p>
              <a:endParaRPr lang="en-US" sz="2800" b="1" dirty="0">
                <a:latin typeface="Arial" pitchFamily="34" charset="0"/>
              </a:endParaRPr>
            </a:p>
          </p:txBody>
        </p:sp>
        <p:sp>
          <p:nvSpPr>
            <p:cNvPr id="44" name="AutoShape 12"/>
            <p:cNvSpPr>
              <a:spLocks noChangeArrowheads="1"/>
            </p:cNvSpPr>
            <p:nvPr/>
          </p:nvSpPr>
          <p:spPr bwMode="auto">
            <a:xfrm>
              <a:off x="7070332"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13"/>
            <p:cNvSpPr>
              <a:spLocks noChangeShapeType="1"/>
            </p:cNvSpPr>
            <p:nvPr/>
          </p:nvSpPr>
          <p:spPr bwMode="auto">
            <a:xfrm>
              <a:off x="7255477"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AutoShape 14"/>
            <p:cNvSpPr>
              <a:spLocks noChangeArrowheads="1"/>
            </p:cNvSpPr>
            <p:nvPr/>
          </p:nvSpPr>
          <p:spPr bwMode="auto">
            <a:xfrm>
              <a:off x="7742316"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Line 15"/>
            <p:cNvSpPr>
              <a:spLocks noChangeShapeType="1"/>
            </p:cNvSpPr>
            <p:nvPr/>
          </p:nvSpPr>
          <p:spPr bwMode="auto">
            <a:xfrm>
              <a:off x="7927461"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AutoShape 16"/>
            <p:cNvSpPr>
              <a:spLocks noChangeArrowheads="1"/>
            </p:cNvSpPr>
            <p:nvPr/>
          </p:nvSpPr>
          <p:spPr bwMode="auto">
            <a:xfrm>
              <a:off x="8412301" y="1478661"/>
              <a:ext cx="363630" cy="237872"/>
            </a:xfrm>
            <a:prstGeom prst="roundRect">
              <a:avLst>
                <a:gd name="adj" fmla="val 16667"/>
              </a:avLst>
            </a:prstGeom>
            <a:solidFill>
              <a:srgbClr val="FFCCCC">
                <a:alpha val="70195"/>
              </a:srgb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Line 17"/>
            <p:cNvSpPr>
              <a:spLocks noChangeShapeType="1"/>
            </p:cNvSpPr>
            <p:nvPr/>
          </p:nvSpPr>
          <p:spPr bwMode="auto">
            <a:xfrm>
              <a:off x="8597446" y="1475329"/>
              <a:ext cx="0" cy="244535"/>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Line 18"/>
            <p:cNvSpPr>
              <a:spLocks noChangeShapeType="1"/>
            </p:cNvSpPr>
            <p:nvPr/>
          </p:nvSpPr>
          <p:spPr bwMode="auto">
            <a:xfrm>
              <a:off x="6671405" y="1597930"/>
              <a:ext cx="363630" cy="0"/>
            </a:xfrm>
            <a:prstGeom prst="line">
              <a:avLst/>
            </a:prstGeom>
            <a:noFill/>
            <a:ln w="76200">
              <a:solidFill>
                <a:srgbClr val="FF0000"/>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19"/>
            <p:cNvSpPr>
              <a:spLocks noChangeShapeType="1"/>
            </p:cNvSpPr>
            <p:nvPr/>
          </p:nvSpPr>
          <p:spPr bwMode="auto">
            <a:xfrm>
              <a:off x="7348716"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52" name="Line 20"/>
            <p:cNvSpPr>
              <a:spLocks noChangeShapeType="1"/>
            </p:cNvSpPr>
            <p:nvPr/>
          </p:nvSpPr>
          <p:spPr bwMode="auto">
            <a:xfrm>
              <a:off x="8014705" y="1597930"/>
              <a:ext cx="363630"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nvGrpSpPr>
            <p:cNvPr id="53" name="Group 21"/>
            <p:cNvGrpSpPr>
              <a:grpSpLocks/>
            </p:cNvGrpSpPr>
            <p:nvPr/>
          </p:nvGrpSpPr>
          <p:grpSpPr bwMode="auto">
            <a:xfrm>
              <a:off x="7469926" y="2116318"/>
              <a:ext cx="179151" cy="261193"/>
              <a:chOff x="2298" y="2804"/>
              <a:chExt cx="269" cy="392"/>
            </a:xfrm>
          </p:grpSpPr>
          <p:sp>
            <p:nvSpPr>
              <p:cNvPr id="66" name="Oval 22"/>
              <p:cNvSpPr>
                <a:spLocks noChangeArrowheads="1"/>
              </p:cNvSpPr>
              <p:nvPr/>
            </p:nvSpPr>
            <p:spPr bwMode="auto">
              <a:xfrm>
                <a:off x="2298" y="2927"/>
                <a:ext cx="269" cy="269"/>
              </a:xfrm>
              <a:prstGeom prst="ellipse">
                <a:avLst/>
              </a:prstGeom>
              <a:solidFill>
                <a:schemeClr val="accent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67" name="Oval 23"/>
              <p:cNvSpPr>
                <a:spLocks noChangeArrowheads="1"/>
              </p:cNvSpPr>
              <p:nvPr/>
            </p:nvSpPr>
            <p:spPr bwMode="auto">
              <a:xfrm>
                <a:off x="2399" y="2983"/>
                <a:ext cx="67" cy="67"/>
              </a:xfrm>
              <a:prstGeom prst="ellipse">
                <a:avLst/>
              </a:prstGeom>
              <a:solidFill>
                <a:schemeClr val="bg1">
                  <a:alpha val="70195"/>
                </a:schemeClr>
              </a:solidFill>
              <a:ln w="9525" algn="ctr">
                <a:noFill/>
                <a:round/>
                <a:headEnd/>
                <a:tailEnd/>
              </a:ln>
            </p:spPr>
            <p:txBody>
              <a:bodyPr wrap="none" anchor="ctr"/>
              <a:lstStyle/>
              <a:p>
                <a:endParaRPr lang="en-US" dirty="0">
                  <a:latin typeface="Consolas" panose="020B0609020204030204" pitchFamily="49" charset="0"/>
                </a:endParaRPr>
              </a:p>
            </p:txBody>
          </p:sp>
          <p:sp>
            <p:nvSpPr>
              <p:cNvPr id="68" name="AutoShape 24"/>
              <p:cNvSpPr>
                <a:spLocks noChangeArrowheads="1"/>
              </p:cNvSpPr>
              <p:nvPr/>
            </p:nvSpPr>
            <p:spPr bwMode="auto">
              <a:xfrm flipV="1">
                <a:off x="2393" y="3028"/>
                <a:ext cx="79" cy="10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75 w 21600"/>
                  <a:gd name="T13" fmla="*/ 4491 h 21600"/>
                  <a:gd name="T14" fmla="*/ 17225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9" name="AutoShape 25"/>
              <p:cNvSpPr>
                <a:spLocks noChangeArrowheads="1"/>
              </p:cNvSpPr>
              <p:nvPr/>
            </p:nvSpPr>
            <p:spPr bwMode="auto">
              <a:xfrm>
                <a:off x="2354" y="2804"/>
                <a:ext cx="146" cy="3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alpha val="70195"/>
                </a:schemeClr>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54" name="Group 26"/>
            <p:cNvGrpSpPr>
              <a:grpSpLocks/>
            </p:cNvGrpSpPr>
            <p:nvPr/>
          </p:nvGrpSpPr>
          <p:grpSpPr bwMode="auto">
            <a:xfrm>
              <a:off x="7559834" y="2357521"/>
              <a:ext cx="607382" cy="543708"/>
              <a:chOff x="1584" y="816"/>
              <a:chExt cx="912" cy="816"/>
            </a:xfrm>
          </p:grpSpPr>
          <p:sp>
            <p:nvSpPr>
              <p:cNvPr id="57" name="Freeform 2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2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2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Freeform 3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Freeform 3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2" name="Freeform 3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alpha val="70195"/>
                </a:schemeClr>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Freeform 3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4" name="Freeform 3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5" name="Freeform 3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alpha val="70195"/>
                </a:schemeClr>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5" name="AutoShape 36"/>
            <p:cNvSpPr>
              <a:spLocks noChangeArrowheads="1"/>
            </p:cNvSpPr>
            <p:nvPr/>
          </p:nvSpPr>
          <p:spPr bwMode="auto">
            <a:xfrm>
              <a:off x="6981756" y="1429354"/>
              <a:ext cx="542781" cy="341816"/>
            </a:xfrm>
            <a:prstGeom prst="wedgeRoundRectCallout">
              <a:avLst>
                <a:gd name="adj1" fmla="val 59569"/>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56" name="AutoShape 37"/>
            <p:cNvSpPr>
              <a:spLocks noChangeArrowheads="1"/>
            </p:cNvSpPr>
            <p:nvPr/>
          </p:nvSpPr>
          <p:spPr bwMode="auto">
            <a:xfrm>
              <a:off x="7647745" y="1440015"/>
              <a:ext cx="542781" cy="341816"/>
            </a:xfrm>
            <a:prstGeom prst="wedgeRoundRectCallout">
              <a:avLst>
                <a:gd name="adj1" fmla="val -63495"/>
                <a:gd name="adj2" fmla="val 19444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FD2D3048-7FBE-4AE6-8292-415DE8A35265}" type="slidenum">
              <a:rPr lang="x-none"/>
              <a:pPr>
                <a:defRPr/>
              </a:pPr>
              <a:t>159</a:t>
            </a:fld>
            <a:endParaRPr lang="en-US" dirty="0"/>
          </a:p>
        </p:txBody>
      </p:sp>
      <p:sp>
        <p:nvSpPr>
          <p:cNvPr id="174084" name="Rectangle 2"/>
          <p:cNvSpPr>
            <a:spLocks noGrp="1" noChangeArrowheads="1"/>
          </p:cNvSpPr>
          <p:nvPr>
            <p:ph type="title"/>
          </p:nvPr>
        </p:nvSpPr>
        <p:spPr/>
        <p:txBody>
          <a:bodyPr/>
          <a:lstStyle/>
          <a:p>
            <a:r>
              <a:rPr lang="en-US" dirty="0"/>
              <a:t>On Exit from Loop</a:t>
            </a:r>
          </a:p>
        </p:txBody>
      </p:sp>
      <p:sp>
        <p:nvSpPr>
          <p:cNvPr id="2" name="TextBox 1">
            <a:extLst>
              <a:ext uri="{FF2B5EF4-FFF2-40B4-BE49-F238E27FC236}">
                <a16:creationId xmlns:a16="http://schemas.microsoft.com/office/drawing/2014/main" id="{BE7CACC4-58DB-7CFE-3EC7-FA0DACE64663}"/>
              </a:ext>
            </a:extLst>
          </p:cNvPr>
          <p:cNvSpPr txBox="1"/>
          <p:nvPr/>
        </p:nvSpPr>
        <p:spPr bwMode="auto">
          <a:xfrm>
            <a:off x="1479825" y="2009794"/>
            <a:ext cx="6471222" cy="138499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a:t>
            </a:r>
            <a:r>
              <a:rPr lang="en-US" sz="2800" dirty="0">
                <a:solidFill>
                  <a:schemeClr val="bg1"/>
                </a:solidFill>
                <a:latin typeface="Consolas" panose="020B0609020204030204" pitchFamily="49" charset="0"/>
                <a:cs typeface="Courier New" panose="02070309020205020404" pitchFamily="49" charset="0"/>
              </a:rPr>
              <a:t>item</a:t>
            </a:r>
            <a:r>
              <a:rPr lang="en-US" sz="2800" dirty="0">
                <a:solidFill>
                  <a:srgbClr val="FFFF00"/>
                </a:solidFill>
              </a:rPr>
              <a:t> is present</a:t>
            </a:r>
          </a:p>
          <a:p>
            <a:pPr lvl="1" algn="l"/>
            <a:r>
              <a:rPr lang="en-US" sz="2800" dirty="0">
                <a:solidFill>
                  <a:schemeClr val="bg1"/>
                </a:solidFill>
                <a:latin typeface="Consolas" panose="020B0609020204030204" pitchFamily="49" charset="0"/>
                <a:cs typeface="Courier New" panose="02070309020205020404" pitchFamily="49" charset="0"/>
              </a:rPr>
              <a:t>curr</a:t>
            </a:r>
            <a:r>
              <a:rPr lang="en-US" sz="2800" dirty="0">
                <a:solidFill>
                  <a:srgbClr val="FFFF00"/>
                </a:solidFill>
              </a:rPr>
              <a:t> holds </a:t>
            </a:r>
            <a:r>
              <a:rPr lang="en-US" sz="2800" dirty="0">
                <a:solidFill>
                  <a:schemeClr val="bg1"/>
                </a:solidFill>
                <a:latin typeface="Consolas" panose="020B0609020204030204" pitchFamily="49" charset="0"/>
                <a:cs typeface="Courier New" panose="02070309020205020404" pitchFamily="49" charset="0"/>
              </a:rPr>
              <a:t>item</a:t>
            </a:r>
          </a:p>
          <a:p>
            <a:pPr lvl="1" algn="l"/>
            <a:r>
              <a:rPr lang="en-US" sz="2800" dirty="0">
                <a:solidFill>
                  <a:schemeClr val="bg1"/>
                </a:solidFill>
                <a:latin typeface="Consolas" panose="020B0609020204030204" pitchFamily="49" charset="0"/>
                <a:cs typeface="Courier New" panose="02070309020205020404" pitchFamily="49" charset="0"/>
              </a:rPr>
              <a:t>pred</a:t>
            </a:r>
            <a:r>
              <a:rPr lang="en-US" sz="2800" dirty="0">
                <a:solidFill>
                  <a:srgbClr val="FFFF00"/>
                </a:solidFill>
              </a:rPr>
              <a:t> just before </a:t>
            </a:r>
            <a:r>
              <a:rPr lang="en-US" sz="2800" dirty="0">
                <a:solidFill>
                  <a:schemeClr val="bg1"/>
                </a:solidFill>
                <a:latin typeface="Consolas" panose="020B0609020204030204" pitchFamily="49" charset="0"/>
                <a:cs typeface="Courier New" panose="02070309020205020404" pitchFamily="49" charset="0"/>
              </a:rPr>
              <a:t>curr</a:t>
            </a:r>
          </a:p>
        </p:txBody>
      </p:sp>
      <p:sp>
        <p:nvSpPr>
          <p:cNvPr id="3" name="TextBox 2">
            <a:extLst>
              <a:ext uri="{FF2B5EF4-FFF2-40B4-BE49-F238E27FC236}">
                <a16:creationId xmlns:a16="http://schemas.microsoft.com/office/drawing/2014/main" id="{8B72078C-2FEA-AAA1-0119-234CD70A0323}"/>
              </a:ext>
            </a:extLst>
          </p:cNvPr>
          <p:cNvSpPr txBox="1"/>
          <p:nvPr/>
        </p:nvSpPr>
        <p:spPr bwMode="auto">
          <a:xfrm>
            <a:off x="1479825" y="3624833"/>
            <a:ext cx="6471222" cy="1384995"/>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a:t>
            </a:r>
            <a:r>
              <a:rPr lang="en-US" sz="2800" dirty="0">
                <a:solidFill>
                  <a:schemeClr val="bg1"/>
                </a:solidFill>
                <a:latin typeface="Consolas" panose="020B0609020204030204" pitchFamily="49" charset="0"/>
                <a:cs typeface="Courier New" panose="02070309020205020404" pitchFamily="49" charset="0"/>
              </a:rPr>
              <a:t>item</a:t>
            </a:r>
            <a:r>
              <a:rPr lang="en-US" sz="2800" dirty="0">
                <a:solidFill>
                  <a:srgbClr val="FFFF00"/>
                </a:solidFill>
              </a:rPr>
              <a:t> is absent</a:t>
            </a:r>
          </a:p>
          <a:p>
            <a:pPr lvl="1" algn="l"/>
            <a:r>
              <a:rPr lang="en-US" sz="2800" dirty="0">
                <a:solidFill>
                  <a:schemeClr val="bg1"/>
                </a:solidFill>
                <a:latin typeface="Consolas" panose="020B0609020204030204" pitchFamily="49" charset="0"/>
                <a:cs typeface="Courier New" panose="02070309020205020404" pitchFamily="49" charset="0"/>
              </a:rPr>
              <a:t>curr</a:t>
            </a:r>
            <a:r>
              <a:rPr lang="en-US" sz="2800" dirty="0">
                <a:solidFill>
                  <a:srgbClr val="FFFF00"/>
                </a:solidFill>
              </a:rPr>
              <a:t> has next higher key</a:t>
            </a:r>
          </a:p>
          <a:p>
            <a:pPr lvl="1" algn="l"/>
            <a:r>
              <a:rPr lang="en-US" sz="2800" dirty="0">
                <a:solidFill>
                  <a:schemeClr val="bg1"/>
                </a:solidFill>
                <a:latin typeface="Consolas" panose="020B0609020204030204" pitchFamily="49" charset="0"/>
                <a:cs typeface="Courier New" panose="02070309020205020404" pitchFamily="49" charset="0"/>
              </a:rPr>
              <a:t>pred</a:t>
            </a:r>
            <a:r>
              <a:rPr lang="en-US" sz="2800" dirty="0">
                <a:solidFill>
                  <a:srgbClr val="FFFF00"/>
                </a:solidFill>
              </a:rPr>
              <a:t> just before </a:t>
            </a:r>
            <a:r>
              <a:rPr lang="en-US" sz="2800" dirty="0">
                <a:solidFill>
                  <a:schemeClr val="bg1"/>
                </a:solidFill>
                <a:latin typeface="Consolas" panose="020B0609020204030204" pitchFamily="49" charset="0"/>
                <a:cs typeface="Courier New" panose="02070309020205020404" pitchFamily="49" charset="0"/>
              </a:rPr>
              <a:t>curr</a:t>
            </a:r>
          </a:p>
        </p:txBody>
      </p:sp>
      <p:sp>
        <p:nvSpPr>
          <p:cNvPr id="6" name="TextBox 5">
            <a:extLst>
              <a:ext uri="{FF2B5EF4-FFF2-40B4-BE49-F238E27FC236}">
                <a16:creationId xmlns:a16="http://schemas.microsoft.com/office/drawing/2014/main" id="{48903774-D9D6-1588-023D-B3A3E57FC46A}"/>
              </a:ext>
            </a:extLst>
          </p:cNvPr>
          <p:cNvSpPr txBox="1"/>
          <p:nvPr/>
        </p:nvSpPr>
        <p:spPr bwMode="auto">
          <a:xfrm>
            <a:off x="1479824" y="5239872"/>
            <a:ext cx="647122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Assuming no synchronization problems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CD389ADB-EEAB-4F11-BA3C-AA12861800A4}" type="slidenum">
              <a:rPr lang="x-none"/>
              <a:pPr>
                <a:defRPr/>
              </a:pPr>
              <a:t>160</a:t>
            </a:fld>
            <a:endParaRPr lang="en-US" dirty="0"/>
          </a:p>
        </p:txBody>
      </p:sp>
      <p:sp>
        <p:nvSpPr>
          <p:cNvPr id="175108" name="Rectangle 3"/>
          <p:cNvSpPr>
            <a:spLocks noGrp="1" noChangeArrowheads="1"/>
          </p:cNvSpPr>
          <p:nvPr>
            <p:ph type="title"/>
          </p:nvPr>
        </p:nvSpPr>
        <p:spPr/>
        <p:txBody>
          <a:bodyPr/>
          <a:lstStyle/>
          <a:p>
            <a:r>
              <a:rPr lang="en-US" dirty="0"/>
              <a:t>Remove Method</a:t>
            </a:r>
          </a:p>
        </p:txBody>
      </p:sp>
      <p:sp>
        <p:nvSpPr>
          <p:cNvPr id="175109" name="Text Box 4"/>
          <p:cNvSpPr txBox="1">
            <a:spLocks noChangeArrowheads="1"/>
          </p:cNvSpPr>
          <p:nvPr/>
        </p:nvSpPr>
        <p:spPr bwMode="auto">
          <a:xfrm>
            <a:off x="868363" y="165417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 item)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FEA49851-921F-05CA-0E92-DE934C202A25}"/>
              </a:ext>
            </a:extLst>
          </p:cNvPr>
          <p:cNvSpPr txBox="1">
            <a:spLocks noChangeArrowheads="1"/>
          </p:cNvSpPr>
          <p:nvPr/>
        </p:nvSpPr>
        <p:spPr bwMode="auto">
          <a:xfrm>
            <a:off x="868363" y="165417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 item)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pred</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curr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0C880C7E-ABF3-46F8-B066-05AE093156D8}" type="slidenum">
              <a:rPr lang="x-none"/>
              <a:pPr>
                <a:defRPr/>
              </a:pPr>
              <a:t>161</a:t>
            </a:fld>
            <a:endParaRPr lang="en-US" dirty="0"/>
          </a:p>
        </p:txBody>
      </p:sp>
      <p:sp>
        <p:nvSpPr>
          <p:cNvPr id="176133" name="Rectangle 3"/>
          <p:cNvSpPr>
            <a:spLocks noGrp="1" noChangeArrowheads="1"/>
          </p:cNvSpPr>
          <p:nvPr>
            <p:ph type="title"/>
          </p:nvPr>
        </p:nvSpPr>
        <p:spPr/>
        <p:txBody>
          <a:bodyPr/>
          <a:lstStyle/>
          <a:p>
            <a:r>
              <a:rPr lang="en-US" dirty="0"/>
              <a:t>Remove Method</a:t>
            </a:r>
          </a:p>
        </p:txBody>
      </p:sp>
      <p:sp>
        <p:nvSpPr>
          <p:cNvPr id="176134" name="AutoShape 5"/>
          <p:cNvSpPr>
            <a:spLocks noChangeArrowheads="1"/>
          </p:cNvSpPr>
          <p:nvPr/>
        </p:nvSpPr>
        <p:spPr bwMode="auto">
          <a:xfrm>
            <a:off x="879475" y="1719263"/>
            <a:ext cx="1058863" cy="371475"/>
          </a:xfrm>
          <a:prstGeom prst="wedgeRoundRectCallout">
            <a:avLst>
              <a:gd name="adj1" fmla="val 401426"/>
              <a:gd name="adj2" fmla="val 59017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76135" name="Text Box 6"/>
          <p:cNvSpPr txBox="1">
            <a:spLocks noChangeArrowheads="1"/>
          </p:cNvSpPr>
          <p:nvPr/>
        </p:nvSpPr>
        <p:spPr bwMode="auto">
          <a:xfrm>
            <a:off x="5751793" y="3821834"/>
            <a:ext cx="3024188" cy="519112"/>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Always unlock</a:t>
            </a:r>
          </a:p>
        </p:txBody>
      </p:sp>
      <p:sp>
        <p:nvSpPr>
          <p:cNvPr id="176136" name="AutoShape 7"/>
          <p:cNvSpPr>
            <a:spLocks noChangeArrowheads="1"/>
          </p:cNvSpPr>
          <p:nvPr/>
        </p:nvSpPr>
        <p:spPr bwMode="auto">
          <a:xfrm>
            <a:off x="1117757" y="4600515"/>
            <a:ext cx="3181350" cy="1577975"/>
          </a:xfrm>
          <a:prstGeom prst="wedgeRoundRectCallout">
            <a:avLst>
              <a:gd name="adj1" fmla="val 81585"/>
              <a:gd name="adj2" fmla="val -7197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E1531C18-527C-130D-1C6C-62EC3A59A573}"/>
              </a:ext>
            </a:extLst>
          </p:cNvPr>
          <p:cNvSpPr txBox="1">
            <a:spLocks noChangeArrowheads="1"/>
          </p:cNvSpPr>
          <p:nvPr/>
        </p:nvSpPr>
        <p:spPr bwMode="auto">
          <a:xfrm>
            <a:off x="868363" y="165417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 item)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pred</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curr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E3699957-4CD0-4A37-87BE-7B44259E3C95}" type="slidenum">
              <a:rPr lang="x-none"/>
              <a:pPr>
                <a:defRPr/>
              </a:pPr>
              <a:t>162</a:t>
            </a:fld>
            <a:endParaRPr lang="en-US" dirty="0"/>
          </a:p>
        </p:txBody>
      </p:sp>
      <p:sp>
        <p:nvSpPr>
          <p:cNvPr id="177157" name="Rectangle 3"/>
          <p:cNvSpPr>
            <a:spLocks noGrp="1" noChangeArrowheads="1"/>
          </p:cNvSpPr>
          <p:nvPr>
            <p:ph type="title"/>
          </p:nvPr>
        </p:nvSpPr>
        <p:spPr/>
        <p:txBody>
          <a:bodyPr/>
          <a:lstStyle/>
          <a:p>
            <a:r>
              <a:rPr lang="en-US" dirty="0"/>
              <a:t>Remove Method</a:t>
            </a:r>
          </a:p>
        </p:txBody>
      </p:sp>
      <p:sp>
        <p:nvSpPr>
          <p:cNvPr id="177158" name="AutoShape 5"/>
          <p:cNvSpPr>
            <a:spLocks noChangeArrowheads="1"/>
          </p:cNvSpPr>
          <p:nvPr/>
        </p:nvSpPr>
        <p:spPr bwMode="auto">
          <a:xfrm>
            <a:off x="1273175" y="2017713"/>
            <a:ext cx="4960938" cy="488950"/>
          </a:xfrm>
          <a:prstGeom prst="wedgeRoundRectCallout">
            <a:avLst>
              <a:gd name="adj1" fmla="val 48241"/>
              <a:gd name="adj2" fmla="val 41911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77159" name="Text Box 6"/>
          <p:cNvSpPr txBox="1">
            <a:spLocks noChangeArrowheads="1"/>
          </p:cNvSpPr>
          <p:nvPr/>
        </p:nvSpPr>
        <p:spPr bwMode="auto">
          <a:xfrm>
            <a:off x="5066180" y="4488373"/>
            <a:ext cx="2822762"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Lock both nodes</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6A533B7B-7FD1-0E4F-602E-8E39299DC095}"/>
              </a:ext>
            </a:extLst>
          </p:cNvPr>
          <p:cNvSpPr txBox="1">
            <a:spLocks noChangeArrowheads="1"/>
          </p:cNvSpPr>
          <p:nvPr/>
        </p:nvSpPr>
        <p:spPr bwMode="auto">
          <a:xfrm>
            <a:off x="868363" y="165417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 item)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pred</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curr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7026A5A7-BDD1-4F16-8553-B31B52EE0036}" type="slidenum">
              <a:rPr lang="x-none"/>
              <a:pPr>
                <a:defRPr/>
              </a:pPr>
              <a:t>163</a:t>
            </a:fld>
            <a:endParaRPr lang="en-US" dirty="0"/>
          </a:p>
        </p:txBody>
      </p:sp>
      <p:sp>
        <p:nvSpPr>
          <p:cNvPr id="178181" name="Rectangle 3"/>
          <p:cNvSpPr>
            <a:spLocks noGrp="1" noChangeArrowheads="1"/>
          </p:cNvSpPr>
          <p:nvPr>
            <p:ph type="title"/>
          </p:nvPr>
        </p:nvSpPr>
        <p:spPr/>
        <p:txBody>
          <a:bodyPr/>
          <a:lstStyle/>
          <a:p>
            <a:r>
              <a:rPr lang="en-US" dirty="0"/>
              <a:t>Remove Method</a:t>
            </a:r>
          </a:p>
        </p:txBody>
      </p:sp>
      <p:sp>
        <p:nvSpPr>
          <p:cNvPr id="178182" name="AutoShape 5"/>
          <p:cNvSpPr>
            <a:spLocks noChangeArrowheads="1"/>
          </p:cNvSpPr>
          <p:nvPr/>
        </p:nvSpPr>
        <p:spPr bwMode="auto">
          <a:xfrm>
            <a:off x="1257300" y="2406650"/>
            <a:ext cx="4903788" cy="488950"/>
          </a:xfrm>
          <a:prstGeom prst="wedgeRoundRectCallout">
            <a:avLst>
              <a:gd name="adj1" fmla="val 30417"/>
              <a:gd name="adj2" fmla="val 24545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78183" name="Text Box 6"/>
          <p:cNvSpPr txBox="1">
            <a:spLocks noChangeArrowheads="1"/>
          </p:cNvSpPr>
          <p:nvPr/>
        </p:nvSpPr>
        <p:spPr bwMode="auto">
          <a:xfrm>
            <a:off x="2660277" y="3916363"/>
            <a:ext cx="5836024" cy="523220"/>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Check for synchronization conflicts</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366E515F-CD07-E8C2-E4DE-F7200E0E4F89}"/>
              </a:ext>
            </a:extLst>
          </p:cNvPr>
          <p:cNvSpPr txBox="1">
            <a:spLocks noChangeArrowheads="1"/>
          </p:cNvSpPr>
          <p:nvPr/>
        </p:nvSpPr>
        <p:spPr bwMode="auto">
          <a:xfrm>
            <a:off x="868363" y="165417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 item)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pred</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curr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F6506A35-19F9-45E3-81C4-B1B4BCCF4352}" type="slidenum">
              <a:rPr lang="x-none"/>
              <a:pPr>
                <a:defRPr/>
              </a:pPr>
              <a:t>164</a:t>
            </a:fld>
            <a:endParaRPr lang="en-US" dirty="0"/>
          </a:p>
        </p:txBody>
      </p:sp>
      <p:sp>
        <p:nvSpPr>
          <p:cNvPr id="179205" name="Rectangle 3"/>
          <p:cNvSpPr>
            <a:spLocks noGrp="1" noChangeArrowheads="1"/>
          </p:cNvSpPr>
          <p:nvPr>
            <p:ph type="title"/>
          </p:nvPr>
        </p:nvSpPr>
        <p:spPr/>
        <p:txBody>
          <a:bodyPr/>
          <a:lstStyle/>
          <a:p>
            <a:r>
              <a:rPr lang="en-US" dirty="0"/>
              <a:t>Remove Method</a:t>
            </a:r>
          </a:p>
        </p:txBody>
      </p:sp>
      <p:sp>
        <p:nvSpPr>
          <p:cNvPr id="179206" name="AutoShape 5"/>
          <p:cNvSpPr>
            <a:spLocks noChangeArrowheads="1"/>
          </p:cNvSpPr>
          <p:nvPr/>
        </p:nvSpPr>
        <p:spPr bwMode="auto">
          <a:xfrm>
            <a:off x="1304925" y="2736850"/>
            <a:ext cx="4833938" cy="1223963"/>
          </a:xfrm>
          <a:prstGeom prst="wedgeRoundRectCallout">
            <a:avLst>
              <a:gd name="adj1" fmla="val 32716"/>
              <a:gd name="adj2" fmla="val 8180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79207" name="Text Box 6"/>
          <p:cNvSpPr txBox="1">
            <a:spLocks noChangeArrowheads="1"/>
          </p:cNvSpPr>
          <p:nvPr/>
        </p:nvSpPr>
        <p:spPr bwMode="auto">
          <a:xfrm>
            <a:off x="4168588" y="4421843"/>
            <a:ext cx="4540250"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target found, remove node</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074F7AB9-2855-2A90-3427-1F28D5D16882}"/>
              </a:ext>
            </a:extLst>
          </p:cNvPr>
          <p:cNvSpPr txBox="1">
            <a:spLocks noChangeArrowheads="1"/>
          </p:cNvSpPr>
          <p:nvPr/>
        </p:nvSpPr>
        <p:spPr bwMode="auto">
          <a:xfrm>
            <a:off x="868363" y="1654175"/>
            <a:ext cx="7445375" cy="4524315"/>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 == item)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pred</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err="1">
                <a:solidFill>
                  <a:srgbClr val="9CDCFE"/>
                </a:solidFill>
                <a:effectLst/>
                <a:latin typeface="Consolas" panose="020B0609020204030204" pitchFamily="49" charset="0"/>
              </a:rPr>
              <a:t>curr</a:t>
            </a:r>
            <a:r>
              <a:rPr lang="en-US" b="0" dirty="0" err="1">
                <a:solidFill>
                  <a:srgbClr val="D4D4D4"/>
                </a:solidFill>
                <a:effectLst/>
                <a:latin typeface="Consolas" panose="020B0609020204030204" pitchFamily="49" charset="0"/>
              </a:rPr>
              <a:t>.</a:t>
            </a:r>
            <a:r>
              <a:rPr lang="en-US" b="0" dirty="0" err="1">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1E5FFA8D-9037-4652-BD90-689EB644C964}" type="slidenum">
              <a:rPr lang="x-none"/>
              <a:pPr>
                <a:defRPr/>
              </a:pPr>
              <a:t>165</a:t>
            </a:fld>
            <a:endParaRPr lang="en-US" dirty="0"/>
          </a:p>
        </p:txBody>
      </p:sp>
      <p:sp>
        <p:nvSpPr>
          <p:cNvPr id="180229" name="Rectangle 3"/>
          <p:cNvSpPr>
            <a:spLocks noGrp="1" noChangeArrowheads="1"/>
          </p:cNvSpPr>
          <p:nvPr>
            <p:ph type="title"/>
          </p:nvPr>
        </p:nvSpPr>
        <p:spPr/>
        <p:txBody>
          <a:bodyPr/>
          <a:lstStyle/>
          <a:p>
            <a:r>
              <a:rPr lang="en-US" dirty="0"/>
              <a:t>Remove Method</a:t>
            </a:r>
          </a:p>
        </p:txBody>
      </p:sp>
      <p:sp>
        <p:nvSpPr>
          <p:cNvPr id="180230" name="AutoShape 5"/>
          <p:cNvSpPr>
            <a:spLocks noChangeArrowheads="1"/>
          </p:cNvSpPr>
          <p:nvPr/>
        </p:nvSpPr>
        <p:spPr bwMode="auto">
          <a:xfrm>
            <a:off x="1620838" y="4235450"/>
            <a:ext cx="2465387" cy="431800"/>
          </a:xfrm>
          <a:prstGeom prst="wedgeRoundRectCallout">
            <a:avLst>
              <a:gd name="adj1" fmla="val 77236"/>
              <a:gd name="adj2" fmla="val -15625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180231" name="Text Box 6"/>
          <p:cNvSpPr txBox="1">
            <a:spLocks noChangeArrowheads="1"/>
          </p:cNvSpPr>
          <p:nvPr/>
        </p:nvSpPr>
        <p:spPr bwMode="auto">
          <a:xfrm>
            <a:off x="4895103" y="3481386"/>
            <a:ext cx="2949015"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target not found</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90C2459B-B5A5-4B31-8733-0BB715A8B02C}" type="slidenum">
              <a:rPr lang="x-none"/>
              <a:pPr>
                <a:defRPr/>
              </a:pPr>
              <a:t>166</a:t>
            </a:fld>
            <a:endParaRPr lang="en-US" dirty="0"/>
          </a:p>
        </p:txBody>
      </p:sp>
      <p:sp>
        <p:nvSpPr>
          <p:cNvPr id="181252" name="Rectangle 2"/>
          <p:cNvSpPr>
            <a:spLocks noGrp="1" noChangeArrowheads="1"/>
          </p:cNvSpPr>
          <p:nvPr>
            <p:ph type="title"/>
          </p:nvPr>
        </p:nvSpPr>
        <p:spPr/>
        <p:txBody>
          <a:bodyPr/>
          <a:lstStyle/>
          <a:p>
            <a:r>
              <a:rPr lang="en-US" dirty="0"/>
              <a:t>Optimistic List</a:t>
            </a:r>
          </a:p>
        </p:txBody>
      </p:sp>
      <p:sp>
        <p:nvSpPr>
          <p:cNvPr id="7" name="TextBox 6">
            <a:extLst>
              <a:ext uri="{FF2B5EF4-FFF2-40B4-BE49-F238E27FC236}">
                <a16:creationId xmlns:a16="http://schemas.microsoft.com/office/drawing/2014/main" id="{15674919-4B16-76A8-BF32-841363FA23F2}"/>
              </a:ext>
            </a:extLst>
          </p:cNvPr>
          <p:cNvSpPr txBox="1"/>
          <p:nvPr/>
        </p:nvSpPr>
        <p:spPr bwMode="auto">
          <a:xfrm>
            <a:off x="953278" y="2058452"/>
            <a:ext cx="2923957"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Limited hot-spots</a:t>
            </a:r>
          </a:p>
        </p:txBody>
      </p:sp>
      <p:sp>
        <p:nvSpPr>
          <p:cNvPr id="8" name="TextBox 7">
            <a:extLst>
              <a:ext uri="{FF2B5EF4-FFF2-40B4-BE49-F238E27FC236}">
                <a16:creationId xmlns:a16="http://schemas.microsoft.com/office/drawing/2014/main" id="{3BCE5657-8DFC-FFA6-4ABC-C9F23EBA30FF}"/>
              </a:ext>
            </a:extLst>
          </p:cNvPr>
          <p:cNvSpPr txBox="1"/>
          <p:nvPr/>
        </p:nvSpPr>
        <p:spPr bwMode="auto">
          <a:xfrm>
            <a:off x="953278" y="3004337"/>
            <a:ext cx="7048981"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Targets of </a:t>
            </a:r>
            <a:r>
              <a:rPr lang="en-US" sz="2800" dirty="0">
                <a:solidFill>
                  <a:schemeClr val="bg1"/>
                </a:solidFill>
                <a:latin typeface="Consolas" panose="020B0609020204030204" pitchFamily="49" charset="0"/>
                <a:cs typeface="Courier New" panose="02070309020205020404" pitchFamily="49" charset="0"/>
              </a:rPr>
              <a:t>add()</a:t>
            </a:r>
            <a:r>
              <a:rPr lang="en-US" sz="2800" dirty="0">
                <a:solidFill>
                  <a:srgbClr val="FFFF00"/>
                </a:solidFill>
                <a:cs typeface="Courier New" panose="02070309020205020404" pitchFamily="49" charset="0"/>
              </a:rPr>
              <a:t>,</a:t>
            </a:r>
            <a:r>
              <a:rPr lang="en-US" sz="2800" dirty="0">
                <a:solidFill>
                  <a:srgbClr val="FFFF00"/>
                </a:solidFill>
                <a:latin typeface="Consolas" panose="020B0609020204030204" pitchFamily="49" charset="0"/>
                <a:cs typeface="Courier New" panose="02070309020205020404" pitchFamily="49" charset="0"/>
              </a:rPr>
              <a:t> </a:t>
            </a:r>
            <a:r>
              <a:rPr lang="en-US" sz="2800" dirty="0">
                <a:solidFill>
                  <a:schemeClr val="bg1"/>
                </a:solidFill>
                <a:latin typeface="Consolas" panose="020B0609020204030204" pitchFamily="49" charset="0"/>
                <a:cs typeface="Courier New" panose="02070309020205020404" pitchFamily="49" charset="0"/>
              </a:rPr>
              <a:t>remove()</a:t>
            </a:r>
            <a:r>
              <a:rPr lang="en-US" sz="2800" dirty="0">
                <a:solidFill>
                  <a:srgbClr val="FFFF00"/>
                </a:solidFill>
                <a:cs typeface="Courier New" panose="02070309020205020404" pitchFamily="49" charset="0"/>
              </a:rPr>
              <a:t>,</a:t>
            </a:r>
            <a:r>
              <a:rPr lang="en-US" sz="2800" dirty="0">
                <a:solidFill>
                  <a:srgbClr val="FFFF00"/>
                </a:solidFill>
                <a:latin typeface="Consolas" panose="020B0609020204030204" pitchFamily="49" charset="0"/>
                <a:cs typeface="Courier New" panose="02070309020205020404" pitchFamily="49" charset="0"/>
              </a:rPr>
              <a:t> </a:t>
            </a:r>
            <a:r>
              <a:rPr lang="en-US" sz="2800" dirty="0">
                <a:solidFill>
                  <a:schemeClr val="bg1"/>
                </a:solidFill>
                <a:latin typeface="Consolas" panose="020B0609020204030204" pitchFamily="49" charset="0"/>
                <a:cs typeface="Courier New" panose="02070309020205020404" pitchFamily="49" charset="0"/>
              </a:rPr>
              <a:t>contains()</a:t>
            </a:r>
          </a:p>
        </p:txBody>
      </p:sp>
      <p:sp>
        <p:nvSpPr>
          <p:cNvPr id="9" name="TextBox 8">
            <a:extLst>
              <a:ext uri="{FF2B5EF4-FFF2-40B4-BE49-F238E27FC236}">
                <a16:creationId xmlns:a16="http://schemas.microsoft.com/office/drawing/2014/main" id="{FC6C374E-CA1E-CAE3-E8D7-F1C0D8ADC855}"/>
              </a:ext>
            </a:extLst>
          </p:cNvPr>
          <p:cNvSpPr txBox="1"/>
          <p:nvPr/>
        </p:nvSpPr>
        <p:spPr bwMode="auto">
          <a:xfrm>
            <a:off x="953277" y="3950222"/>
            <a:ext cx="4712417"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No contention on traversals</a:t>
            </a:r>
          </a:p>
        </p:txBody>
      </p:sp>
      <p:sp>
        <p:nvSpPr>
          <p:cNvPr id="11" name="TextBox 10">
            <a:extLst>
              <a:ext uri="{FF2B5EF4-FFF2-40B4-BE49-F238E27FC236}">
                <a16:creationId xmlns:a16="http://schemas.microsoft.com/office/drawing/2014/main" id="{F15EF7EB-2EEF-A5AC-978A-A03397680AD2}"/>
              </a:ext>
            </a:extLst>
          </p:cNvPr>
          <p:cNvSpPr txBox="1"/>
          <p:nvPr/>
        </p:nvSpPr>
        <p:spPr bwMode="auto">
          <a:xfrm>
            <a:off x="953278" y="4896108"/>
            <a:ext cx="4134192"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Traversals are wait-free</a:t>
            </a:r>
          </a:p>
        </p:txBody>
      </p:sp>
    </p:spTree>
    <p:extLst>
      <p:ext uri="{BB962C8B-B14F-4D97-AF65-F5344CB8AC3E}">
        <p14:creationId xmlns:p14="http://schemas.microsoft.com/office/powerpoint/2010/main" val="213877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C6526889-8497-43C9-B5CF-B0B67BCABAD1}" type="slidenum">
              <a:rPr lang="x-none"/>
              <a:pPr>
                <a:defRPr/>
              </a:pPr>
              <a:t>167</a:t>
            </a:fld>
            <a:endParaRPr lang="en-US" dirty="0"/>
          </a:p>
        </p:txBody>
      </p:sp>
      <p:sp>
        <p:nvSpPr>
          <p:cNvPr id="182276" name="Rectangle 2"/>
          <p:cNvSpPr>
            <a:spLocks noGrp="1" noChangeArrowheads="1"/>
          </p:cNvSpPr>
          <p:nvPr>
            <p:ph type="title"/>
          </p:nvPr>
        </p:nvSpPr>
        <p:spPr/>
        <p:txBody>
          <a:bodyPr/>
          <a:lstStyle/>
          <a:p>
            <a:r>
              <a:rPr lang="en-US" dirty="0"/>
              <a:t>So Far, So Good</a:t>
            </a:r>
          </a:p>
        </p:txBody>
      </p:sp>
      <p:sp>
        <p:nvSpPr>
          <p:cNvPr id="2" name="TextBox 1">
            <a:extLst>
              <a:ext uri="{FF2B5EF4-FFF2-40B4-BE49-F238E27FC236}">
                <a16:creationId xmlns:a16="http://schemas.microsoft.com/office/drawing/2014/main" id="{84E09382-0CFF-2E04-8F68-50835D8C1B1C}"/>
              </a:ext>
            </a:extLst>
          </p:cNvPr>
          <p:cNvSpPr txBox="1"/>
          <p:nvPr/>
        </p:nvSpPr>
        <p:spPr bwMode="auto">
          <a:xfrm>
            <a:off x="1199937" y="1996242"/>
            <a:ext cx="6744125" cy="138499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Much less lock acquisition/release</a:t>
            </a:r>
          </a:p>
          <a:p>
            <a:pPr lvl="1" algn="l"/>
            <a:r>
              <a:rPr lang="en-US" sz="2800" dirty="0">
                <a:solidFill>
                  <a:srgbClr val="FFFF00"/>
                </a:solidFill>
              </a:rPr>
              <a:t>Performance</a:t>
            </a:r>
          </a:p>
          <a:p>
            <a:pPr lvl="1" algn="l"/>
            <a:r>
              <a:rPr lang="en-US" sz="2800" dirty="0">
                <a:solidFill>
                  <a:srgbClr val="FFFF00"/>
                </a:solidFill>
              </a:rPr>
              <a:t>Concurrency</a:t>
            </a:r>
          </a:p>
        </p:txBody>
      </p:sp>
      <p:sp>
        <p:nvSpPr>
          <p:cNvPr id="3" name="TextBox 2">
            <a:extLst>
              <a:ext uri="{FF2B5EF4-FFF2-40B4-BE49-F238E27FC236}">
                <a16:creationId xmlns:a16="http://schemas.microsoft.com/office/drawing/2014/main" id="{76CC6893-2503-8D54-21EF-C06CAE1289B1}"/>
              </a:ext>
            </a:extLst>
          </p:cNvPr>
          <p:cNvSpPr txBox="1"/>
          <p:nvPr/>
        </p:nvSpPr>
        <p:spPr bwMode="auto">
          <a:xfrm>
            <a:off x="1199937" y="3674284"/>
            <a:ext cx="6744125" cy="1384995"/>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Problems</a:t>
            </a:r>
          </a:p>
          <a:p>
            <a:pPr lvl="1" algn="l"/>
            <a:r>
              <a:rPr lang="en-US" sz="2800" dirty="0">
                <a:solidFill>
                  <a:srgbClr val="FFFF00"/>
                </a:solidFill>
              </a:rPr>
              <a:t>Need to traverse list twice</a:t>
            </a:r>
          </a:p>
          <a:p>
            <a:pPr lvl="1" algn="l"/>
            <a:r>
              <a:rPr lang="en-US" sz="2800" dirty="0">
                <a:solidFill>
                  <a:schemeClr val="bg1"/>
                </a:solidFill>
                <a:latin typeface="Consolas" panose="020B0609020204030204" pitchFamily="49" charset="0"/>
                <a:cs typeface="Courier New" pitchFamily="49" charset="0"/>
              </a:rPr>
              <a:t>contains()</a:t>
            </a:r>
            <a:r>
              <a:rPr lang="en-US" sz="2800" dirty="0">
                <a:solidFill>
                  <a:schemeClr val="bg1"/>
                </a:solidFill>
              </a:rPr>
              <a:t> </a:t>
            </a:r>
            <a:r>
              <a:rPr lang="en-US" sz="2800" dirty="0">
                <a:solidFill>
                  <a:srgbClr val="FFFF00"/>
                </a:solidFill>
              </a:rPr>
              <a:t>method acquires locks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23C1C5B1-40EB-42BA-A728-55AE83AC8203}" type="slidenum">
              <a:rPr lang="x-none"/>
              <a:pPr>
                <a:defRPr/>
              </a:pPr>
              <a:t>168</a:t>
            </a:fld>
            <a:endParaRPr lang="en-US" dirty="0"/>
          </a:p>
        </p:txBody>
      </p:sp>
      <p:sp>
        <p:nvSpPr>
          <p:cNvPr id="183300" name="Rectangle 2"/>
          <p:cNvSpPr>
            <a:spLocks noGrp="1" noChangeArrowheads="1"/>
          </p:cNvSpPr>
          <p:nvPr>
            <p:ph type="title"/>
          </p:nvPr>
        </p:nvSpPr>
        <p:spPr/>
        <p:txBody>
          <a:bodyPr/>
          <a:lstStyle/>
          <a:p>
            <a:r>
              <a:rPr lang="en-US" dirty="0"/>
              <a:t>Evaluation</a:t>
            </a:r>
          </a:p>
        </p:txBody>
      </p:sp>
      <p:sp>
        <p:nvSpPr>
          <p:cNvPr id="2" name="TextBox 1">
            <a:extLst>
              <a:ext uri="{FF2B5EF4-FFF2-40B4-BE49-F238E27FC236}">
                <a16:creationId xmlns:a16="http://schemas.microsoft.com/office/drawing/2014/main" id="{39512620-FE24-356A-A3F0-B65ADF9C17C9}"/>
              </a:ext>
            </a:extLst>
          </p:cNvPr>
          <p:cNvSpPr txBox="1"/>
          <p:nvPr/>
        </p:nvSpPr>
        <p:spPr bwMode="auto">
          <a:xfrm>
            <a:off x="1009393" y="1664600"/>
            <a:ext cx="6744125" cy="138499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Optimistic is effective if cost of scanning</a:t>
            </a:r>
          </a:p>
          <a:p>
            <a:pPr lvl="1" algn="l"/>
            <a:r>
              <a:rPr lang="en-US" sz="2800" i="1" dirty="0">
                <a:solidFill>
                  <a:srgbClr val="FFFF00"/>
                </a:solidFill>
              </a:rPr>
              <a:t>twice</a:t>
            </a:r>
            <a:r>
              <a:rPr lang="en-US" sz="2800" dirty="0">
                <a:solidFill>
                  <a:srgbClr val="FFFF00"/>
                </a:solidFill>
              </a:rPr>
              <a:t> without locks less than</a:t>
            </a:r>
          </a:p>
          <a:p>
            <a:pPr lvl="1" algn="l"/>
            <a:r>
              <a:rPr lang="en-US" sz="2800" i="1" dirty="0">
                <a:solidFill>
                  <a:srgbClr val="FFFF00"/>
                </a:solidFill>
              </a:rPr>
              <a:t>once</a:t>
            </a:r>
            <a:r>
              <a:rPr lang="en-US" sz="2800" dirty="0">
                <a:solidFill>
                  <a:srgbClr val="FFFF00"/>
                </a:solidFill>
              </a:rPr>
              <a:t> with locks</a:t>
            </a:r>
          </a:p>
        </p:txBody>
      </p:sp>
      <p:sp>
        <p:nvSpPr>
          <p:cNvPr id="3" name="TextBox 2">
            <a:extLst>
              <a:ext uri="{FF2B5EF4-FFF2-40B4-BE49-F238E27FC236}">
                <a16:creationId xmlns:a16="http://schemas.microsoft.com/office/drawing/2014/main" id="{80E78B10-8BCB-C050-F57C-4CD165ED4BA2}"/>
              </a:ext>
            </a:extLst>
          </p:cNvPr>
          <p:cNvSpPr txBox="1"/>
          <p:nvPr/>
        </p:nvSpPr>
        <p:spPr bwMode="auto">
          <a:xfrm>
            <a:off x="1009393" y="3872845"/>
            <a:ext cx="6744125" cy="1384995"/>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Drawback</a:t>
            </a:r>
          </a:p>
          <a:p>
            <a:pPr lvl="1" algn="l"/>
            <a:r>
              <a:rPr lang="en-US" sz="2800" dirty="0">
                <a:solidFill>
                  <a:schemeClr val="bg1"/>
                </a:solidFill>
                <a:latin typeface="Consolas" panose="020B0609020204030204" pitchFamily="49" charset="0"/>
                <a:cs typeface="Courier New" pitchFamily="49" charset="0"/>
              </a:rPr>
              <a:t>contains()</a:t>
            </a:r>
            <a:r>
              <a:rPr lang="en-US" sz="2800" dirty="0">
                <a:solidFill>
                  <a:srgbClr val="FFFF00"/>
                </a:solidFill>
              </a:rPr>
              <a:t> acquires locks</a:t>
            </a:r>
          </a:p>
          <a:p>
            <a:pPr lvl="1" algn="l"/>
            <a:r>
              <a:rPr lang="en-US" sz="2800" dirty="0">
                <a:solidFill>
                  <a:srgbClr val="FFFF00"/>
                </a:solidFill>
              </a:rPr>
              <a:t>~90% of calls in many apps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2972FBAD-133B-4B59-8933-07F22057253A}" type="slidenum">
              <a:rPr lang="x-none"/>
              <a:pPr>
                <a:defRPr/>
              </a:pPr>
              <a:t>169</a:t>
            </a:fld>
            <a:endParaRPr lang="en-US" dirty="0"/>
          </a:p>
        </p:txBody>
      </p:sp>
      <p:sp>
        <p:nvSpPr>
          <p:cNvPr id="184324" name="Rectangle 2"/>
          <p:cNvSpPr>
            <a:spLocks noGrp="1" noChangeArrowheads="1"/>
          </p:cNvSpPr>
          <p:nvPr>
            <p:ph type="title"/>
          </p:nvPr>
        </p:nvSpPr>
        <p:spPr/>
        <p:txBody>
          <a:bodyPr/>
          <a:lstStyle/>
          <a:p>
            <a:r>
              <a:rPr lang="en-US" dirty="0"/>
              <a:t>Lazy List</a:t>
            </a:r>
          </a:p>
        </p:txBody>
      </p:sp>
      <p:sp>
        <p:nvSpPr>
          <p:cNvPr id="2" name="TextBox 1">
            <a:extLst>
              <a:ext uri="{FF2B5EF4-FFF2-40B4-BE49-F238E27FC236}">
                <a16:creationId xmlns:a16="http://schemas.microsoft.com/office/drawing/2014/main" id="{868AD386-0C7B-4965-8F37-A9B796009E19}"/>
              </a:ext>
            </a:extLst>
          </p:cNvPr>
          <p:cNvSpPr txBox="1"/>
          <p:nvPr/>
        </p:nvSpPr>
        <p:spPr bwMode="auto">
          <a:xfrm>
            <a:off x="848028" y="1905000"/>
            <a:ext cx="6596649" cy="138499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Like optimistic, except</a:t>
            </a:r>
          </a:p>
          <a:p>
            <a:pPr lvl="1" algn="l"/>
            <a:r>
              <a:rPr lang="en-US" sz="2800" dirty="0">
                <a:solidFill>
                  <a:srgbClr val="FFFF00"/>
                </a:solidFill>
              </a:rPr>
              <a:t>Scan once</a:t>
            </a:r>
          </a:p>
          <a:p>
            <a:pPr lvl="1" algn="l"/>
            <a:r>
              <a:rPr lang="en-US" sz="2800" dirty="0">
                <a:solidFill>
                  <a:schemeClr val="bg1"/>
                </a:solidFill>
                <a:latin typeface="Consolas" panose="020B0609020204030204" pitchFamily="49" charset="0"/>
              </a:rPr>
              <a:t>contains(x)</a:t>
            </a:r>
            <a:r>
              <a:rPr lang="en-US" sz="2800" dirty="0">
                <a:solidFill>
                  <a:srgbClr val="FFFF00"/>
                </a:solidFill>
              </a:rPr>
              <a:t> never locks …</a:t>
            </a:r>
          </a:p>
        </p:txBody>
      </p:sp>
      <p:sp>
        <p:nvSpPr>
          <p:cNvPr id="3" name="TextBox 2">
            <a:extLst>
              <a:ext uri="{FF2B5EF4-FFF2-40B4-BE49-F238E27FC236}">
                <a16:creationId xmlns:a16="http://schemas.microsoft.com/office/drawing/2014/main" id="{DFCC9C1F-1050-3009-7783-DE1AF502022F}"/>
              </a:ext>
            </a:extLst>
          </p:cNvPr>
          <p:cNvSpPr txBox="1"/>
          <p:nvPr/>
        </p:nvSpPr>
        <p:spPr bwMode="auto">
          <a:xfrm>
            <a:off x="848028" y="3728072"/>
            <a:ext cx="6596649" cy="1384995"/>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Key insight</a:t>
            </a:r>
          </a:p>
          <a:p>
            <a:pPr lvl="1" algn="l"/>
            <a:r>
              <a:rPr lang="en-US" sz="2800" i="1" dirty="0">
                <a:solidFill>
                  <a:srgbClr val="FFFF00"/>
                </a:solidFill>
              </a:rPr>
              <a:t>Removing</a:t>
            </a:r>
            <a:r>
              <a:rPr lang="en-US" sz="2800" dirty="0">
                <a:solidFill>
                  <a:srgbClr val="FFFF00"/>
                </a:solidFill>
              </a:rPr>
              <a:t> nodes is hard</a:t>
            </a:r>
          </a:p>
          <a:p>
            <a:pPr lvl="1" algn="l"/>
            <a:r>
              <a:rPr lang="en-US" sz="2800" dirty="0">
                <a:solidFill>
                  <a:srgbClr val="FFFF00"/>
                </a:solidFill>
              </a:rPr>
              <a:t>So do it “lazily”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92A68789-D476-411B-B36E-2F93CE027613}" type="slidenum">
              <a:rPr lang="x-none"/>
              <a:pPr>
                <a:defRPr/>
              </a:pPr>
              <a:t>170</a:t>
            </a:fld>
            <a:endParaRPr lang="en-US" dirty="0"/>
          </a:p>
        </p:txBody>
      </p:sp>
      <p:sp>
        <p:nvSpPr>
          <p:cNvPr id="185348" name="Rectangle 2"/>
          <p:cNvSpPr>
            <a:spLocks noGrp="1" noChangeArrowheads="1"/>
          </p:cNvSpPr>
          <p:nvPr>
            <p:ph type="title"/>
          </p:nvPr>
        </p:nvSpPr>
        <p:spPr/>
        <p:txBody>
          <a:bodyPr/>
          <a:lstStyle/>
          <a:p>
            <a:r>
              <a:rPr lang="en-US" dirty="0"/>
              <a:t>Lazy List</a:t>
            </a:r>
          </a:p>
        </p:txBody>
      </p:sp>
      <p:sp>
        <p:nvSpPr>
          <p:cNvPr id="2" name="TextBox 1">
            <a:extLst>
              <a:ext uri="{FF2B5EF4-FFF2-40B4-BE49-F238E27FC236}">
                <a16:creationId xmlns:a16="http://schemas.microsoft.com/office/drawing/2014/main" id="{C4F0A9E7-E99E-7EAB-7A25-55729657FF53}"/>
              </a:ext>
            </a:extLst>
          </p:cNvPr>
          <p:cNvSpPr txBox="1"/>
          <p:nvPr/>
        </p:nvSpPr>
        <p:spPr bwMode="auto">
          <a:xfrm>
            <a:off x="1141466" y="1808003"/>
            <a:ext cx="7198923" cy="1384995"/>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rPr>
              <a:t>remove()</a:t>
            </a:r>
          </a:p>
          <a:p>
            <a:pPr lvl="1" algn="l"/>
            <a:r>
              <a:rPr lang="en-US" sz="2800" dirty="0">
                <a:solidFill>
                  <a:srgbClr val="FFFF00"/>
                </a:solidFill>
              </a:rPr>
              <a:t>Scans list (as before)</a:t>
            </a:r>
          </a:p>
          <a:p>
            <a:pPr lvl="1" algn="l"/>
            <a:r>
              <a:rPr lang="en-US" sz="2800" dirty="0">
                <a:solidFill>
                  <a:srgbClr val="FFFF00"/>
                </a:solidFill>
              </a:rPr>
              <a:t>Locks predecessor &amp; current (as before)</a:t>
            </a:r>
          </a:p>
        </p:txBody>
      </p:sp>
      <p:sp>
        <p:nvSpPr>
          <p:cNvPr id="3" name="TextBox 2">
            <a:extLst>
              <a:ext uri="{FF2B5EF4-FFF2-40B4-BE49-F238E27FC236}">
                <a16:creationId xmlns:a16="http://schemas.microsoft.com/office/drawing/2014/main" id="{0ABF6CB4-8D49-C6C4-7A4E-5CD148CC977F}"/>
              </a:ext>
            </a:extLst>
          </p:cNvPr>
          <p:cNvSpPr txBox="1"/>
          <p:nvPr/>
        </p:nvSpPr>
        <p:spPr bwMode="auto">
          <a:xfrm>
            <a:off x="1141466" y="3429000"/>
            <a:ext cx="7198922" cy="954107"/>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chemeClr val="bg1"/>
                </a:solidFill>
              </a:rPr>
              <a:t>Logical</a:t>
            </a:r>
            <a:r>
              <a:rPr lang="en-US" sz="2800" dirty="0">
                <a:solidFill>
                  <a:srgbClr val="FFFF00"/>
                </a:solidFill>
              </a:rPr>
              <a:t> remove</a:t>
            </a:r>
          </a:p>
          <a:p>
            <a:pPr lvl="1" algn="l"/>
            <a:r>
              <a:rPr lang="en-US" sz="2800" dirty="0">
                <a:solidFill>
                  <a:srgbClr val="FFFF00"/>
                </a:solidFill>
              </a:rPr>
              <a:t>Marks current node as removed (</a:t>
            </a:r>
            <a:r>
              <a:rPr lang="en-US" sz="2800" i="1" dirty="0">
                <a:solidFill>
                  <a:srgbClr val="FFFF00"/>
                </a:solidFill>
              </a:rPr>
              <a:t>new</a:t>
            </a:r>
            <a:r>
              <a:rPr lang="en-US" sz="2800" dirty="0">
                <a:solidFill>
                  <a:srgbClr val="FFFF00"/>
                </a:solidFill>
              </a:rPr>
              <a:t>!)</a:t>
            </a:r>
          </a:p>
        </p:txBody>
      </p:sp>
      <p:sp>
        <p:nvSpPr>
          <p:cNvPr id="6" name="TextBox 5">
            <a:extLst>
              <a:ext uri="{FF2B5EF4-FFF2-40B4-BE49-F238E27FC236}">
                <a16:creationId xmlns:a16="http://schemas.microsoft.com/office/drawing/2014/main" id="{451586CB-038F-BA73-AE23-175D824CD7D0}"/>
              </a:ext>
            </a:extLst>
          </p:cNvPr>
          <p:cNvSpPr txBox="1"/>
          <p:nvPr/>
        </p:nvSpPr>
        <p:spPr bwMode="auto">
          <a:xfrm>
            <a:off x="1141466" y="4619110"/>
            <a:ext cx="7198923" cy="954107"/>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i="1" dirty="0">
                <a:solidFill>
                  <a:schemeClr val="bg1"/>
                </a:solidFill>
              </a:rPr>
              <a:t>Physical</a:t>
            </a:r>
            <a:r>
              <a:rPr lang="en-US" sz="2800" dirty="0">
                <a:solidFill>
                  <a:srgbClr val="FFFF00"/>
                </a:solidFill>
              </a:rPr>
              <a:t> remove</a:t>
            </a:r>
          </a:p>
          <a:p>
            <a:pPr lvl="1" algn="l"/>
            <a:r>
              <a:rPr lang="en-US" sz="2800" dirty="0">
                <a:solidFill>
                  <a:srgbClr val="FFFF00"/>
                </a:solidFill>
              </a:rPr>
              <a:t>Redirects predecessor’s next (as before)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3"/>
          <p:cNvSpPr>
            <a:spLocks noGrp="1"/>
          </p:cNvSpPr>
          <p:nvPr>
            <p:ph type="ftr" sz="quarter" idx="10"/>
          </p:nvPr>
        </p:nvSpPr>
        <p:spPr/>
        <p:txBody>
          <a:bodyPr/>
          <a:lstStyle/>
          <a:p>
            <a:pPr>
              <a:defRPr/>
            </a:pPr>
            <a:r>
              <a:rPr lang="en-US" dirty="0"/>
              <a:t>Art of Multiprocessor Programming</a:t>
            </a:r>
          </a:p>
        </p:txBody>
      </p:sp>
      <p:sp>
        <p:nvSpPr>
          <p:cNvPr id="34" name="Slide Number Placeholder 4"/>
          <p:cNvSpPr>
            <a:spLocks noGrp="1"/>
          </p:cNvSpPr>
          <p:nvPr>
            <p:ph type="sldNum" sz="quarter" idx="11"/>
          </p:nvPr>
        </p:nvSpPr>
        <p:spPr/>
        <p:txBody>
          <a:bodyPr/>
          <a:lstStyle/>
          <a:p>
            <a:pPr>
              <a:defRPr/>
            </a:pPr>
            <a:fld id="{E98D9B30-BB43-4E95-BB04-7B758592B02B}" type="slidenum">
              <a:rPr lang="x-none"/>
              <a:pPr>
                <a:defRPr/>
              </a:pPr>
              <a:t>171</a:t>
            </a:fld>
            <a:endParaRPr lang="en-US" dirty="0"/>
          </a:p>
        </p:txBody>
      </p:sp>
      <p:sp>
        <p:nvSpPr>
          <p:cNvPr id="186372" name="Rectangle 2"/>
          <p:cNvSpPr>
            <a:spLocks noGrp="1" noChangeArrowheads="1"/>
          </p:cNvSpPr>
          <p:nvPr>
            <p:ph type="title"/>
          </p:nvPr>
        </p:nvSpPr>
        <p:spPr>
          <a:xfrm>
            <a:off x="685800" y="349250"/>
            <a:ext cx="7772400" cy="1143000"/>
          </a:xfrm>
        </p:spPr>
        <p:txBody>
          <a:bodyPr/>
          <a:lstStyle/>
          <a:p>
            <a:r>
              <a:rPr lang="en-US" dirty="0"/>
              <a:t>Lazy Removal</a:t>
            </a:r>
          </a:p>
        </p:txBody>
      </p:sp>
      <p:grpSp>
        <p:nvGrpSpPr>
          <p:cNvPr id="11" name="Group 10">
            <a:extLst>
              <a:ext uri="{FF2B5EF4-FFF2-40B4-BE49-F238E27FC236}">
                <a16:creationId xmlns:a16="http://schemas.microsoft.com/office/drawing/2014/main" id="{DCF0CAD8-46A1-47E6-8800-0845ABD08BD0}"/>
              </a:ext>
            </a:extLst>
          </p:cNvPr>
          <p:cNvGrpSpPr/>
          <p:nvPr/>
        </p:nvGrpSpPr>
        <p:grpSpPr>
          <a:xfrm>
            <a:off x="557213" y="2684463"/>
            <a:ext cx="8185150" cy="543857"/>
            <a:chOff x="557213" y="2684463"/>
            <a:chExt cx="8185150" cy="543857"/>
          </a:xfrm>
          <a:effectLst>
            <a:glow rad="228600">
              <a:schemeClr val="accent3">
                <a:satMod val="175000"/>
                <a:alpha val="40000"/>
              </a:schemeClr>
            </a:glow>
          </a:effectLst>
        </p:grpSpPr>
        <p:grpSp>
          <p:nvGrpSpPr>
            <p:cNvPr id="186373" name="Group 28"/>
            <p:cNvGrpSpPr>
              <a:grpSpLocks/>
            </p:cNvGrpSpPr>
            <p:nvPr/>
          </p:nvGrpSpPr>
          <p:grpSpPr bwMode="auto">
            <a:xfrm>
              <a:off x="557213" y="2781300"/>
              <a:ext cx="1609725" cy="398463"/>
              <a:chOff x="486" y="1644"/>
              <a:chExt cx="1014" cy="251"/>
            </a:xfrm>
          </p:grpSpPr>
          <p:sp>
            <p:nvSpPr>
              <p:cNvPr id="186399" name="AutoShape 29"/>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400" name="Line 30"/>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401" name="Line 31"/>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6402" name="Line 32"/>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86374" name="Text Box 34"/>
            <p:cNvSpPr txBox="1">
              <a:spLocks noChangeArrowheads="1"/>
            </p:cNvSpPr>
            <p:nvPr/>
          </p:nvSpPr>
          <p:spPr bwMode="auto">
            <a:xfrm>
              <a:off x="2183533" y="26892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86375" name="AutoShape 35"/>
            <p:cNvSpPr>
              <a:spLocks noChangeArrowheads="1"/>
            </p:cNvSpPr>
            <p:nvPr/>
          </p:nvSpPr>
          <p:spPr bwMode="auto">
            <a:xfrm>
              <a:off x="218916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76" name="Line 36"/>
            <p:cNvSpPr>
              <a:spLocks noChangeShapeType="1"/>
            </p:cNvSpPr>
            <p:nvPr/>
          </p:nvSpPr>
          <p:spPr bwMode="auto">
            <a:xfrm>
              <a:off x="2587625" y="27733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77" name="Line 37"/>
            <p:cNvSpPr>
              <a:spLocks noChangeShapeType="1"/>
            </p:cNvSpPr>
            <p:nvPr/>
          </p:nvSpPr>
          <p:spPr bwMode="auto">
            <a:xfrm>
              <a:off x="3141663" y="2978150"/>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6378" name="Line 38"/>
            <p:cNvSpPr>
              <a:spLocks noChangeShapeType="1"/>
            </p:cNvSpPr>
            <p:nvPr/>
          </p:nvSpPr>
          <p:spPr bwMode="auto">
            <a:xfrm>
              <a:off x="2944813"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80" name="AutoShape 41"/>
            <p:cNvSpPr>
              <a:spLocks noChangeArrowheads="1"/>
            </p:cNvSpPr>
            <p:nvPr/>
          </p:nvSpPr>
          <p:spPr bwMode="auto">
            <a:xfrm>
              <a:off x="3849688" y="2782888"/>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81" name="Line 42"/>
            <p:cNvSpPr>
              <a:spLocks noChangeShapeType="1"/>
            </p:cNvSpPr>
            <p:nvPr/>
          </p:nvSpPr>
          <p:spPr bwMode="auto">
            <a:xfrm>
              <a:off x="4248150"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82" name="Line 43"/>
            <p:cNvSpPr>
              <a:spLocks noChangeShapeType="1"/>
            </p:cNvSpPr>
            <p:nvPr/>
          </p:nvSpPr>
          <p:spPr bwMode="auto">
            <a:xfrm>
              <a:off x="4802188" y="2986088"/>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6383" name="Line 44"/>
            <p:cNvSpPr>
              <a:spLocks noChangeShapeType="1"/>
            </p:cNvSpPr>
            <p:nvPr/>
          </p:nvSpPr>
          <p:spPr bwMode="auto">
            <a:xfrm>
              <a:off x="4605338" y="27892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84" name="AutoShape 47"/>
            <p:cNvSpPr>
              <a:spLocks noChangeArrowheads="1"/>
            </p:cNvSpPr>
            <p:nvPr/>
          </p:nvSpPr>
          <p:spPr bwMode="auto">
            <a:xfrm>
              <a:off x="549751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85" name="Line 48"/>
            <p:cNvSpPr>
              <a:spLocks noChangeShapeType="1"/>
            </p:cNvSpPr>
            <p:nvPr/>
          </p:nvSpPr>
          <p:spPr bwMode="auto">
            <a:xfrm>
              <a:off x="5895975" y="27733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86" name="Line 49"/>
            <p:cNvSpPr>
              <a:spLocks noChangeShapeType="1"/>
            </p:cNvSpPr>
            <p:nvPr/>
          </p:nvSpPr>
          <p:spPr bwMode="auto">
            <a:xfrm>
              <a:off x="6450013" y="2978150"/>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6387" name="Line 50"/>
            <p:cNvSpPr>
              <a:spLocks noChangeShapeType="1"/>
            </p:cNvSpPr>
            <p:nvPr/>
          </p:nvSpPr>
          <p:spPr bwMode="auto">
            <a:xfrm>
              <a:off x="6253163"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88" name="Text Box 52"/>
            <p:cNvSpPr txBox="1">
              <a:spLocks noChangeArrowheads="1"/>
            </p:cNvSpPr>
            <p:nvPr/>
          </p:nvSpPr>
          <p:spPr bwMode="auto">
            <a:xfrm>
              <a:off x="2185121" y="26892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86389" name="Text Box 53"/>
            <p:cNvSpPr txBox="1">
              <a:spLocks noChangeArrowheads="1"/>
            </p:cNvSpPr>
            <p:nvPr/>
          </p:nvSpPr>
          <p:spPr bwMode="auto">
            <a:xfrm>
              <a:off x="3842285" y="26971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186390" name="Text Box 54"/>
            <p:cNvSpPr txBox="1">
              <a:spLocks noChangeArrowheads="1"/>
            </p:cNvSpPr>
            <p:nvPr/>
          </p:nvSpPr>
          <p:spPr bwMode="auto">
            <a:xfrm>
              <a:off x="5537921" y="2705100"/>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186391" name="AutoShape 56"/>
            <p:cNvSpPr>
              <a:spLocks noChangeArrowheads="1"/>
            </p:cNvSpPr>
            <p:nvPr/>
          </p:nvSpPr>
          <p:spPr bwMode="auto">
            <a:xfrm>
              <a:off x="7100888" y="2755900"/>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92" name="Line 57"/>
            <p:cNvSpPr>
              <a:spLocks noChangeShapeType="1"/>
            </p:cNvSpPr>
            <p:nvPr/>
          </p:nvSpPr>
          <p:spPr bwMode="auto">
            <a:xfrm>
              <a:off x="7499350" y="275431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93" name="Line 58"/>
            <p:cNvSpPr>
              <a:spLocks noChangeShapeType="1"/>
            </p:cNvSpPr>
            <p:nvPr/>
          </p:nvSpPr>
          <p:spPr bwMode="auto">
            <a:xfrm>
              <a:off x="7856538" y="2762250"/>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6394" name="Text Box 60"/>
            <p:cNvSpPr txBox="1">
              <a:spLocks noChangeArrowheads="1"/>
            </p:cNvSpPr>
            <p:nvPr/>
          </p:nvSpPr>
          <p:spPr bwMode="auto">
            <a:xfrm>
              <a:off x="7095072" y="26844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186395" name="Line 76"/>
            <p:cNvSpPr>
              <a:spLocks noChangeShapeType="1"/>
            </p:cNvSpPr>
            <p:nvPr/>
          </p:nvSpPr>
          <p:spPr bwMode="auto">
            <a:xfrm>
              <a:off x="8053388" y="2960688"/>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 name="Graphic 2" descr="Checkmark with solid fill">
              <a:extLst>
                <a:ext uri="{FF2B5EF4-FFF2-40B4-BE49-F238E27FC236}">
                  <a16:creationId xmlns:a16="http://schemas.microsoft.com/office/drawing/2014/main" id="{B1A2CE82-AC7B-C11F-EBEF-B7CBBBE0C75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34640"/>
              <a:ext cx="274320" cy="274320"/>
            </a:xfrm>
            <a:prstGeom prst="rect">
              <a:avLst/>
            </a:prstGeom>
          </p:spPr>
        </p:pic>
        <p:pic>
          <p:nvPicPr>
            <p:cNvPr id="5" name="Graphic 4" descr="Checkmark with solid fill">
              <a:extLst>
                <a:ext uri="{FF2B5EF4-FFF2-40B4-BE49-F238E27FC236}">
                  <a16:creationId xmlns:a16="http://schemas.microsoft.com/office/drawing/2014/main" id="{EC704E4E-B78C-26FB-61E0-BF08628D2D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34640"/>
              <a:ext cx="274320" cy="274320"/>
            </a:xfrm>
            <a:prstGeom prst="rect">
              <a:avLst/>
            </a:prstGeom>
          </p:spPr>
        </p:pic>
        <p:pic>
          <p:nvPicPr>
            <p:cNvPr id="7" name="Graphic 6" descr="Checkmark with solid fill">
              <a:extLst>
                <a:ext uri="{FF2B5EF4-FFF2-40B4-BE49-F238E27FC236}">
                  <a16:creationId xmlns:a16="http://schemas.microsoft.com/office/drawing/2014/main" id="{E2BBFA2B-A5F4-1C8E-6BF2-A9783DEAA1C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34640"/>
              <a:ext cx="274320" cy="274320"/>
            </a:xfrm>
            <a:prstGeom prst="rect">
              <a:avLst/>
            </a:prstGeom>
          </p:spPr>
        </p:pic>
      </p:grpSp>
      <p:sp>
        <p:nvSpPr>
          <p:cNvPr id="9" name="Text Box 34">
            <a:extLst>
              <a:ext uri="{FF2B5EF4-FFF2-40B4-BE49-F238E27FC236}">
                <a16:creationId xmlns:a16="http://schemas.microsoft.com/office/drawing/2014/main" id="{D65DD87A-0AEE-234A-35A6-F4182C523BA0}"/>
              </a:ext>
            </a:extLst>
          </p:cNvPr>
          <p:cNvSpPr txBox="1">
            <a:spLocks noChangeArrowheads="1"/>
          </p:cNvSpPr>
          <p:nvPr/>
        </p:nvSpPr>
        <p:spPr bwMode="auto">
          <a:xfrm>
            <a:off x="1196717" y="4490289"/>
            <a:ext cx="6750566" cy="523220"/>
          </a:xfrm>
          <a:prstGeom prst="rect">
            <a:avLst/>
          </a:prstGeom>
          <a:noFill/>
          <a:ln w="38100" algn="ctr">
            <a:solidFill>
              <a:srgbClr val="FF0000"/>
            </a:solidFill>
            <a:miter lim="800000"/>
            <a:headEnd/>
            <a:tailEnd/>
          </a:ln>
        </p:spPr>
        <p:txBody>
          <a:bodyPr wrap="none">
            <a:spAutoFit/>
          </a:bodyPr>
          <a:lstStyle/>
          <a:p>
            <a:r>
              <a:rPr lang="en-US" sz="2800" dirty="0">
                <a:solidFill>
                  <a:srgbClr val="FFFF00"/>
                </a:solidFill>
                <a:latin typeface="Arial" pitchFamily="34" charset="0"/>
              </a:rPr>
              <a:t>Add a Boolean </a:t>
            </a:r>
            <a:r>
              <a:rPr lang="en-US" sz="2800" dirty="0">
                <a:solidFill>
                  <a:schemeClr val="bg1"/>
                </a:solidFill>
                <a:latin typeface="Consolas" panose="020B0609020204030204" pitchFamily="49" charset="0"/>
                <a:cs typeface="Courier New" panose="02070309020205020404" pitchFamily="49" charset="0"/>
              </a:rPr>
              <a:t>marked</a:t>
            </a:r>
            <a:r>
              <a:rPr lang="en-US" sz="2800" dirty="0">
                <a:solidFill>
                  <a:srgbClr val="FFFF00"/>
                </a:solidFill>
                <a:latin typeface="+mn-lt"/>
                <a:cs typeface="Courier New" panose="02070309020205020404" pitchFamily="49" charset="0"/>
              </a:rPr>
              <a:t> field to each item</a:t>
            </a:r>
            <a:endParaRPr lang="en-US" sz="2800" dirty="0">
              <a:solidFill>
                <a:srgbClr val="FFFF00"/>
              </a:solidFill>
              <a:latin typeface="Arial" pitchFamily="34" charset="0"/>
            </a:endParaRPr>
          </a:p>
        </p:txBody>
      </p:sp>
      <p:pic>
        <p:nvPicPr>
          <p:cNvPr id="10" name="Graphic 9" descr="Close with solid fill">
            <a:extLst>
              <a:ext uri="{FF2B5EF4-FFF2-40B4-BE49-F238E27FC236}">
                <a16:creationId xmlns:a16="http://schemas.microsoft.com/office/drawing/2014/main" id="{30673A8A-6862-EDA1-F582-EE771CF3000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26703"/>
            <a:ext cx="274320" cy="274320"/>
          </a:xfrm>
          <a:prstGeom prst="rect">
            <a:avLst/>
          </a:prstGeom>
        </p:spPr>
      </p:pic>
      <p:sp>
        <p:nvSpPr>
          <p:cNvPr id="12" name="AutoShape 33">
            <a:extLst>
              <a:ext uri="{FF2B5EF4-FFF2-40B4-BE49-F238E27FC236}">
                <a16:creationId xmlns:a16="http://schemas.microsoft.com/office/drawing/2014/main" id="{72E663C3-66B7-3C70-2B31-E63A71E4C7B8}"/>
              </a:ext>
            </a:extLst>
          </p:cNvPr>
          <p:cNvSpPr>
            <a:spLocks noChangeArrowheads="1"/>
          </p:cNvSpPr>
          <p:nvPr/>
        </p:nvSpPr>
        <p:spPr bwMode="auto">
          <a:xfrm>
            <a:off x="5740400" y="2590473"/>
            <a:ext cx="644525" cy="711200"/>
          </a:xfrm>
          <a:prstGeom prst="wedgeRoundRectCallout">
            <a:avLst>
              <a:gd name="adj1" fmla="val -308811"/>
              <a:gd name="adj2" fmla="val 204649"/>
              <a:gd name="adj3" fmla="val 16667"/>
            </a:avLst>
          </a:prstGeom>
          <a:no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sp>
        <p:nvSpPr>
          <p:cNvPr id="13" name="AutoShape 33">
            <a:extLst>
              <a:ext uri="{FF2B5EF4-FFF2-40B4-BE49-F238E27FC236}">
                <a16:creationId xmlns:a16="http://schemas.microsoft.com/office/drawing/2014/main" id="{A7C4C00D-F58E-F581-367D-0D4C1744FE4D}"/>
              </a:ext>
            </a:extLst>
          </p:cNvPr>
          <p:cNvSpPr>
            <a:spLocks noChangeArrowheads="1"/>
          </p:cNvSpPr>
          <p:nvPr/>
        </p:nvSpPr>
        <p:spPr bwMode="auto">
          <a:xfrm>
            <a:off x="7335837" y="2590473"/>
            <a:ext cx="592672" cy="711200"/>
          </a:xfrm>
          <a:prstGeom prst="wedgeRoundRectCallout">
            <a:avLst>
              <a:gd name="adj1" fmla="val -505715"/>
              <a:gd name="adj2" fmla="val 209691"/>
              <a:gd name="adj3" fmla="val 16667"/>
            </a:avLst>
          </a:prstGeom>
          <a:no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sp>
        <p:nvSpPr>
          <p:cNvPr id="14" name="AutoShape 33">
            <a:extLst>
              <a:ext uri="{FF2B5EF4-FFF2-40B4-BE49-F238E27FC236}">
                <a16:creationId xmlns:a16="http://schemas.microsoft.com/office/drawing/2014/main" id="{099E5F80-7EDF-D6BF-2F0E-B2CC1CE14870}"/>
              </a:ext>
            </a:extLst>
          </p:cNvPr>
          <p:cNvSpPr>
            <a:spLocks noChangeArrowheads="1"/>
          </p:cNvSpPr>
          <p:nvPr/>
        </p:nvSpPr>
        <p:spPr bwMode="auto">
          <a:xfrm>
            <a:off x="4099907" y="2590473"/>
            <a:ext cx="644525" cy="711200"/>
          </a:xfrm>
          <a:prstGeom prst="wedgeRoundRectCallout">
            <a:avLst>
              <a:gd name="adj1" fmla="val -95808"/>
              <a:gd name="adj2" fmla="val 207171"/>
              <a:gd name="adj3" fmla="val 16667"/>
            </a:avLst>
          </a:prstGeom>
          <a:no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sp>
        <p:nvSpPr>
          <p:cNvPr id="15" name="AutoShape 33">
            <a:extLst>
              <a:ext uri="{FF2B5EF4-FFF2-40B4-BE49-F238E27FC236}">
                <a16:creationId xmlns:a16="http://schemas.microsoft.com/office/drawing/2014/main" id="{502B3E13-BCEA-D1A7-FF62-C1D093B1E0BF}"/>
              </a:ext>
            </a:extLst>
          </p:cNvPr>
          <p:cNvSpPr>
            <a:spLocks noChangeArrowheads="1"/>
          </p:cNvSpPr>
          <p:nvPr/>
        </p:nvSpPr>
        <p:spPr bwMode="auto">
          <a:xfrm>
            <a:off x="2449513" y="2590473"/>
            <a:ext cx="554830" cy="711200"/>
          </a:xfrm>
          <a:prstGeom prst="wedgeRoundRectCallout">
            <a:avLst>
              <a:gd name="adj1" fmla="val 139486"/>
              <a:gd name="adj2" fmla="val 202129"/>
              <a:gd name="adj3" fmla="val 16667"/>
            </a:avLst>
          </a:prstGeom>
          <a:no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a:spLocks noGrp="1"/>
          </p:cNvSpPr>
          <p:nvPr>
            <p:ph type="ftr" sz="quarter" idx="10"/>
          </p:nvPr>
        </p:nvSpPr>
        <p:spPr/>
        <p:txBody>
          <a:bodyPr/>
          <a:lstStyle/>
          <a:p>
            <a:pPr>
              <a:defRPr/>
            </a:pPr>
            <a:r>
              <a:rPr lang="en-US" dirty="0"/>
              <a:t>Art of Multiprocessor Programming</a:t>
            </a:r>
          </a:p>
        </p:txBody>
      </p:sp>
      <p:sp>
        <p:nvSpPr>
          <p:cNvPr id="36" name="Slide Number Placeholder 4"/>
          <p:cNvSpPr>
            <a:spLocks noGrp="1"/>
          </p:cNvSpPr>
          <p:nvPr>
            <p:ph type="sldNum" sz="quarter" idx="11"/>
          </p:nvPr>
        </p:nvSpPr>
        <p:spPr/>
        <p:txBody>
          <a:bodyPr/>
          <a:lstStyle/>
          <a:p>
            <a:pPr>
              <a:defRPr/>
            </a:pPr>
            <a:fld id="{E5F20947-3932-46A0-8D33-72B6B1BD5B2D}" type="slidenum">
              <a:rPr lang="x-none"/>
              <a:pPr>
                <a:defRPr/>
              </a:pPr>
              <a:t>172</a:t>
            </a:fld>
            <a:endParaRPr lang="en-US" dirty="0"/>
          </a:p>
        </p:txBody>
      </p:sp>
      <p:sp>
        <p:nvSpPr>
          <p:cNvPr id="187399" name="Rectangle 2"/>
          <p:cNvSpPr>
            <a:spLocks noGrp="1" noChangeArrowheads="1"/>
          </p:cNvSpPr>
          <p:nvPr>
            <p:ph type="title"/>
          </p:nvPr>
        </p:nvSpPr>
        <p:spPr>
          <a:xfrm>
            <a:off x="685800" y="349250"/>
            <a:ext cx="7772400" cy="1143000"/>
          </a:xfrm>
        </p:spPr>
        <p:txBody>
          <a:bodyPr/>
          <a:lstStyle/>
          <a:p>
            <a:r>
              <a:rPr lang="en-US" dirty="0"/>
              <a:t>Lazy Removal</a:t>
            </a:r>
          </a:p>
        </p:txBody>
      </p:sp>
      <p:sp>
        <p:nvSpPr>
          <p:cNvPr id="187424" name="Text Box 34"/>
          <p:cNvSpPr txBox="1">
            <a:spLocks noChangeArrowheads="1"/>
          </p:cNvSpPr>
          <p:nvPr/>
        </p:nvSpPr>
        <p:spPr bwMode="auto">
          <a:xfrm>
            <a:off x="2169367" y="4695825"/>
            <a:ext cx="2342308" cy="523220"/>
          </a:xfrm>
          <a:prstGeom prst="rect">
            <a:avLst/>
          </a:prstGeom>
          <a:noFill/>
          <a:ln w="38100" algn="ctr">
            <a:solidFill>
              <a:srgbClr val="FF0000"/>
            </a:solidFill>
            <a:miter lim="800000"/>
            <a:headEnd/>
            <a:tailEnd/>
          </a:ln>
        </p:spPr>
        <p:txBody>
          <a:bodyPr wrap="none">
            <a:spAutoFit/>
          </a:bodyPr>
          <a:lstStyle/>
          <a:p>
            <a:r>
              <a:rPr lang="en-US" sz="2800" dirty="0">
                <a:solidFill>
                  <a:srgbClr val="FFFF00"/>
                </a:solidFill>
                <a:latin typeface="Arial" pitchFamily="34" charset="0"/>
              </a:rPr>
              <a:t>Present in list</a:t>
            </a:r>
          </a:p>
        </p:txBody>
      </p:sp>
      <p:grpSp>
        <p:nvGrpSpPr>
          <p:cNvPr id="37" name="Group 36">
            <a:extLst>
              <a:ext uri="{FF2B5EF4-FFF2-40B4-BE49-F238E27FC236}">
                <a16:creationId xmlns:a16="http://schemas.microsoft.com/office/drawing/2014/main" id="{528BB446-47BC-B301-5FFA-32EDC549DF60}"/>
              </a:ext>
            </a:extLst>
          </p:cNvPr>
          <p:cNvGrpSpPr/>
          <p:nvPr/>
        </p:nvGrpSpPr>
        <p:grpSpPr>
          <a:xfrm>
            <a:off x="557213" y="2684463"/>
            <a:ext cx="8185150" cy="543857"/>
            <a:chOff x="557213" y="2684463"/>
            <a:chExt cx="8185150" cy="543857"/>
          </a:xfrm>
          <a:effectLst>
            <a:glow rad="228600">
              <a:schemeClr val="accent3">
                <a:satMod val="175000"/>
                <a:alpha val="40000"/>
              </a:schemeClr>
            </a:glow>
          </a:effectLst>
        </p:grpSpPr>
        <p:grpSp>
          <p:nvGrpSpPr>
            <p:cNvPr id="38" name="Group 28">
              <a:extLst>
                <a:ext uri="{FF2B5EF4-FFF2-40B4-BE49-F238E27FC236}">
                  <a16:creationId xmlns:a16="http://schemas.microsoft.com/office/drawing/2014/main" id="{4279DF10-9623-A8F4-7B81-D3840432550A}"/>
                </a:ext>
              </a:extLst>
            </p:cNvPr>
            <p:cNvGrpSpPr>
              <a:grpSpLocks/>
            </p:cNvGrpSpPr>
            <p:nvPr/>
          </p:nvGrpSpPr>
          <p:grpSpPr bwMode="auto">
            <a:xfrm>
              <a:off x="557213" y="2781300"/>
              <a:ext cx="1609725" cy="398463"/>
              <a:chOff x="486" y="1644"/>
              <a:chExt cx="1014" cy="251"/>
            </a:xfrm>
          </p:grpSpPr>
          <p:sp>
            <p:nvSpPr>
              <p:cNvPr id="63" name="AutoShape 29">
                <a:extLst>
                  <a:ext uri="{FF2B5EF4-FFF2-40B4-BE49-F238E27FC236}">
                    <a16:creationId xmlns:a16="http://schemas.microsoft.com/office/drawing/2014/main" id="{DD181572-4A86-3C8E-5843-D9C54C11D531}"/>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7392" name="Line 30">
                <a:extLst>
                  <a:ext uri="{FF2B5EF4-FFF2-40B4-BE49-F238E27FC236}">
                    <a16:creationId xmlns:a16="http://schemas.microsoft.com/office/drawing/2014/main" id="{2A28EF34-DB9C-DC83-A1CA-DD1741F68687}"/>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7393" name="Line 31">
                <a:extLst>
                  <a:ext uri="{FF2B5EF4-FFF2-40B4-BE49-F238E27FC236}">
                    <a16:creationId xmlns:a16="http://schemas.microsoft.com/office/drawing/2014/main" id="{7D5D504E-1B06-9973-48D4-9BDF2862A2E4}"/>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7396" name="Line 32">
                <a:extLst>
                  <a:ext uri="{FF2B5EF4-FFF2-40B4-BE49-F238E27FC236}">
                    <a16:creationId xmlns:a16="http://schemas.microsoft.com/office/drawing/2014/main" id="{7738F3C8-EEB8-73ED-DBBD-46FCED77D0BE}"/>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9" name="Text Box 34">
              <a:extLst>
                <a:ext uri="{FF2B5EF4-FFF2-40B4-BE49-F238E27FC236}">
                  <a16:creationId xmlns:a16="http://schemas.microsoft.com/office/drawing/2014/main" id="{4FA2B7D0-9714-7C83-4760-94DC5A36C9A8}"/>
                </a:ext>
              </a:extLst>
            </p:cNvPr>
            <p:cNvSpPr txBox="1">
              <a:spLocks noChangeArrowheads="1"/>
            </p:cNvSpPr>
            <p:nvPr/>
          </p:nvSpPr>
          <p:spPr bwMode="auto">
            <a:xfrm>
              <a:off x="2183533" y="26892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0" name="AutoShape 35">
              <a:extLst>
                <a:ext uri="{FF2B5EF4-FFF2-40B4-BE49-F238E27FC236}">
                  <a16:creationId xmlns:a16="http://schemas.microsoft.com/office/drawing/2014/main" id="{A164A059-8481-AC23-12D5-6D3F916682A1}"/>
                </a:ext>
              </a:extLst>
            </p:cNvPr>
            <p:cNvSpPr>
              <a:spLocks noChangeArrowheads="1"/>
            </p:cNvSpPr>
            <p:nvPr/>
          </p:nvSpPr>
          <p:spPr bwMode="auto">
            <a:xfrm>
              <a:off x="218916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36">
              <a:extLst>
                <a:ext uri="{FF2B5EF4-FFF2-40B4-BE49-F238E27FC236}">
                  <a16:creationId xmlns:a16="http://schemas.microsoft.com/office/drawing/2014/main" id="{6B6D251C-287C-918A-6711-E8C2739AB88A}"/>
                </a:ext>
              </a:extLst>
            </p:cNvPr>
            <p:cNvSpPr>
              <a:spLocks noChangeShapeType="1"/>
            </p:cNvSpPr>
            <p:nvPr/>
          </p:nvSpPr>
          <p:spPr bwMode="auto">
            <a:xfrm>
              <a:off x="2587625" y="27733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37">
              <a:extLst>
                <a:ext uri="{FF2B5EF4-FFF2-40B4-BE49-F238E27FC236}">
                  <a16:creationId xmlns:a16="http://schemas.microsoft.com/office/drawing/2014/main" id="{E11840E7-8475-7946-54A5-D5E4AD9D1F86}"/>
                </a:ext>
              </a:extLst>
            </p:cNvPr>
            <p:cNvSpPr>
              <a:spLocks noChangeShapeType="1"/>
            </p:cNvSpPr>
            <p:nvPr/>
          </p:nvSpPr>
          <p:spPr bwMode="auto">
            <a:xfrm>
              <a:off x="3141663" y="2978150"/>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38">
              <a:extLst>
                <a:ext uri="{FF2B5EF4-FFF2-40B4-BE49-F238E27FC236}">
                  <a16:creationId xmlns:a16="http://schemas.microsoft.com/office/drawing/2014/main" id="{7E8D7F53-A9B7-6597-F991-8BE4AEB54A60}"/>
                </a:ext>
              </a:extLst>
            </p:cNvPr>
            <p:cNvSpPr>
              <a:spLocks noChangeShapeType="1"/>
            </p:cNvSpPr>
            <p:nvPr/>
          </p:nvSpPr>
          <p:spPr bwMode="auto">
            <a:xfrm>
              <a:off x="2944813"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41">
              <a:extLst>
                <a:ext uri="{FF2B5EF4-FFF2-40B4-BE49-F238E27FC236}">
                  <a16:creationId xmlns:a16="http://schemas.microsoft.com/office/drawing/2014/main" id="{88EE8CE0-C8BE-48A7-9632-EB12D3147CFC}"/>
                </a:ext>
              </a:extLst>
            </p:cNvPr>
            <p:cNvSpPr>
              <a:spLocks noChangeArrowheads="1"/>
            </p:cNvSpPr>
            <p:nvPr/>
          </p:nvSpPr>
          <p:spPr bwMode="auto">
            <a:xfrm>
              <a:off x="3849688" y="2782888"/>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42">
              <a:extLst>
                <a:ext uri="{FF2B5EF4-FFF2-40B4-BE49-F238E27FC236}">
                  <a16:creationId xmlns:a16="http://schemas.microsoft.com/office/drawing/2014/main" id="{7951C25F-3EEC-206D-9DC3-B8AA435533CC}"/>
                </a:ext>
              </a:extLst>
            </p:cNvPr>
            <p:cNvSpPr>
              <a:spLocks noChangeShapeType="1"/>
            </p:cNvSpPr>
            <p:nvPr/>
          </p:nvSpPr>
          <p:spPr bwMode="auto">
            <a:xfrm>
              <a:off x="4248150"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Line 43">
              <a:extLst>
                <a:ext uri="{FF2B5EF4-FFF2-40B4-BE49-F238E27FC236}">
                  <a16:creationId xmlns:a16="http://schemas.microsoft.com/office/drawing/2014/main" id="{A1592829-0F05-D781-244E-E2049517FD7C}"/>
                </a:ext>
              </a:extLst>
            </p:cNvPr>
            <p:cNvSpPr>
              <a:spLocks noChangeShapeType="1"/>
            </p:cNvSpPr>
            <p:nvPr/>
          </p:nvSpPr>
          <p:spPr bwMode="auto">
            <a:xfrm>
              <a:off x="4802188" y="2986088"/>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44">
              <a:extLst>
                <a:ext uri="{FF2B5EF4-FFF2-40B4-BE49-F238E27FC236}">
                  <a16:creationId xmlns:a16="http://schemas.microsoft.com/office/drawing/2014/main" id="{7A586778-6477-334C-C3DD-D5261BD5B863}"/>
                </a:ext>
              </a:extLst>
            </p:cNvPr>
            <p:cNvSpPr>
              <a:spLocks noChangeShapeType="1"/>
            </p:cNvSpPr>
            <p:nvPr/>
          </p:nvSpPr>
          <p:spPr bwMode="auto">
            <a:xfrm>
              <a:off x="4605338" y="27892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AutoShape 47">
              <a:extLst>
                <a:ext uri="{FF2B5EF4-FFF2-40B4-BE49-F238E27FC236}">
                  <a16:creationId xmlns:a16="http://schemas.microsoft.com/office/drawing/2014/main" id="{AC4B29E3-066E-65CC-E9BF-06892A907FF5}"/>
                </a:ext>
              </a:extLst>
            </p:cNvPr>
            <p:cNvSpPr>
              <a:spLocks noChangeArrowheads="1"/>
            </p:cNvSpPr>
            <p:nvPr/>
          </p:nvSpPr>
          <p:spPr bwMode="auto">
            <a:xfrm>
              <a:off x="549751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Line 48">
              <a:extLst>
                <a:ext uri="{FF2B5EF4-FFF2-40B4-BE49-F238E27FC236}">
                  <a16:creationId xmlns:a16="http://schemas.microsoft.com/office/drawing/2014/main" id="{91949659-B1B1-6879-6272-A0B9AF590C2B}"/>
                </a:ext>
              </a:extLst>
            </p:cNvPr>
            <p:cNvSpPr>
              <a:spLocks noChangeShapeType="1"/>
            </p:cNvSpPr>
            <p:nvPr/>
          </p:nvSpPr>
          <p:spPr bwMode="auto">
            <a:xfrm>
              <a:off x="5895975" y="27733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Line 49">
              <a:extLst>
                <a:ext uri="{FF2B5EF4-FFF2-40B4-BE49-F238E27FC236}">
                  <a16:creationId xmlns:a16="http://schemas.microsoft.com/office/drawing/2014/main" id="{4BE4D05B-1E04-D755-E83D-E2063105756A}"/>
                </a:ext>
              </a:extLst>
            </p:cNvPr>
            <p:cNvSpPr>
              <a:spLocks noChangeShapeType="1"/>
            </p:cNvSpPr>
            <p:nvPr/>
          </p:nvSpPr>
          <p:spPr bwMode="auto">
            <a:xfrm>
              <a:off x="6450013" y="2978150"/>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1" name="Line 50">
              <a:extLst>
                <a:ext uri="{FF2B5EF4-FFF2-40B4-BE49-F238E27FC236}">
                  <a16:creationId xmlns:a16="http://schemas.microsoft.com/office/drawing/2014/main" id="{2CF5985B-FD2D-3D3F-8E1B-3DCC1C8CDB6E}"/>
                </a:ext>
              </a:extLst>
            </p:cNvPr>
            <p:cNvSpPr>
              <a:spLocks noChangeShapeType="1"/>
            </p:cNvSpPr>
            <p:nvPr/>
          </p:nvSpPr>
          <p:spPr bwMode="auto">
            <a:xfrm>
              <a:off x="6253163"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Text Box 52">
              <a:extLst>
                <a:ext uri="{FF2B5EF4-FFF2-40B4-BE49-F238E27FC236}">
                  <a16:creationId xmlns:a16="http://schemas.microsoft.com/office/drawing/2014/main" id="{078ECEF4-FF4C-81FB-4F09-15DE7D862A7E}"/>
                </a:ext>
              </a:extLst>
            </p:cNvPr>
            <p:cNvSpPr txBox="1">
              <a:spLocks noChangeArrowheads="1"/>
            </p:cNvSpPr>
            <p:nvPr/>
          </p:nvSpPr>
          <p:spPr bwMode="auto">
            <a:xfrm>
              <a:off x="2185121" y="26892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53" name="Text Box 53">
              <a:extLst>
                <a:ext uri="{FF2B5EF4-FFF2-40B4-BE49-F238E27FC236}">
                  <a16:creationId xmlns:a16="http://schemas.microsoft.com/office/drawing/2014/main" id="{13F24AA0-C5D9-65D7-4CFA-89A33BA114AA}"/>
                </a:ext>
              </a:extLst>
            </p:cNvPr>
            <p:cNvSpPr txBox="1">
              <a:spLocks noChangeArrowheads="1"/>
            </p:cNvSpPr>
            <p:nvPr/>
          </p:nvSpPr>
          <p:spPr bwMode="auto">
            <a:xfrm>
              <a:off x="3842285" y="26971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54" name="Text Box 54">
              <a:extLst>
                <a:ext uri="{FF2B5EF4-FFF2-40B4-BE49-F238E27FC236}">
                  <a16:creationId xmlns:a16="http://schemas.microsoft.com/office/drawing/2014/main" id="{FAFEB1EC-92EC-11A7-29D5-7A877AD2F93D}"/>
                </a:ext>
              </a:extLst>
            </p:cNvPr>
            <p:cNvSpPr txBox="1">
              <a:spLocks noChangeArrowheads="1"/>
            </p:cNvSpPr>
            <p:nvPr/>
          </p:nvSpPr>
          <p:spPr bwMode="auto">
            <a:xfrm>
              <a:off x="5537921" y="2705100"/>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55" name="AutoShape 56">
              <a:extLst>
                <a:ext uri="{FF2B5EF4-FFF2-40B4-BE49-F238E27FC236}">
                  <a16:creationId xmlns:a16="http://schemas.microsoft.com/office/drawing/2014/main" id="{E98B87F9-CF5D-6118-2F85-4CF9AA535F50}"/>
                </a:ext>
              </a:extLst>
            </p:cNvPr>
            <p:cNvSpPr>
              <a:spLocks noChangeArrowheads="1"/>
            </p:cNvSpPr>
            <p:nvPr/>
          </p:nvSpPr>
          <p:spPr bwMode="auto">
            <a:xfrm>
              <a:off x="7100888" y="2755900"/>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Line 57">
              <a:extLst>
                <a:ext uri="{FF2B5EF4-FFF2-40B4-BE49-F238E27FC236}">
                  <a16:creationId xmlns:a16="http://schemas.microsoft.com/office/drawing/2014/main" id="{C932DA62-A8F5-855D-18AD-7A58B404A2EA}"/>
                </a:ext>
              </a:extLst>
            </p:cNvPr>
            <p:cNvSpPr>
              <a:spLocks noChangeShapeType="1"/>
            </p:cNvSpPr>
            <p:nvPr/>
          </p:nvSpPr>
          <p:spPr bwMode="auto">
            <a:xfrm>
              <a:off x="7499350" y="275431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Line 58">
              <a:extLst>
                <a:ext uri="{FF2B5EF4-FFF2-40B4-BE49-F238E27FC236}">
                  <a16:creationId xmlns:a16="http://schemas.microsoft.com/office/drawing/2014/main" id="{A5B19B84-18A7-9FA5-EB1C-D7B5F772E11B}"/>
                </a:ext>
              </a:extLst>
            </p:cNvPr>
            <p:cNvSpPr>
              <a:spLocks noChangeShapeType="1"/>
            </p:cNvSpPr>
            <p:nvPr/>
          </p:nvSpPr>
          <p:spPr bwMode="auto">
            <a:xfrm>
              <a:off x="7856538" y="2762250"/>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Text Box 60">
              <a:extLst>
                <a:ext uri="{FF2B5EF4-FFF2-40B4-BE49-F238E27FC236}">
                  <a16:creationId xmlns:a16="http://schemas.microsoft.com/office/drawing/2014/main" id="{3C6B4ECB-E365-9FB8-4046-BE2F4F668F9A}"/>
                </a:ext>
              </a:extLst>
            </p:cNvPr>
            <p:cNvSpPr txBox="1">
              <a:spLocks noChangeArrowheads="1"/>
            </p:cNvSpPr>
            <p:nvPr/>
          </p:nvSpPr>
          <p:spPr bwMode="auto">
            <a:xfrm>
              <a:off x="7095072" y="26844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59" name="Line 76">
              <a:extLst>
                <a:ext uri="{FF2B5EF4-FFF2-40B4-BE49-F238E27FC236}">
                  <a16:creationId xmlns:a16="http://schemas.microsoft.com/office/drawing/2014/main" id="{5F8EF9BE-92CA-9787-DC3B-7837496980B2}"/>
                </a:ext>
              </a:extLst>
            </p:cNvPr>
            <p:cNvSpPr>
              <a:spLocks noChangeShapeType="1"/>
            </p:cNvSpPr>
            <p:nvPr/>
          </p:nvSpPr>
          <p:spPr bwMode="auto">
            <a:xfrm>
              <a:off x="8053388" y="2960688"/>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60" name="Graphic 59" descr="Checkmark with solid fill">
              <a:extLst>
                <a:ext uri="{FF2B5EF4-FFF2-40B4-BE49-F238E27FC236}">
                  <a16:creationId xmlns:a16="http://schemas.microsoft.com/office/drawing/2014/main" id="{01EDF405-510D-5384-D2B8-7A19058302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34640"/>
              <a:ext cx="274320" cy="274320"/>
            </a:xfrm>
            <a:prstGeom prst="rect">
              <a:avLst/>
            </a:prstGeom>
          </p:spPr>
        </p:pic>
        <p:pic>
          <p:nvPicPr>
            <p:cNvPr id="61" name="Graphic 60" descr="Checkmark with solid fill">
              <a:extLst>
                <a:ext uri="{FF2B5EF4-FFF2-40B4-BE49-F238E27FC236}">
                  <a16:creationId xmlns:a16="http://schemas.microsoft.com/office/drawing/2014/main" id="{AD57A6A1-21E4-583A-1763-27D79E2B2FE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34640"/>
              <a:ext cx="274320" cy="274320"/>
            </a:xfrm>
            <a:prstGeom prst="rect">
              <a:avLst/>
            </a:prstGeom>
          </p:spPr>
        </p:pic>
        <p:pic>
          <p:nvPicPr>
            <p:cNvPr id="62" name="Graphic 61" descr="Checkmark with solid fill">
              <a:extLst>
                <a:ext uri="{FF2B5EF4-FFF2-40B4-BE49-F238E27FC236}">
                  <a16:creationId xmlns:a16="http://schemas.microsoft.com/office/drawing/2014/main" id="{15DA2549-C7CD-6F58-6ABA-8AF5C8D2DDD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34640"/>
              <a:ext cx="274320" cy="274320"/>
            </a:xfrm>
            <a:prstGeom prst="rect">
              <a:avLst/>
            </a:prstGeom>
          </p:spPr>
        </p:pic>
      </p:grpSp>
      <p:pic>
        <p:nvPicPr>
          <p:cNvPr id="187397" name="Graphic 187396" descr="Close with solid fill">
            <a:extLst>
              <a:ext uri="{FF2B5EF4-FFF2-40B4-BE49-F238E27FC236}">
                <a16:creationId xmlns:a16="http://schemas.microsoft.com/office/drawing/2014/main" id="{AA199E98-84FE-3805-D76B-CDEB8D7776C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26703"/>
            <a:ext cx="274320" cy="274320"/>
          </a:xfrm>
          <a:prstGeom prst="rect">
            <a:avLst/>
          </a:prstGeom>
        </p:spPr>
      </p:pic>
      <p:sp>
        <p:nvSpPr>
          <p:cNvPr id="187398" name="AutoShape 33"/>
          <p:cNvSpPr>
            <a:spLocks noChangeArrowheads="1"/>
          </p:cNvSpPr>
          <p:nvPr/>
        </p:nvSpPr>
        <p:spPr bwMode="auto">
          <a:xfrm>
            <a:off x="4090988" y="2616200"/>
            <a:ext cx="723900" cy="711200"/>
          </a:xfrm>
          <a:prstGeom prst="wedgeRoundRectCallout">
            <a:avLst>
              <a:gd name="adj1" fmla="val -108192"/>
              <a:gd name="adj2" fmla="val 229860"/>
              <a:gd name="adj3" fmla="val 16667"/>
            </a:avLst>
          </a:prstGeom>
          <a:solidFill>
            <a:srgbClr val="FFFF00"/>
          </a:solid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pic>
        <p:nvPicPr>
          <p:cNvPr id="187433" name="Graphic 187432" descr="Checkmark with solid fill">
            <a:extLst>
              <a:ext uri="{FF2B5EF4-FFF2-40B4-BE49-F238E27FC236}">
                <a16:creationId xmlns:a16="http://schemas.microsoft.com/office/drawing/2014/main" id="{4F473A13-CD0E-57F7-6A0B-5076EA8829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11278" y="2649946"/>
            <a:ext cx="605607" cy="605607"/>
          </a:xfrm>
          <a:prstGeom prst="rect">
            <a:avLst/>
          </a:prstGeom>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txBox="1">
            <a:spLocks noGrp="1"/>
          </p:cNvSpPr>
          <p:nvPr/>
        </p:nvSpPr>
        <p:spPr bwMode="auto">
          <a:xfrm>
            <a:off x="2832100" y="6248400"/>
            <a:ext cx="3429000" cy="457200"/>
          </a:xfrm>
          <a:prstGeom prst="rect">
            <a:avLst/>
          </a:prstGeom>
          <a:noFill/>
          <a:ln>
            <a:miter lim="800000"/>
            <a:headEnd/>
            <a:tailEnd/>
          </a:ln>
        </p:spPr>
        <p:txBody>
          <a:bodyPr/>
          <a:lstStyle/>
          <a:p>
            <a:pPr algn="ctr">
              <a:defRPr/>
            </a:pPr>
            <a:r>
              <a:rPr lang="en-US" sz="1400" dirty="0">
                <a:solidFill>
                  <a:schemeClr val="tx1"/>
                </a:solidFill>
                <a:latin typeface="Arial" pitchFamily="34" charset="0"/>
              </a:rPr>
              <a:t>Art of Multiprocessor Programming</a:t>
            </a:r>
          </a:p>
        </p:txBody>
      </p:sp>
      <p:sp>
        <p:nvSpPr>
          <p:cNvPr id="36" name="Slide Number Placeholder 4"/>
          <p:cNvSpPr txBox="1">
            <a:spLocks noGrp="1"/>
          </p:cNvSpPr>
          <p:nvPr/>
        </p:nvSpPr>
        <p:spPr bwMode="auto">
          <a:xfrm>
            <a:off x="6553200" y="6248400"/>
            <a:ext cx="1905000" cy="457200"/>
          </a:xfrm>
          <a:prstGeom prst="rect">
            <a:avLst/>
          </a:prstGeom>
          <a:noFill/>
          <a:ln>
            <a:miter lim="800000"/>
            <a:headEnd/>
            <a:tailEnd/>
          </a:ln>
        </p:spPr>
        <p:txBody>
          <a:bodyPr/>
          <a:lstStyle/>
          <a:p>
            <a:pPr>
              <a:defRPr/>
            </a:pPr>
            <a:fld id="{577CBDA2-3F44-4448-A77B-392DEB7169C7}" type="slidenum">
              <a:rPr lang="x-none" sz="1400">
                <a:solidFill>
                  <a:schemeClr val="tx1"/>
                </a:solidFill>
                <a:latin typeface="Arial" pitchFamily="34" charset="0"/>
                <a:cs typeface="Arial" charset="0"/>
              </a:rPr>
              <a:pPr>
                <a:defRPr/>
              </a:pPr>
              <a:t>173</a:t>
            </a:fld>
            <a:endParaRPr lang="en-US" sz="1400" dirty="0">
              <a:solidFill>
                <a:schemeClr val="tx1"/>
              </a:solidFill>
              <a:latin typeface="Arial" pitchFamily="34" charset="0"/>
              <a:cs typeface="Arial" charset="0"/>
            </a:endParaRPr>
          </a:p>
        </p:txBody>
      </p:sp>
      <p:sp>
        <p:nvSpPr>
          <p:cNvPr id="188423" name="Rectangle 2"/>
          <p:cNvSpPr>
            <a:spLocks noGrp="1" noChangeArrowheads="1"/>
          </p:cNvSpPr>
          <p:nvPr>
            <p:ph type="title" idx="4294967295"/>
          </p:nvPr>
        </p:nvSpPr>
        <p:spPr>
          <a:xfrm>
            <a:off x="685800" y="349250"/>
            <a:ext cx="7772400" cy="1143000"/>
          </a:xfrm>
        </p:spPr>
        <p:txBody>
          <a:bodyPr/>
          <a:lstStyle/>
          <a:p>
            <a:r>
              <a:rPr lang="en-US" dirty="0"/>
              <a:t>Lazy Removal</a:t>
            </a:r>
          </a:p>
        </p:txBody>
      </p:sp>
      <p:sp>
        <p:nvSpPr>
          <p:cNvPr id="188444" name="Line 29"/>
          <p:cNvSpPr>
            <a:spLocks noChangeShapeType="1"/>
          </p:cNvSpPr>
          <p:nvPr/>
        </p:nvSpPr>
        <p:spPr bwMode="auto">
          <a:xfrm>
            <a:off x="8053388" y="2960688"/>
            <a:ext cx="688975"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188448" name="Text Box 34"/>
          <p:cNvSpPr txBox="1">
            <a:spLocks noChangeArrowheads="1"/>
          </p:cNvSpPr>
          <p:nvPr/>
        </p:nvSpPr>
        <p:spPr bwMode="auto">
          <a:xfrm>
            <a:off x="1425574" y="4695825"/>
            <a:ext cx="3086101" cy="523220"/>
          </a:xfrm>
          <a:prstGeom prst="rect">
            <a:avLst/>
          </a:prstGeom>
          <a:noFill/>
          <a:ln w="38100" algn="ctr">
            <a:solidFill>
              <a:srgbClr val="FF0066"/>
            </a:solidFill>
            <a:miter lim="800000"/>
            <a:headEnd/>
            <a:tailEnd/>
          </a:ln>
        </p:spPr>
        <p:txBody>
          <a:bodyPr wrap="none">
            <a:spAutoFit/>
          </a:bodyPr>
          <a:lstStyle/>
          <a:p>
            <a:r>
              <a:rPr lang="en-US" sz="2800" dirty="0">
                <a:solidFill>
                  <a:srgbClr val="FFFF00"/>
                </a:solidFill>
                <a:latin typeface="Arial" pitchFamily="34" charset="0"/>
              </a:rPr>
              <a:t>Logically removed</a:t>
            </a:r>
          </a:p>
        </p:txBody>
      </p:sp>
      <p:grpSp>
        <p:nvGrpSpPr>
          <p:cNvPr id="3" name="Group 2">
            <a:extLst>
              <a:ext uri="{FF2B5EF4-FFF2-40B4-BE49-F238E27FC236}">
                <a16:creationId xmlns:a16="http://schemas.microsoft.com/office/drawing/2014/main" id="{1F935EBF-9D58-540E-1A05-6E0C9CB86810}"/>
              </a:ext>
            </a:extLst>
          </p:cNvPr>
          <p:cNvGrpSpPr/>
          <p:nvPr/>
        </p:nvGrpSpPr>
        <p:grpSpPr>
          <a:xfrm>
            <a:off x="557213" y="2684463"/>
            <a:ext cx="8185150" cy="543857"/>
            <a:chOff x="557213" y="2684463"/>
            <a:chExt cx="8185150" cy="543857"/>
          </a:xfrm>
          <a:effectLst>
            <a:glow rad="228600">
              <a:schemeClr val="accent3">
                <a:satMod val="175000"/>
                <a:alpha val="40000"/>
              </a:schemeClr>
            </a:glow>
          </a:effectLst>
        </p:grpSpPr>
        <p:grpSp>
          <p:nvGrpSpPr>
            <p:cNvPr id="4" name="Group 28">
              <a:extLst>
                <a:ext uri="{FF2B5EF4-FFF2-40B4-BE49-F238E27FC236}">
                  <a16:creationId xmlns:a16="http://schemas.microsoft.com/office/drawing/2014/main" id="{D4FDD027-C7C6-A35D-81B3-98C232A9646A}"/>
                </a:ext>
              </a:extLst>
            </p:cNvPr>
            <p:cNvGrpSpPr>
              <a:grpSpLocks/>
            </p:cNvGrpSpPr>
            <p:nvPr/>
          </p:nvGrpSpPr>
          <p:grpSpPr bwMode="auto">
            <a:xfrm>
              <a:off x="557213" y="2781300"/>
              <a:ext cx="1609725" cy="398463"/>
              <a:chOff x="486" y="1644"/>
              <a:chExt cx="1014" cy="251"/>
            </a:xfrm>
          </p:grpSpPr>
          <p:sp>
            <p:nvSpPr>
              <p:cNvPr id="30" name="AutoShape 29">
                <a:extLst>
                  <a:ext uri="{FF2B5EF4-FFF2-40B4-BE49-F238E27FC236}">
                    <a16:creationId xmlns:a16="http://schemas.microsoft.com/office/drawing/2014/main" id="{F51ADEF0-D353-DA29-424C-A7E710925C6B}"/>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Line 30">
                <a:extLst>
                  <a:ext uri="{FF2B5EF4-FFF2-40B4-BE49-F238E27FC236}">
                    <a16:creationId xmlns:a16="http://schemas.microsoft.com/office/drawing/2014/main" id="{4B769432-9F80-067E-9993-2CD21FE89C51}"/>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Line 31">
                <a:extLst>
                  <a:ext uri="{FF2B5EF4-FFF2-40B4-BE49-F238E27FC236}">
                    <a16:creationId xmlns:a16="http://schemas.microsoft.com/office/drawing/2014/main" id="{E3EAF423-9788-BED7-BC56-8B2F8229099A}"/>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3" name="Line 32">
                <a:extLst>
                  <a:ext uri="{FF2B5EF4-FFF2-40B4-BE49-F238E27FC236}">
                    <a16:creationId xmlns:a16="http://schemas.microsoft.com/office/drawing/2014/main" id="{D246F27B-CDC2-D73C-198C-9C7E41F5CA9D}"/>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 name="Text Box 34">
              <a:extLst>
                <a:ext uri="{FF2B5EF4-FFF2-40B4-BE49-F238E27FC236}">
                  <a16:creationId xmlns:a16="http://schemas.microsoft.com/office/drawing/2014/main" id="{90A474AE-7384-858A-7DF7-BDE9ADCF96AA}"/>
                </a:ext>
              </a:extLst>
            </p:cNvPr>
            <p:cNvSpPr txBox="1">
              <a:spLocks noChangeArrowheads="1"/>
            </p:cNvSpPr>
            <p:nvPr/>
          </p:nvSpPr>
          <p:spPr bwMode="auto">
            <a:xfrm>
              <a:off x="2183533" y="26892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6" name="AutoShape 35">
              <a:extLst>
                <a:ext uri="{FF2B5EF4-FFF2-40B4-BE49-F238E27FC236}">
                  <a16:creationId xmlns:a16="http://schemas.microsoft.com/office/drawing/2014/main" id="{E5F246AA-D373-94A5-4007-EB37ED46DF68}"/>
                </a:ext>
              </a:extLst>
            </p:cNvPr>
            <p:cNvSpPr>
              <a:spLocks noChangeArrowheads="1"/>
            </p:cNvSpPr>
            <p:nvPr/>
          </p:nvSpPr>
          <p:spPr bwMode="auto">
            <a:xfrm>
              <a:off x="218916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Line 36">
              <a:extLst>
                <a:ext uri="{FF2B5EF4-FFF2-40B4-BE49-F238E27FC236}">
                  <a16:creationId xmlns:a16="http://schemas.microsoft.com/office/drawing/2014/main" id="{D10F0319-FE57-65A9-47EF-614787681416}"/>
                </a:ext>
              </a:extLst>
            </p:cNvPr>
            <p:cNvSpPr>
              <a:spLocks noChangeShapeType="1"/>
            </p:cNvSpPr>
            <p:nvPr/>
          </p:nvSpPr>
          <p:spPr bwMode="auto">
            <a:xfrm>
              <a:off x="2587625" y="27733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Line 37">
              <a:extLst>
                <a:ext uri="{FF2B5EF4-FFF2-40B4-BE49-F238E27FC236}">
                  <a16:creationId xmlns:a16="http://schemas.microsoft.com/office/drawing/2014/main" id="{42931102-B066-6236-58D0-0C7FC327B6E4}"/>
                </a:ext>
              </a:extLst>
            </p:cNvPr>
            <p:cNvSpPr>
              <a:spLocks noChangeShapeType="1"/>
            </p:cNvSpPr>
            <p:nvPr/>
          </p:nvSpPr>
          <p:spPr bwMode="auto">
            <a:xfrm>
              <a:off x="3141663" y="2978150"/>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9" name="Line 38">
              <a:extLst>
                <a:ext uri="{FF2B5EF4-FFF2-40B4-BE49-F238E27FC236}">
                  <a16:creationId xmlns:a16="http://schemas.microsoft.com/office/drawing/2014/main" id="{18798333-50FB-10C3-1F90-6195842BAED4}"/>
                </a:ext>
              </a:extLst>
            </p:cNvPr>
            <p:cNvSpPr>
              <a:spLocks noChangeShapeType="1"/>
            </p:cNvSpPr>
            <p:nvPr/>
          </p:nvSpPr>
          <p:spPr bwMode="auto">
            <a:xfrm>
              <a:off x="2944813"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AutoShape 41">
              <a:extLst>
                <a:ext uri="{FF2B5EF4-FFF2-40B4-BE49-F238E27FC236}">
                  <a16:creationId xmlns:a16="http://schemas.microsoft.com/office/drawing/2014/main" id="{77524AF7-854B-EDBB-FA66-F42D0C54A0F4}"/>
                </a:ext>
              </a:extLst>
            </p:cNvPr>
            <p:cNvSpPr>
              <a:spLocks noChangeArrowheads="1"/>
            </p:cNvSpPr>
            <p:nvPr/>
          </p:nvSpPr>
          <p:spPr bwMode="auto">
            <a:xfrm>
              <a:off x="3849688" y="2782888"/>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42">
              <a:extLst>
                <a:ext uri="{FF2B5EF4-FFF2-40B4-BE49-F238E27FC236}">
                  <a16:creationId xmlns:a16="http://schemas.microsoft.com/office/drawing/2014/main" id="{44A9DBED-8C82-3047-DD15-CF4984C3CA41}"/>
                </a:ext>
              </a:extLst>
            </p:cNvPr>
            <p:cNvSpPr>
              <a:spLocks noChangeShapeType="1"/>
            </p:cNvSpPr>
            <p:nvPr/>
          </p:nvSpPr>
          <p:spPr bwMode="auto">
            <a:xfrm>
              <a:off x="4248150"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Line 43">
              <a:extLst>
                <a:ext uri="{FF2B5EF4-FFF2-40B4-BE49-F238E27FC236}">
                  <a16:creationId xmlns:a16="http://schemas.microsoft.com/office/drawing/2014/main" id="{7DE0B7DB-EA45-368A-4E5F-DAAD430A1340}"/>
                </a:ext>
              </a:extLst>
            </p:cNvPr>
            <p:cNvSpPr>
              <a:spLocks noChangeShapeType="1"/>
            </p:cNvSpPr>
            <p:nvPr/>
          </p:nvSpPr>
          <p:spPr bwMode="auto">
            <a:xfrm>
              <a:off x="4802188" y="2986088"/>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 name="Line 44">
              <a:extLst>
                <a:ext uri="{FF2B5EF4-FFF2-40B4-BE49-F238E27FC236}">
                  <a16:creationId xmlns:a16="http://schemas.microsoft.com/office/drawing/2014/main" id="{F4799DAC-CCE3-8E5E-C32E-59F11E42C807}"/>
                </a:ext>
              </a:extLst>
            </p:cNvPr>
            <p:cNvSpPr>
              <a:spLocks noChangeShapeType="1"/>
            </p:cNvSpPr>
            <p:nvPr/>
          </p:nvSpPr>
          <p:spPr bwMode="auto">
            <a:xfrm>
              <a:off x="4605338" y="27892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AutoShape 47">
              <a:extLst>
                <a:ext uri="{FF2B5EF4-FFF2-40B4-BE49-F238E27FC236}">
                  <a16:creationId xmlns:a16="http://schemas.microsoft.com/office/drawing/2014/main" id="{C523E08C-C784-82BF-CD7A-898B84231161}"/>
                </a:ext>
              </a:extLst>
            </p:cNvPr>
            <p:cNvSpPr>
              <a:spLocks noChangeArrowheads="1"/>
            </p:cNvSpPr>
            <p:nvPr/>
          </p:nvSpPr>
          <p:spPr bwMode="auto">
            <a:xfrm>
              <a:off x="549751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48">
              <a:extLst>
                <a:ext uri="{FF2B5EF4-FFF2-40B4-BE49-F238E27FC236}">
                  <a16:creationId xmlns:a16="http://schemas.microsoft.com/office/drawing/2014/main" id="{E1C5EE89-9248-72BD-0CD9-B744E7D14258}"/>
                </a:ext>
              </a:extLst>
            </p:cNvPr>
            <p:cNvSpPr>
              <a:spLocks noChangeShapeType="1"/>
            </p:cNvSpPr>
            <p:nvPr/>
          </p:nvSpPr>
          <p:spPr bwMode="auto">
            <a:xfrm>
              <a:off x="5895975" y="27733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Line 49">
              <a:extLst>
                <a:ext uri="{FF2B5EF4-FFF2-40B4-BE49-F238E27FC236}">
                  <a16:creationId xmlns:a16="http://schemas.microsoft.com/office/drawing/2014/main" id="{92BF5DDD-958C-0C39-1686-23DBE1F93E57}"/>
                </a:ext>
              </a:extLst>
            </p:cNvPr>
            <p:cNvSpPr>
              <a:spLocks noChangeShapeType="1"/>
            </p:cNvSpPr>
            <p:nvPr/>
          </p:nvSpPr>
          <p:spPr bwMode="auto">
            <a:xfrm>
              <a:off x="6450013" y="2978150"/>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Line 50">
              <a:extLst>
                <a:ext uri="{FF2B5EF4-FFF2-40B4-BE49-F238E27FC236}">
                  <a16:creationId xmlns:a16="http://schemas.microsoft.com/office/drawing/2014/main" id="{787CB140-BC42-2F18-4AE0-FF6F1AB02EF0}"/>
                </a:ext>
              </a:extLst>
            </p:cNvPr>
            <p:cNvSpPr>
              <a:spLocks noChangeShapeType="1"/>
            </p:cNvSpPr>
            <p:nvPr/>
          </p:nvSpPr>
          <p:spPr bwMode="auto">
            <a:xfrm>
              <a:off x="6253163"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52">
              <a:extLst>
                <a:ext uri="{FF2B5EF4-FFF2-40B4-BE49-F238E27FC236}">
                  <a16:creationId xmlns:a16="http://schemas.microsoft.com/office/drawing/2014/main" id="{A7607716-C33C-3AE3-B01B-B6EE47DA65E8}"/>
                </a:ext>
              </a:extLst>
            </p:cNvPr>
            <p:cNvSpPr txBox="1">
              <a:spLocks noChangeArrowheads="1"/>
            </p:cNvSpPr>
            <p:nvPr/>
          </p:nvSpPr>
          <p:spPr bwMode="auto">
            <a:xfrm>
              <a:off x="2185121" y="26892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9" name="Text Box 53">
              <a:extLst>
                <a:ext uri="{FF2B5EF4-FFF2-40B4-BE49-F238E27FC236}">
                  <a16:creationId xmlns:a16="http://schemas.microsoft.com/office/drawing/2014/main" id="{C3CDE355-92FD-120B-2321-7AFA1E195DD5}"/>
                </a:ext>
              </a:extLst>
            </p:cNvPr>
            <p:cNvSpPr txBox="1">
              <a:spLocks noChangeArrowheads="1"/>
            </p:cNvSpPr>
            <p:nvPr/>
          </p:nvSpPr>
          <p:spPr bwMode="auto">
            <a:xfrm>
              <a:off x="3842285" y="26971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0" name="Text Box 54">
              <a:extLst>
                <a:ext uri="{FF2B5EF4-FFF2-40B4-BE49-F238E27FC236}">
                  <a16:creationId xmlns:a16="http://schemas.microsoft.com/office/drawing/2014/main" id="{281F22CF-922C-A0A9-B3CE-22D626165141}"/>
                </a:ext>
              </a:extLst>
            </p:cNvPr>
            <p:cNvSpPr txBox="1">
              <a:spLocks noChangeArrowheads="1"/>
            </p:cNvSpPr>
            <p:nvPr/>
          </p:nvSpPr>
          <p:spPr bwMode="auto">
            <a:xfrm>
              <a:off x="5537921" y="2705100"/>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1" name="AutoShape 56">
              <a:extLst>
                <a:ext uri="{FF2B5EF4-FFF2-40B4-BE49-F238E27FC236}">
                  <a16:creationId xmlns:a16="http://schemas.microsoft.com/office/drawing/2014/main" id="{92151D1C-E4EC-FEE1-F90D-639AEC1F82B5}"/>
                </a:ext>
              </a:extLst>
            </p:cNvPr>
            <p:cNvSpPr>
              <a:spLocks noChangeArrowheads="1"/>
            </p:cNvSpPr>
            <p:nvPr/>
          </p:nvSpPr>
          <p:spPr bwMode="auto">
            <a:xfrm>
              <a:off x="7100888" y="2755900"/>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2" name="Line 57">
              <a:extLst>
                <a:ext uri="{FF2B5EF4-FFF2-40B4-BE49-F238E27FC236}">
                  <a16:creationId xmlns:a16="http://schemas.microsoft.com/office/drawing/2014/main" id="{A02C152A-9E92-D1D6-6D8E-EBAE143D97B8}"/>
                </a:ext>
              </a:extLst>
            </p:cNvPr>
            <p:cNvSpPr>
              <a:spLocks noChangeShapeType="1"/>
            </p:cNvSpPr>
            <p:nvPr/>
          </p:nvSpPr>
          <p:spPr bwMode="auto">
            <a:xfrm>
              <a:off x="7499350" y="275431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58">
              <a:extLst>
                <a:ext uri="{FF2B5EF4-FFF2-40B4-BE49-F238E27FC236}">
                  <a16:creationId xmlns:a16="http://schemas.microsoft.com/office/drawing/2014/main" id="{59E65014-F41B-AB3F-028C-E9C6E0A33512}"/>
                </a:ext>
              </a:extLst>
            </p:cNvPr>
            <p:cNvSpPr>
              <a:spLocks noChangeShapeType="1"/>
            </p:cNvSpPr>
            <p:nvPr/>
          </p:nvSpPr>
          <p:spPr bwMode="auto">
            <a:xfrm>
              <a:off x="7856538" y="2762250"/>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60">
              <a:extLst>
                <a:ext uri="{FF2B5EF4-FFF2-40B4-BE49-F238E27FC236}">
                  <a16:creationId xmlns:a16="http://schemas.microsoft.com/office/drawing/2014/main" id="{13C249E2-FC36-DE0E-BF57-3BCB90EB48A2}"/>
                </a:ext>
              </a:extLst>
            </p:cNvPr>
            <p:cNvSpPr txBox="1">
              <a:spLocks noChangeArrowheads="1"/>
            </p:cNvSpPr>
            <p:nvPr/>
          </p:nvSpPr>
          <p:spPr bwMode="auto">
            <a:xfrm>
              <a:off x="7095072" y="2684463"/>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25" name="Line 76">
              <a:extLst>
                <a:ext uri="{FF2B5EF4-FFF2-40B4-BE49-F238E27FC236}">
                  <a16:creationId xmlns:a16="http://schemas.microsoft.com/office/drawing/2014/main" id="{F7965144-ED20-BBD8-B419-12B4E1089FAD}"/>
                </a:ext>
              </a:extLst>
            </p:cNvPr>
            <p:cNvSpPr>
              <a:spLocks noChangeShapeType="1"/>
            </p:cNvSpPr>
            <p:nvPr/>
          </p:nvSpPr>
          <p:spPr bwMode="auto">
            <a:xfrm>
              <a:off x="8053388" y="2960688"/>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6" name="Graphic 25" descr="Checkmark with solid fill">
              <a:extLst>
                <a:ext uri="{FF2B5EF4-FFF2-40B4-BE49-F238E27FC236}">
                  <a16:creationId xmlns:a16="http://schemas.microsoft.com/office/drawing/2014/main" id="{CF7FA8DF-A38C-B58B-4165-18E09E1AFB0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34640"/>
              <a:ext cx="274320" cy="274320"/>
            </a:xfrm>
            <a:prstGeom prst="rect">
              <a:avLst/>
            </a:prstGeom>
          </p:spPr>
        </p:pic>
        <p:pic>
          <p:nvPicPr>
            <p:cNvPr id="27" name="Graphic 26" descr="Checkmark with solid fill">
              <a:extLst>
                <a:ext uri="{FF2B5EF4-FFF2-40B4-BE49-F238E27FC236}">
                  <a16:creationId xmlns:a16="http://schemas.microsoft.com/office/drawing/2014/main" id="{BA799819-8CCD-1975-7356-CC883C17423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34640"/>
              <a:ext cx="274320" cy="274320"/>
            </a:xfrm>
            <a:prstGeom prst="rect">
              <a:avLst/>
            </a:prstGeom>
          </p:spPr>
        </p:pic>
        <p:pic>
          <p:nvPicPr>
            <p:cNvPr id="28" name="Graphic 27" descr="Checkmark with solid fill">
              <a:extLst>
                <a:ext uri="{FF2B5EF4-FFF2-40B4-BE49-F238E27FC236}">
                  <a16:creationId xmlns:a16="http://schemas.microsoft.com/office/drawing/2014/main" id="{5D45EA4E-7C3C-E3CD-A7EA-179C673EDAA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44245" y="2834640"/>
              <a:ext cx="274320" cy="274320"/>
            </a:xfrm>
            <a:prstGeom prst="rect">
              <a:avLst/>
            </a:prstGeom>
          </p:spPr>
        </p:pic>
        <p:pic>
          <p:nvPicPr>
            <p:cNvPr id="29" name="Graphic 28" descr="Checkmark with solid fill">
              <a:extLst>
                <a:ext uri="{FF2B5EF4-FFF2-40B4-BE49-F238E27FC236}">
                  <a16:creationId xmlns:a16="http://schemas.microsoft.com/office/drawing/2014/main" id="{2106C85D-2680-F714-0399-7C8B8B79A12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34640"/>
              <a:ext cx="274320" cy="274320"/>
            </a:xfrm>
            <a:prstGeom prst="rect">
              <a:avLst/>
            </a:prstGeom>
          </p:spPr>
        </p:pic>
      </p:grpSp>
      <p:sp>
        <p:nvSpPr>
          <p:cNvPr id="188422" name="AutoShape 33"/>
          <p:cNvSpPr>
            <a:spLocks noChangeArrowheads="1"/>
          </p:cNvSpPr>
          <p:nvPr/>
        </p:nvSpPr>
        <p:spPr bwMode="auto">
          <a:xfrm>
            <a:off x="5740400" y="2603500"/>
            <a:ext cx="723900" cy="711200"/>
          </a:xfrm>
          <a:prstGeom prst="wedgeRoundRectCallout">
            <a:avLst>
              <a:gd name="adj1" fmla="val -341009"/>
              <a:gd name="adj2" fmla="val 236162"/>
              <a:gd name="adj3" fmla="val 16667"/>
            </a:avLst>
          </a:prstGeom>
          <a:solidFill>
            <a:srgbClr val="FFFF00"/>
          </a:solid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pic>
        <p:nvPicPr>
          <p:cNvPr id="34" name="Graphic 33" descr="Close with solid fill">
            <a:extLst>
              <a:ext uri="{FF2B5EF4-FFF2-40B4-BE49-F238E27FC236}">
                <a16:creationId xmlns:a16="http://schemas.microsoft.com/office/drawing/2014/main" id="{1859DB7F-A439-3E72-DC42-4A491BA2BD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0116" y="2614776"/>
            <a:ext cx="605607" cy="605607"/>
          </a:xfrm>
          <a:prstGeom prst="rect">
            <a:avLst/>
          </a:prstGeom>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a:spLocks noGrp="1"/>
          </p:cNvSpPr>
          <p:nvPr>
            <p:ph type="ftr" sz="quarter" idx="10"/>
          </p:nvPr>
        </p:nvSpPr>
        <p:spPr/>
        <p:txBody>
          <a:bodyPr/>
          <a:lstStyle/>
          <a:p>
            <a:pPr>
              <a:defRPr/>
            </a:pPr>
            <a:r>
              <a:rPr lang="en-US" dirty="0"/>
              <a:t>Art of Multiprocessor Programming</a:t>
            </a:r>
          </a:p>
        </p:txBody>
      </p:sp>
      <p:sp>
        <p:nvSpPr>
          <p:cNvPr id="36" name="Slide Number Placeholder 4"/>
          <p:cNvSpPr>
            <a:spLocks noGrp="1"/>
          </p:cNvSpPr>
          <p:nvPr>
            <p:ph type="sldNum" sz="quarter" idx="11"/>
          </p:nvPr>
        </p:nvSpPr>
        <p:spPr/>
        <p:txBody>
          <a:bodyPr/>
          <a:lstStyle/>
          <a:p>
            <a:pPr>
              <a:defRPr/>
            </a:pPr>
            <a:fld id="{006AA723-3E38-4707-A69F-0DC92548C93C}" type="slidenum">
              <a:rPr lang="x-none"/>
              <a:pPr>
                <a:defRPr/>
              </a:pPr>
              <a:t>174</a:t>
            </a:fld>
            <a:endParaRPr lang="en-US" dirty="0"/>
          </a:p>
        </p:txBody>
      </p:sp>
      <p:sp>
        <p:nvSpPr>
          <p:cNvPr id="189444" name="AutoShape 2"/>
          <p:cNvSpPr>
            <a:spLocks noChangeArrowheads="1"/>
          </p:cNvSpPr>
          <p:nvPr/>
        </p:nvSpPr>
        <p:spPr bwMode="auto">
          <a:xfrm>
            <a:off x="5207000" y="2603500"/>
            <a:ext cx="1638300" cy="711200"/>
          </a:xfrm>
          <a:prstGeom prst="wedgeRoundRectCallout">
            <a:avLst>
              <a:gd name="adj1" fmla="val -146028"/>
              <a:gd name="adj2" fmla="val 236162"/>
              <a:gd name="adj3" fmla="val 16667"/>
            </a:avLst>
          </a:prstGeom>
          <a:solidFill>
            <a:srgbClr val="FFFF00"/>
          </a:solidFill>
          <a:ln w="38100" algn="ctr">
            <a:solidFill>
              <a:srgbClr val="FF0000"/>
            </a:solidFill>
            <a:miter lim="800000"/>
            <a:headEnd/>
            <a:tailEnd/>
          </a:ln>
        </p:spPr>
        <p:txBody>
          <a:bodyPr/>
          <a:lstStyle/>
          <a:p>
            <a:pPr algn="ctr"/>
            <a:endParaRPr lang="en-US" dirty="0">
              <a:latin typeface="Consolas" panose="020B0609020204030204" pitchFamily="49" charset="0"/>
            </a:endParaRPr>
          </a:p>
        </p:txBody>
      </p:sp>
      <p:sp>
        <p:nvSpPr>
          <p:cNvPr id="189445" name="Rectangle 3"/>
          <p:cNvSpPr>
            <a:spLocks noGrp="1" noChangeArrowheads="1"/>
          </p:cNvSpPr>
          <p:nvPr>
            <p:ph type="title"/>
          </p:nvPr>
        </p:nvSpPr>
        <p:spPr>
          <a:xfrm>
            <a:off x="685800" y="349250"/>
            <a:ext cx="7772400" cy="1143000"/>
          </a:xfrm>
        </p:spPr>
        <p:txBody>
          <a:bodyPr/>
          <a:lstStyle/>
          <a:p>
            <a:r>
              <a:rPr lang="en-US" dirty="0"/>
              <a:t>Lazy Removal</a:t>
            </a:r>
          </a:p>
        </p:txBody>
      </p:sp>
      <p:sp>
        <p:nvSpPr>
          <p:cNvPr id="189455" name="Freeform 17"/>
          <p:cNvSpPr>
            <a:spLocks/>
          </p:cNvSpPr>
          <p:nvPr/>
        </p:nvSpPr>
        <p:spPr bwMode="auto">
          <a:xfrm>
            <a:off x="4552950" y="2986088"/>
            <a:ext cx="2749550" cy="874712"/>
          </a:xfrm>
          <a:custGeom>
            <a:avLst/>
            <a:gdLst>
              <a:gd name="T0" fmla="*/ 2147483647 w 1732"/>
              <a:gd name="T1" fmla="*/ 0 h 551"/>
              <a:gd name="T2" fmla="*/ 2147483647 w 1732"/>
              <a:gd name="T3" fmla="*/ 2147483647 h 551"/>
              <a:gd name="T4" fmla="*/ 2147483647 w 1732"/>
              <a:gd name="T5" fmla="*/ 2147483647 h 551"/>
              <a:gd name="T6" fmla="*/ 2147483647 w 1732"/>
              <a:gd name="T7" fmla="*/ 2147483647 h 551"/>
              <a:gd name="T8" fmla="*/ 0 60000 65536"/>
              <a:gd name="T9" fmla="*/ 0 60000 65536"/>
              <a:gd name="T10" fmla="*/ 0 60000 65536"/>
              <a:gd name="T11" fmla="*/ 0 60000 65536"/>
              <a:gd name="T12" fmla="*/ 0 w 1732"/>
              <a:gd name="T13" fmla="*/ 0 h 551"/>
              <a:gd name="T14" fmla="*/ 1732 w 1732"/>
              <a:gd name="T15" fmla="*/ 551 h 551"/>
            </a:gdLst>
            <a:ahLst/>
            <a:cxnLst>
              <a:cxn ang="T8">
                <a:pos x="T0" y="T1"/>
              </a:cxn>
              <a:cxn ang="T9">
                <a:pos x="T2" y="T3"/>
              </a:cxn>
              <a:cxn ang="T10">
                <a:pos x="T4" y="T5"/>
              </a:cxn>
              <a:cxn ang="T11">
                <a:pos x="T6" y="T7"/>
              </a:cxn>
            </a:cxnLst>
            <a:rect l="T12" t="T13" r="T14" b="T15"/>
            <a:pathLst>
              <a:path w="1732" h="551">
                <a:moveTo>
                  <a:pt x="157" y="0"/>
                </a:moveTo>
                <a:cubicBezTo>
                  <a:pt x="157" y="0"/>
                  <a:pt x="0" y="391"/>
                  <a:pt x="188" y="471"/>
                </a:cubicBezTo>
                <a:cubicBezTo>
                  <a:pt x="376" y="551"/>
                  <a:pt x="1027" y="550"/>
                  <a:pt x="1284" y="479"/>
                </a:cubicBezTo>
                <a:cubicBezTo>
                  <a:pt x="1541" y="408"/>
                  <a:pt x="1639" y="137"/>
                  <a:pt x="1732" y="47"/>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9472" name="Text Box 34"/>
          <p:cNvSpPr txBox="1">
            <a:spLocks noChangeArrowheads="1"/>
          </p:cNvSpPr>
          <p:nvPr/>
        </p:nvSpPr>
        <p:spPr bwMode="auto">
          <a:xfrm>
            <a:off x="1622104" y="4695825"/>
            <a:ext cx="3283271" cy="523220"/>
          </a:xfrm>
          <a:prstGeom prst="rect">
            <a:avLst/>
          </a:prstGeom>
          <a:noFill/>
          <a:ln w="38100" algn="ctr">
            <a:solidFill>
              <a:srgbClr val="FF0000"/>
            </a:solidFill>
            <a:miter lim="800000"/>
            <a:headEnd/>
            <a:tailEnd/>
          </a:ln>
        </p:spPr>
        <p:txBody>
          <a:bodyPr wrap="none">
            <a:spAutoFit/>
          </a:bodyPr>
          <a:lstStyle/>
          <a:p>
            <a:r>
              <a:rPr lang="en-US" sz="2800" dirty="0">
                <a:solidFill>
                  <a:srgbClr val="FFFF00"/>
                </a:solidFill>
                <a:latin typeface="Arial" pitchFamily="34" charset="0"/>
              </a:rPr>
              <a:t>Physically removed</a:t>
            </a:r>
          </a:p>
        </p:txBody>
      </p:sp>
      <p:grpSp>
        <p:nvGrpSpPr>
          <p:cNvPr id="4" name="Group 28">
            <a:extLst>
              <a:ext uri="{FF2B5EF4-FFF2-40B4-BE49-F238E27FC236}">
                <a16:creationId xmlns:a16="http://schemas.microsoft.com/office/drawing/2014/main" id="{D8FD7A31-B6EF-4EEF-8C10-A2580D467A79}"/>
              </a:ext>
            </a:extLst>
          </p:cNvPr>
          <p:cNvGrpSpPr>
            <a:grpSpLocks/>
          </p:cNvGrpSpPr>
          <p:nvPr/>
        </p:nvGrpSpPr>
        <p:grpSpPr bwMode="auto">
          <a:xfrm>
            <a:off x="557213" y="2781300"/>
            <a:ext cx="1609725" cy="398463"/>
            <a:chOff x="486" y="1644"/>
            <a:chExt cx="1014" cy="251"/>
          </a:xfrm>
          <a:effectLst>
            <a:glow rad="228600">
              <a:schemeClr val="accent3">
                <a:satMod val="175000"/>
                <a:alpha val="40000"/>
              </a:schemeClr>
            </a:glow>
          </a:effectLst>
        </p:grpSpPr>
        <p:sp>
          <p:nvSpPr>
            <p:cNvPr id="29" name="AutoShape 29">
              <a:extLst>
                <a:ext uri="{FF2B5EF4-FFF2-40B4-BE49-F238E27FC236}">
                  <a16:creationId xmlns:a16="http://schemas.microsoft.com/office/drawing/2014/main" id="{C9C63114-204A-7200-32E2-33A66F358B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Line 30">
              <a:extLst>
                <a:ext uri="{FF2B5EF4-FFF2-40B4-BE49-F238E27FC236}">
                  <a16:creationId xmlns:a16="http://schemas.microsoft.com/office/drawing/2014/main" id="{83AE17F2-A9C3-4C64-3C4A-AD0EFE22714A}"/>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Line 31">
              <a:extLst>
                <a:ext uri="{FF2B5EF4-FFF2-40B4-BE49-F238E27FC236}">
                  <a16:creationId xmlns:a16="http://schemas.microsoft.com/office/drawing/2014/main" id="{BCFEBF0F-6669-B173-EC09-0536F3BD0C14}"/>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2" name="Line 32">
              <a:extLst>
                <a:ext uri="{FF2B5EF4-FFF2-40B4-BE49-F238E27FC236}">
                  <a16:creationId xmlns:a16="http://schemas.microsoft.com/office/drawing/2014/main" id="{D58ABF39-593C-09F6-F896-D0F11F766474}"/>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 name="Text Box 34">
            <a:extLst>
              <a:ext uri="{FF2B5EF4-FFF2-40B4-BE49-F238E27FC236}">
                <a16:creationId xmlns:a16="http://schemas.microsoft.com/office/drawing/2014/main" id="{D859057C-2196-3957-EBC9-99E2284DC546}"/>
              </a:ext>
            </a:extLst>
          </p:cNvPr>
          <p:cNvSpPr txBox="1">
            <a:spLocks noChangeArrowheads="1"/>
          </p:cNvSpPr>
          <p:nvPr/>
        </p:nvSpPr>
        <p:spPr bwMode="auto">
          <a:xfrm>
            <a:off x="2183533" y="26892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6" name="AutoShape 35">
            <a:extLst>
              <a:ext uri="{FF2B5EF4-FFF2-40B4-BE49-F238E27FC236}">
                <a16:creationId xmlns:a16="http://schemas.microsoft.com/office/drawing/2014/main" id="{693BE37F-CC53-CC03-9366-90711668F9C8}"/>
              </a:ext>
            </a:extLst>
          </p:cNvPr>
          <p:cNvSpPr>
            <a:spLocks noChangeArrowheads="1"/>
          </p:cNvSpPr>
          <p:nvPr/>
        </p:nvSpPr>
        <p:spPr bwMode="auto">
          <a:xfrm>
            <a:off x="2189163" y="2774950"/>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 name="Line 36">
            <a:extLst>
              <a:ext uri="{FF2B5EF4-FFF2-40B4-BE49-F238E27FC236}">
                <a16:creationId xmlns:a16="http://schemas.microsoft.com/office/drawing/2014/main" id="{D179563D-2CCB-EE45-EAD1-B9B7F5EF0873}"/>
              </a:ext>
            </a:extLst>
          </p:cNvPr>
          <p:cNvSpPr>
            <a:spLocks noChangeShapeType="1"/>
          </p:cNvSpPr>
          <p:nvPr/>
        </p:nvSpPr>
        <p:spPr bwMode="auto">
          <a:xfrm>
            <a:off x="2587625" y="27733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Line 37">
            <a:extLst>
              <a:ext uri="{FF2B5EF4-FFF2-40B4-BE49-F238E27FC236}">
                <a16:creationId xmlns:a16="http://schemas.microsoft.com/office/drawing/2014/main" id="{9167A716-3EB0-CE14-902D-3058BF01C04F}"/>
              </a:ext>
            </a:extLst>
          </p:cNvPr>
          <p:cNvSpPr>
            <a:spLocks noChangeShapeType="1"/>
          </p:cNvSpPr>
          <p:nvPr/>
        </p:nvSpPr>
        <p:spPr bwMode="auto">
          <a:xfrm>
            <a:off x="3141663" y="2978150"/>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9" name="Line 38">
            <a:extLst>
              <a:ext uri="{FF2B5EF4-FFF2-40B4-BE49-F238E27FC236}">
                <a16:creationId xmlns:a16="http://schemas.microsoft.com/office/drawing/2014/main" id="{905C7B02-B408-11C4-1EF7-14D131DF075C}"/>
              </a:ext>
            </a:extLst>
          </p:cNvPr>
          <p:cNvSpPr>
            <a:spLocks noChangeShapeType="1"/>
          </p:cNvSpPr>
          <p:nvPr/>
        </p:nvSpPr>
        <p:spPr bwMode="auto">
          <a:xfrm>
            <a:off x="2944813"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AutoShape 41">
            <a:extLst>
              <a:ext uri="{FF2B5EF4-FFF2-40B4-BE49-F238E27FC236}">
                <a16:creationId xmlns:a16="http://schemas.microsoft.com/office/drawing/2014/main" id="{106EA006-26C4-0D20-0C26-C5270380BECF}"/>
              </a:ext>
            </a:extLst>
          </p:cNvPr>
          <p:cNvSpPr>
            <a:spLocks noChangeArrowheads="1"/>
          </p:cNvSpPr>
          <p:nvPr/>
        </p:nvSpPr>
        <p:spPr bwMode="auto">
          <a:xfrm>
            <a:off x="3849688" y="2782888"/>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42">
            <a:extLst>
              <a:ext uri="{FF2B5EF4-FFF2-40B4-BE49-F238E27FC236}">
                <a16:creationId xmlns:a16="http://schemas.microsoft.com/office/drawing/2014/main" id="{1F705B70-3D0E-74E7-5874-8355AA27FDEC}"/>
              </a:ext>
            </a:extLst>
          </p:cNvPr>
          <p:cNvSpPr>
            <a:spLocks noChangeShapeType="1"/>
          </p:cNvSpPr>
          <p:nvPr/>
        </p:nvSpPr>
        <p:spPr bwMode="auto">
          <a:xfrm>
            <a:off x="4248150"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Line 44">
            <a:extLst>
              <a:ext uri="{FF2B5EF4-FFF2-40B4-BE49-F238E27FC236}">
                <a16:creationId xmlns:a16="http://schemas.microsoft.com/office/drawing/2014/main" id="{0EB552C8-BB77-038C-F146-29B51340D5B8}"/>
              </a:ext>
            </a:extLst>
          </p:cNvPr>
          <p:cNvSpPr>
            <a:spLocks noChangeShapeType="1"/>
          </p:cNvSpPr>
          <p:nvPr/>
        </p:nvSpPr>
        <p:spPr bwMode="auto">
          <a:xfrm>
            <a:off x="4605338" y="2789238"/>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52">
            <a:extLst>
              <a:ext uri="{FF2B5EF4-FFF2-40B4-BE49-F238E27FC236}">
                <a16:creationId xmlns:a16="http://schemas.microsoft.com/office/drawing/2014/main" id="{025413D2-AD28-DDF9-60C2-FDB7312E0E87}"/>
              </a:ext>
            </a:extLst>
          </p:cNvPr>
          <p:cNvSpPr txBox="1">
            <a:spLocks noChangeArrowheads="1"/>
          </p:cNvSpPr>
          <p:nvPr/>
        </p:nvSpPr>
        <p:spPr bwMode="auto">
          <a:xfrm>
            <a:off x="2185121" y="2689225"/>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9" name="Text Box 53">
            <a:extLst>
              <a:ext uri="{FF2B5EF4-FFF2-40B4-BE49-F238E27FC236}">
                <a16:creationId xmlns:a16="http://schemas.microsoft.com/office/drawing/2014/main" id="{D08B240E-6493-7B11-2CC9-2082FDE2119D}"/>
              </a:ext>
            </a:extLst>
          </p:cNvPr>
          <p:cNvSpPr txBox="1">
            <a:spLocks noChangeArrowheads="1"/>
          </p:cNvSpPr>
          <p:nvPr/>
        </p:nvSpPr>
        <p:spPr bwMode="auto">
          <a:xfrm>
            <a:off x="3842285" y="2697163"/>
            <a:ext cx="404278" cy="523220"/>
          </a:xfrm>
          <a:prstGeom prst="rect">
            <a:avLst/>
          </a:prstGeom>
          <a:noFill/>
          <a:ln w="9525">
            <a:noFill/>
            <a:miter lim="800000"/>
            <a:headEnd/>
            <a:tailEnd/>
          </a:ln>
          <a:effectLst>
            <a:glow rad="228600">
              <a:schemeClr val="accent3">
                <a:satMod val="175000"/>
                <a:alpha val="40000"/>
              </a:schemeClr>
            </a:glow>
          </a:effectLst>
        </p:spPr>
        <p:txBody>
          <a:bodyPr wrap="none">
            <a:spAutoFit/>
          </a:bodyPr>
          <a:lstStyle/>
          <a:p>
            <a:r>
              <a:rPr lang="en-US" sz="2800" b="1" dirty="0">
                <a:latin typeface="Arial" pitchFamily="34" charset="0"/>
              </a:rPr>
              <a:t>b</a:t>
            </a:r>
          </a:p>
        </p:txBody>
      </p:sp>
      <p:sp>
        <p:nvSpPr>
          <p:cNvPr id="21" name="AutoShape 56">
            <a:extLst>
              <a:ext uri="{FF2B5EF4-FFF2-40B4-BE49-F238E27FC236}">
                <a16:creationId xmlns:a16="http://schemas.microsoft.com/office/drawing/2014/main" id="{D1AAF8F3-507F-45D3-FE08-212905EF57BC}"/>
              </a:ext>
            </a:extLst>
          </p:cNvPr>
          <p:cNvSpPr>
            <a:spLocks noChangeArrowheads="1"/>
          </p:cNvSpPr>
          <p:nvPr/>
        </p:nvSpPr>
        <p:spPr bwMode="auto">
          <a:xfrm>
            <a:off x="7100888" y="2755900"/>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2" name="Line 57">
            <a:extLst>
              <a:ext uri="{FF2B5EF4-FFF2-40B4-BE49-F238E27FC236}">
                <a16:creationId xmlns:a16="http://schemas.microsoft.com/office/drawing/2014/main" id="{011D905E-9D88-0595-F24C-E241EE40607E}"/>
              </a:ext>
            </a:extLst>
          </p:cNvPr>
          <p:cNvSpPr>
            <a:spLocks noChangeShapeType="1"/>
          </p:cNvSpPr>
          <p:nvPr/>
        </p:nvSpPr>
        <p:spPr bwMode="auto">
          <a:xfrm>
            <a:off x="7499350" y="275431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58">
            <a:extLst>
              <a:ext uri="{FF2B5EF4-FFF2-40B4-BE49-F238E27FC236}">
                <a16:creationId xmlns:a16="http://schemas.microsoft.com/office/drawing/2014/main" id="{D0125BE3-A879-8444-087F-485588ABACBC}"/>
              </a:ext>
            </a:extLst>
          </p:cNvPr>
          <p:cNvSpPr>
            <a:spLocks noChangeShapeType="1"/>
          </p:cNvSpPr>
          <p:nvPr/>
        </p:nvSpPr>
        <p:spPr bwMode="auto">
          <a:xfrm>
            <a:off x="7856538" y="2762250"/>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60">
            <a:extLst>
              <a:ext uri="{FF2B5EF4-FFF2-40B4-BE49-F238E27FC236}">
                <a16:creationId xmlns:a16="http://schemas.microsoft.com/office/drawing/2014/main" id="{9809027E-3C07-0001-8CFC-C779B18E24B2}"/>
              </a:ext>
            </a:extLst>
          </p:cNvPr>
          <p:cNvSpPr txBox="1">
            <a:spLocks noChangeArrowheads="1"/>
          </p:cNvSpPr>
          <p:nvPr/>
        </p:nvSpPr>
        <p:spPr bwMode="auto">
          <a:xfrm>
            <a:off x="7095072" y="2684463"/>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25" name="Line 76">
            <a:extLst>
              <a:ext uri="{FF2B5EF4-FFF2-40B4-BE49-F238E27FC236}">
                <a16:creationId xmlns:a16="http://schemas.microsoft.com/office/drawing/2014/main" id="{EDF5414D-A17C-66D0-AB1E-9F7452973111}"/>
              </a:ext>
            </a:extLst>
          </p:cNvPr>
          <p:cNvSpPr>
            <a:spLocks noChangeShapeType="1"/>
          </p:cNvSpPr>
          <p:nvPr/>
        </p:nvSpPr>
        <p:spPr bwMode="auto">
          <a:xfrm>
            <a:off x="8053388" y="2960688"/>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6" name="Graphic 25" descr="Checkmark with solid fill">
            <a:extLst>
              <a:ext uri="{FF2B5EF4-FFF2-40B4-BE49-F238E27FC236}">
                <a16:creationId xmlns:a16="http://schemas.microsoft.com/office/drawing/2014/main" id="{2E852D21-1228-878A-01B1-3AD3AA6EF63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34640"/>
            <a:ext cx="274320" cy="274320"/>
          </a:xfrm>
          <a:prstGeom prst="rect">
            <a:avLst/>
          </a:prstGeom>
        </p:spPr>
      </p:pic>
      <p:pic>
        <p:nvPicPr>
          <p:cNvPr id="27" name="Graphic 26" descr="Checkmark with solid fill">
            <a:extLst>
              <a:ext uri="{FF2B5EF4-FFF2-40B4-BE49-F238E27FC236}">
                <a16:creationId xmlns:a16="http://schemas.microsoft.com/office/drawing/2014/main" id="{D942239C-631C-CCC2-DBBB-4C0CE9E877E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34640"/>
            <a:ext cx="274320" cy="274320"/>
          </a:xfrm>
          <a:prstGeom prst="rect">
            <a:avLst/>
          </a:prstGeom>
        </p:spPr>
      </p:pic>
      <p:pic>
        <p:nvPicPr>
          <p:cNvPr id="28" name="Graphic 27" descr="Checkmark with solid fill">
            <a:extLst>
              <a:ext uri="{FF2B5EF4-FFF2-40B4-BE49-F238E27FC236}">
                <a16:creationId xmlns:a16="http://schemas.microsoft.com/office/drawing/2014/main" id="{F431D152-5324-44CD-DEF2-679214FF7DC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34640"/>
            <a:ext cx="274320" cy="274320"/>
          </a:xfrm>
          <a:prstGeom prst="rect">
            <a:avLst/>
          </a:prstGeom>
        </p:spPr>
      </p:pic>
      <p:grpSp>
        <p:nvGrpSpPr>
          <p:cNvPr id="34" name="Group 33">
            <a:extLst>
              <a:ext uri="{FF2B5EF4-FFF2-40B4-BE49-F238E27FC236}">
                <a16:creationId xmlns:a16="http://schemas.microsoft.com/office/drawing/2014/main" id="{BA288AC9-B4F5-8301-5FB2-98E172D63087}"/>
              </a:ext>
            </a:extLst>
          </p:cNvPr>
          <p:cNvGrpSpPr/>
          <p:nvPr/>
        </p:nvGrpSpPr>
        <p:grpSpPr>
          <a:xfrm>
            <a:off x="5497513" y="2705100"/>
            <a:ext cx="1641475" cy="523220"/>
            <a:chOff x="5497513" y="2705100"/>
            <a:chExt cx="1641475" cy="523220"/>
          </a:xfrm>
        </p:grpSpPr>
        <p:sp>
          <p:nvSpPr>
            <p:cNvPr id="14" name="AutoShape 47">
              <a:extLst>
                <a:ext uri="{FF2B5EF4-FFF2-40B4-BE49-F238E27FC236}">
                  <a16:creationId xmlns:a16="http://schemas.microsoft.com/office/drawing/2014/main" id="{354863D5-9949-E78C-340C-E59C9F6B22B7}"/>
                </a:ext>
              </a:extLst>
            </p:cNvPr>
            <p:cNvSpPr>
              <a:spLocks noChangeArrowheads="1"/>
            </p:cNvSpPr>
            <p:nvPr/>
          </p:nvSpPr>
          <p:spPr bwMode="auto">
            <a:xfrm>
              <a:off x="5497513" y="2774950"/>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48">
              <a:extLst>
                <a:ext uri="{FF2B5EF4-FFF2-40B4-BE49-F238E27FC236}">
                  <a16:creationId xmlns:a16="http://schemas.microsoft.com/office/drawing/2014/main" id="{4E287235-2E3F-41FD-6A01-E973CC600FE0}"/>
                </a:ext>
              </a:extLst>
            </p:cNvPr>
            <p:cNvSpPr>
              <a:spLocks noChangeShapeType="1"/>
            </p:cNvSpPr>
            <p:nvPr/>
          </p:nvSpPr>
          <p:spPr bwMode="auto">
            <a:xfrm>
              <a:off x="5895975" y="2773363"/>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Line 49">
              <a:extLst>
                <a:ext uri="{FF2B5EF4-FFF2-40B4-BE49-F238E27FC236}">
                  <a16:creationId xmlns:a16="http://schemas.microsoft.com/office/drawing/2014/main" id="{B3180E8B-AB8B-1E02-8255-B9F1FBF72E1C}"/>
                </a:ext>
              </a:extLst>
            </p:cNvPr>
            <p:cNvSpPr>
              <a:spLocks noChangeShapeType="1"/>
            </p:cNvSpPr>
            <p:nvPr/>
          </p:nvSpPr>
          <p:spPr bwMode="auto">
            <a:xfrm>
              <a:off x="6450013" y="2978150"/>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Line 50">
              <a:extLst>
                <a:ext uri="{FF2B5EF4-FFF2-40B4-BE49-F238E27FC236}">
                  <a16:creationId xmlns:a16="http://schemas.microsoft.com/office/drawing/2014/main" id="{438706E6-21A5-3330-9AE3-50C0EC63CEAD}"/>
                </a:ext>
              </a:extLst>
            </p:cNvPr>
            <p:cNvSpPr>
              <a:spLocks noChangeShapeType="1"/>
            </p:cNvSpPr>
            <p:nvPr/>
          </p:nvSpPr>
          <p:spPr bwMode="auto">
            <a:xfrm>
              <a:off x="6253163" y="2781300"/>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Text Box 54">
              <a:extLst>
                <a:ext uri="{FF2B5EF4-FFF2-40B4-BE49-F238E27FC236}">
                  <a16:creationId xmlns:a16="http://schemas.microsoft.com/office/drawing/2014/main" id="{DC6CB342-AA33-541D-8A57-D2A9ED221302}"/>
                </a:ext>
              </a:extLst>
            </p:cNvPr>
            <p:cNvSpPr txBox="1">
              <a:spLocks noChangeArrowheads="1"/>
            </p:cNvSpPr>
            <p:nvPr/>
          </p:nvSpPr>
          <p:spPr bwMode="auto">
            <a:xfrm>
              <a:off x="5537921" y="2705100"/>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pic>
          <p:nvPicPr>
            <p:cNvPr id="33" name="Graphic 32" descr="Close with solid fill">
              <a:extLst>
                <a:ext uri="{FF2B5EF4-FFF2-40B4-BE49-F238E27FC236}">
                  <a16:creationId xmlns:a16="http://schemas.microsoft.com/office/drawing/2014/main" id="{9742FBDE-A378-DFE4-68E9-736D96481F8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26703"/>
              <a:ext cx="274320" cy="27432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4"/>
                                        </p:tgtEl>
                                      </p:cBhvr>
                                    </p:animEffect>
                                    <p:set>
                                      <p:cBhvr>
                                        <p:cTn id="7"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AD403159-F5F4-4CF6-897B-52D506EABE76}" type="slidenum">
              <a:rPr lang="x-none"/>
              <a:pPr>
                <a:defRPr/>
              </a:pPr>
              <a:t>175</a:t>
            </a:fld>
            <a:endParaRPr lang="en-US" dirty="0"/>
          </a:p>
        </p:txBody>
      </p:sp>
      <p:sp>
        <p:nvSpPr>
          <p:cNvPr id="191492" name="Rectangle 2"/>
          <p:cNvSpPr>
            <a:spLocks noGrp="1" noChangeArrowheads="1"/>
          </p:cNvSpPr>
          <p:nvPr>
            <p:ph type="title"/>
          </p:nvPr>
        </p:nvSpPr>
        <p:spPr/>
        <p:txBody>
          <a:bodyPr/>
          <a:lstStyle/>
          <a:p>
            <a:r>
              <a:rPr lang="en-US" dirty="0"/>
              <a:t>Lazy List</a:t>
            </a:r>
          </a:p>
        </p:txBody>
      </p:sp>
      <p:sp>
        <p:nvSpPr>
          <p:cNvPr id="2" name="TextBox 1">
            <a:extLst>
              <a:ext uri="{FF2B5EF4-FFF2-40B4-BE49-F238E27FC236}">
                <a16:creationId xmlns:a16="http://schemas.microsoft.com/office/drawing/2014/main" id="{9467C259-3B50-06CD-B7D7-F63B7D015B3F}"/>
              </a:ext>
            </a:extLst>
          </p:cNvPr>
          <p:cNvSpPr txBox="1"/>
          <p:nvPr/>
        </p:nvSpPr>
        <p:spPr bwMode="auto">
          <a:xfrm>
            <a:off x="1344016" y="2351727"/>
            <a:ext cx="241632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All Methods:</a:t>
            </a:r>
          </a:p>
        </p:txBody>
      </p:sp>
      <p:sp>
        <p:nvSpPr>
          <p:cNvPr id="3" name="TextBox 2">
            <a:extLst>
              <a:ext uri="{FF2B5EF4-FFF2-40B4-BE49-F238E27FC236}">
                <a16:creationId xmlns:a16="http://schemas.microsoft.com/office/drawing/2014/main" id="{3555997B-002A-DB04-2D75-46F0145A68CB}"/>
              </a:ext>
            </a:extLst>
          </p:cNvPr>
          <p:cNvSpPr txBox="1"/>
          <p:nvPr/>
        </p:nvSpPr>
        <p:spPr bwMode="auto">
          <a:xfrm>
            <a:off x="1344015" y="4035531"/>
            <a:ext cx="6527076" cy="954107"/>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So logical removal doesn’t slow down other calls …</a:t>
            </a:r>
          </a:p>
        </p:txBody>
      </p:sp>
      <p:sp>
        <p:nvSpPr>
          <p:cNvPr id="6" name="TextBox 3">
            <a:extLst>
              <a:ext uri="{FF2B5EF4-FFF2-40B4-BE49-F238E27FC236}">
                <a16:creationId xmlns:a16="http://schemas.microsoft.com/office/drawing/2014/main" id="{7F56A285-E84B-FEF7-4867-78EA5DB4E94D}"/>
              </a:ext>
            </a:extLst>
          </p:cNvPr>
          <p:cNvSpPr txBox="1"/>
          <p:nvPr/>
        </p:nvSpPr>
        <p:spPr bwMode="auto">
          <a:xfrm>
            <a:off x="1344014" y="3193629"/>
            <a:ext cx="670510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Scan through locked and marked nodes</a:t>
            </a:r>
          </a:p>
        </p:txBody>
      </p:sp>
      <p:sp>
        <p:nvSpPr>
          <p:cNvPr id="7" name="TextBox 6">
            <a:extLst>
              <a:ext uri="{FF2B5EF4-FFF2-40B4-BE49-F238E27FC236}">
                <a16:creationId xmlns:a16="http://schemas.microsoft.com/office/drawing/2014/main" id="{BCAE7F35-34F9-4338-DC13-AB273F7C930B}"/>
              </a:ext>
            </a:extLst>
          </p:cNvPr>
          <p:cNvSpPr txBox="1"/>
          <p:nvPr/>
        </p:nvSpPr>
        <p:spPr bwMode="auto">
          <a:xfrm>
            <a:off x="1356424" y="5308320"/>
            <a:ext cx="626357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Must still lock </a:t>
            </a:r>
            <a:r>
              <a:rPr lang="en-US" sz="2800" dirty="0">
                <a:solidFill>
                  <a:schemeClr val="bg1"/>
                </a:solidFill>
                <a:latin typeface="Consolas" panose="020B0609020204030204" pitchFamily="49" charset="0"/>
                <a:cs typeface="Courier New" panose="02070309020205020404" pitchFamily="49" charset="0"/>
              </a:rPr>
              <a:t>pred</a:t>
            </a:r>
            <a:r>
              <a:rPr lang="en-US" sz="2800" dirty="0">
                <a:solidFill>
                  <a:srgbClr val="FFFF00"/>
                </a:solidFill>
              </a:rPr>
              <a:t> and </a:t>
            </a:r>
            <a:r>
              <a:rPr lang="en-US" sz="2800" dirty="0">
                <a:solidFill>
                  <a:schemeClr val="bg1"/>
                </a:solidFill>
                <a:latin typeface="Consolas" panose="020B0609020204030204" pitchFamily="49" charset="0"/>
                <a:cs typeface="Courier New" panose="02070309020205020404" pitchFamily="49" charset="0"/>
              </a:rPr>
              <a:t>curr</a:t>
            </a:r>
            <a:r>
              <a:rPr lang="en-US" sz="2800" dirty="0">
                <a:solidFill>
                  <a:srgbClr val="FFFF00"/>
                </a:solidFill>
              </a:rPr>
              <a:t> nodes.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A24CF97F-E2B2-44E9-821F-DA7394C91981}" type="slidenum">
              <a:rPr lang="x-none"/>
              <a:pPr>
                <a:defRPr/>
              </a:pPr>
              <a:t>176</a:t>
            </a:fld>
            <a:endParaRPr lang="en-US" dirty="0"/>
          </a:p>
        </p:txBody>
      </p:sp>
      <p:sp>
        <p:nvSpPr>
          <p:cNvPr id="192516" name="Rectangle 2"/>
          <p:cNvSpPr>
            <a:spLocks noGrp="1" noChangeArrowheads="1"/>
          </p:cNvSpPr>
          <p:nvPr>
            <p:ph type="title"/>
          </p:nvPr>
        </p:nvSpPr>
        <p:spPr/>
        <p:txBody>
          <a:bodyPr/>
          <a:lstStyle/>
          <a:p>
            <a:r>
              <a:rPr lang="en-US" dirty="0"/>
              <a:t>Validation</a:t>
            </a:r>
          </a:p>
        </p:txBody>
      </p:sp>
      <p:sp>
        <p:nvSpPr>
          <p:cNvPr id="2" name="TextBox 1">
            <a:extLst>
              <a:ext uri="{FF2B5EF4-FFF2-40B4-BE49-F238E27FC236}">
                <a16:creationId xmlns:a16="http://schemas.microsoft.com/office/drawing/2014/main" id="{E73ECEB2-8E16-82C1-5DCE-3E0006E50CB2}"/>
              </a:ext>
            </a:extLst>
          </p:cNvPr>
          <p:cNvSpPr txBox="1"/>
          <p:nvPr/>
        </p:nvSpPr>
        <p:spPr bwMode="auto">
          <a:xfrm>
            <a:off x="1717360" y="1981200"/>
            <a:ext cx="4835840"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need to rescan entire list!</a:t>
            </a:r>
          </a:p>
        </p:txBody>
      </p:sp>
      <p:sp>
        <p:nvSpPr>
          <p:cNvPr id="3" name="TextBox 2">
            <a:extLst>
              <a:ext uri="{FF2B5EF4-FFF2-40B4-BE49-F238E27FC236}">
                <a16:creationId xmlns:a16="http://schemas.microsoft.com/office/drawing/2014/main" id="{A500E0FB-1551-B145-F52B-7DB39D6C9A2B}"/>
              </a:ext>
            </a:extLst>
          </p:cNvPr>
          <p:cNvSpPr txBox="1"/>
          <p:nvPr/>
        </p:nvSpPr>
        <p:spPr bwMode="auto">
          <a:xfrm>
            <a:off x="1717359" y="3952262"/>
            <a:ext cx="509888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Check that </a:t>
            </a:r>
            <a:r>
              <a:rPr lang="en-US" sz="2800" dirty="0">
                <a:solidFill>
                  <a:schemeClr val="bg1"/>
                </a:solidFill>
                <a:latin typeface="Consolas" panose="020B0609020204030204" pitchFamily="49" charset="0"/>
              </a:rPr>
              <a:t>curr</a:t>
            </a:r>
            <a:r>
              <a:rPr lang="en-US" sz="2800" dirty="0">
                <a:solidFill>
                  <a:srgbClr val="FFFF00"/>
                </a:solidFill>
              </a:rPr>
              <a:t> is not marked</a:t>
            </a:r>
          </a:p>
        </p:txBody>
      </p:sp>
      <p:sp>
        <p:nvSpPr>
          <p:cNvPr id="6" name="TextBox 3">
            <a:extLst>
              <a:ext uri="{FF2B5EF4-FFF2-40B4-BE49-F238E27FC236}">
                <a16:creationId xmlns:a16="http://schemas.microsoft.com/office/drawing/2014/main" id="{12AA9B7B-BAF9-F566-3ADB-100F2B1E6C7C}"/>
              </a:ext>
            </a:extLst>
          </p:cNvPr>
          <p:cNvSpPr txBox="1"/>
          <p:nvPr/>
        </p:nvSpPr>
        <p:spPr bwMode="auto">
          <a:xfrm>
            <a:off x="1717358" y="2966731"/>
            <a:ext cx="509888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Check that </a:t>
            </a:r>
            <a:r>
              <a:rPr lang="en-US" sz="2800" dirty="0">
                <a:solidFill>
                  <a:schemeClr val="bg1"/>
                </a:solidFill>
                <a:latin typeface="Consolas" panose="020B0609020204030204" pitchFamily="49" charset="0"/>
              </a:rPr>
              <a:t>pred</a:t>
            </a:r>
            <a:r>
              <a:rPr lang="en-US" sz="2800" dirty="0">
                <a:solidFill>
                  <a:srgbClr val="FFFF00"/>
                </a:solidFill>
              </a:rPr>
              <a:t> is not marked</a:t>
            </a:r>
          </a:p>
        </p:txBody>
      </p:sp>
      <p:sp>
        <p:nvSpPr>
          <p:cNvPr id="7" name="TextBox 6">
            <a:extLst>
              <a:ext uri="{FF2B5EF4-FFF2-40B4-BE49-F238E27FC236}">
                <a16:creationId xmlns:a16="http://schemas.microsoft.com/office/drawing/2014/main" id="{E3ECE666-0615-EDA6-2E5C-5728B92BD527}"/>
              </a:ext>
            </a:extLst>
          </p:cNvPr>
          <p:cNvSpPr txBox="1"/>
          <p:nvPr/>
        </p:nvSpPr>
        <p:spPr bwMode="auto">
          <a:xfrm>
            <a:off x="1729768" y="4937793"/>
            <a:ext cx="517305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Check that </a:t>
            </a:r>
            <a:r>
              <a:rPr lang="en-US" sz="2800" dirty="0">
                <a:solidFill>
                  <a:schemeClr val="bg1"/>
                </a:solidFill>
                <a:latin typeface="Consolas" panose="020B0609020204030204" pitchFamily="49" charset="0"/>
              </a:rPr>
              <a:t>pred</a:t>
            </a:r>
            <a:r>
              <a:rPr lang="en-US" sz="2800" dirty="0">
                <a:solidFill>
                  <a:srgbClr val="FFFF00"/>
                </a:solidFill>
              </a:rPr>
              <a:t> points to </a:t>
            </a:r>
            <a:r>
              <a:rPr lang="en-US" sz="2800" dirty="0">
                <a:solidFill>
                  <a:schemeClr val="bg1"/>
                </a:solidFill>
                <a:latin typeface="Consolas" panose="020B0609020204030204" pitchFamily="49" charset="0"/>
              </a:rPr>
              <a:t>curr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ooter Placeholder 3"/>
          <p:cNvSpPr>
            <a:spLocks noGrp="1"/>
          </p:cNvSpPr>
          <p:nvPr>
            <p:ph type="ftr" sz="quarter" idx="10"/>
          </p:nvPr>
        </p:nvSpPr>
        <p:spPr/>
        <p:txBody>
          <a:bodyPr/>
          <a:lstStyle/>
          <a:p>
            <a:pPr>
              <a:defRPr/>
            </a:pPr>
            <a:r>
              <a:rPr lang="en-US" dirty="0"/>
              <a:t>Art of Multiprocessor Programming</a:t>
            </a:r>
          </a:p>
        </p:txBody>
      </p:sp>
      <p:sp>
        <p:nvSpPr>
          <p:cNvPr id="39" name="Slide Number Placeholder 4"/>
          <p:cNvSpPr>
            <a:spLocks noGrp="1"/>
          </p:cNvSpPr>
          <p:nvPr>
            <p:ph type="sldNum" sz="quarter" idx="11"/>
          </p:nvPr>
        </p:nvSpPr>
        <p:spPr/>
        <p:txBody>
          <a:bodyPr/>
          <a:lstStyle/>
          <a:p>
            <a:pPr>
              <a:defRPr/>
            </a:pPr>
            <a:fld id="{0944D372-4619-4E42-A324-0E8CB4F3FD88}" type="slidenum">
              <a:rPr lang="x-none"/>
              <a:pPr>
                <a:defRPr/>
              </a:pPr>
              <a:t>177</a:t>
            </a:fld>
            <a:endParaRPr lang="en-US" dirty="0"/>
          </a:p>
        </p:txBody>
      </p:sp>
      <p:sp>
        <p:nvSpPr>
          <p:cNvPr id="193540" name="Rectangle 2"/>
          <p:cNvSpPr>
            <a:spLocks noGrp="1" noChangeArrowheads="1"/>
          </p:cNvSpPr>
          <p:nvPr>
            <p:ph type="title"/>
          </p:nvPr>
        </p:nvSpPr>
        <p:spPr/>
        <p:txBody>
          <a:bodyPr/>
          <a:lstStyle/>
          <a:p>
            <a:r>
              <a:rPr lang="en-US" dirty="0"/>
              <a:t>Business as Usual</a:t>
            </a:r>
          </a:p>
        </p:txBody>
      </p:sp>
      <p:grpSp>
        <p:nvGrpSpPr>
          <p:cNvPr id="193544" name="Group 28"/>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193564" name="Freeform 2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3565" name="Freeform 3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3566" name="Freeform 3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3567" name="Freeform 3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3568" name="Freeform 3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3569" name="Freeform 3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3570" name="Freeform 3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3571" name="Freeform 3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3572" name="Freeform 3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93545" name="AutoShape 38"/>
          <p:cNvSpPr>
            <a:spLocks noChangeArrowheads="1"/>
          </p:cNvSpPr>
          <p:nvPr/>
        </p:nvSpPr>
        <p:spPr bwMode="auto">
          <a:xfrm>
            <a:off x="467879" y="2614612"/>
            <a:ext cx="1293813" cy="814388"/>
          </a:xfrm>
          <a:prstGeom prst="wedgeRoundRectCallout">
            <a:avLst>
              <a:gd name="adj1" fmla="val 196014"/>
              <a:gd name="adj2" fmla="val 20575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40" name="Group 39">
            <a:extLst>
              <a:ext uri="{FF2B5EF4-FFF2-40B4-BE49-F238E27FC236}">
                <a16:creationId xmlns:a16="http://schemas.microsoft.com/office/drawing/2014/main" id="{50E13E6A-7302-8A62-EE25-97752A7D9CD3}"/>
              </a:ext>
            </a:extLst>
          </p:cNvPr>
          <p:cNvGrpSpPr/>
          <p:nvPr/>
        </p:nvGrpSpPr>
        <p:grpSpPr>
          <a:xfrm>
            <a:off x="557213" y="2694781"/>
            <a:ext cx="8185150" cy="523220"/>
            <a:chOff x="557213" y="2694781"/>
            <a:chExt cx="8185150" cy="523220"/>
          </a:xfrm>
          <a:effectLst>
            <a:glow rad="228600">
              <a:schemeClr val="accent3">
                <a:satMod val="175000"/>
                <a:alpha val="40000"/>
              </a:schemeClr>
            </a:glow>
          </a:effectLst>
        </p:grpSpPr>
        <p:grpSp>
          <p:nvGrpSpPr>
            <p:cNvPr id="7" name="Group 28">
              <a:extLst>
                <a:ext uri="{FF2B5EF4-FFF2-40B4-BE49-F238E27FC236}">
                  <a16:creationId xmlns:a16="http://schemas.microsoft.com/office/drawing/2014/main" id="{1DCA2793-0E50-981A-A32B-F0C2A3472604}"/>
                </a:ext>
              </a:extLst>
            </p:cNvPr>
            <p:cNvGrpSpPr>
              <a:grpSpLocks/>
            </p:cNvGrpSpPr>
            <p:nvPr/>
          </p:nvGrpSpPr>
          <p:grpSpPr bwMode="auto">
            <a:xfrm>
              <a:off x="557213" y="2757160"/>
              <a:ext cx="1609725" cy="398463"/>
              <a:chOff x="486" y="1644"/>
              <a:chExt cx="1014" cy="251"/>
            </a:xfrm>
          </p:grpSpPr>
          <p:sp>
            <p:nvSpPr>
              <p:cNvPr id="32" name="AutoShape 29">
                <a:extLst>
                  <a:ext uri="{FF2B5EF4-FFF2-40B4-BE49-F238E27FC236}">
                    <a16:creationId xmlns:a16="http://schemas.microsoft.com/office/drawing/2014/main" id="{E32B7923-F2DA-E60E-3EE1-C17ECB8F671B}"/>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Line 30">
                <a:extLst>
                  <a:ext uri="{FF2B5EF4-FFF2-40B4-BE49-F238E27FC236}">
                    <a16:creationId xmlns:a16="http://schemas.microsoft.com/office/drawing/2014/main" id="{B3F013F7-27A3-5210-7D26-F88F30D77215}"/>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Line 31">
                <a:extLst>
                  <a:ext uri="{FF2B5EF4-FFF2-40B4-BE49-F238E27FC236}">
                    <a16:creationId xmlns:a16="http://schemas.microsoft.com/office/drawing/2014/main" id="{D3C8C255-91D2-6DE3-3967-E240253BB08E}"/>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5" name="Line 32">
                <a:extLst>
                  <a:ext uri="{FF2B5EF4-FFF2-40B4-BE49-F238E27FC236}">
                    <a16:creationId xmlns:a16="http://schemas.microsoft.com/office/drawing/2014/main" id="{7CD84F7F-EEBC-D43F-9398-99034948CAC2}"/>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8" name="Text Box 34">
              <a:extLst>
                <a:ext uri="{FF2B5EF4-FFF2-40B4-BE49-F238E27FC236}">
                  <a16:creationId xmlns:a16="http://schemas.microsoft.com/office/drawing/2014/main" id="{486C695F-726D-F9EB-09E9-E2CE9724D4C8}"/>
                </a:ext>
              </a:extLst>
            </p:cNvPr>
            <p:cNvSpPr txBox="1">
              <a:spLocks noChangeArrowheads="1"/>
            </p:cNvSpPr>
            <p:nvPr/>
          </p:nvSpPr>
          <p:spPr bwMode="auto">
            <a:xfrm>
              <a:off x="2183533"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9" name="AutoShape 35">
              <a:extLst>
                <a:ext uri="{FF2B5EF4-FFF2-40B4-BE49-F238E27FC236}">
                  <a16:creationId xmlns:a16="http://schemas.microsoft.com/office/drawing/2014/main" id="{53784AFF-01B1-3B0D-2231-D81FF2A984E8}"/>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Line 36">
              <a:extLst>
                <a:ext uri="{FF2B5EF4-FFF2-40B4-BE49-F238E27FC236}">
                  <a16:creationId xmlns:a16="http://schemas.microsoft.com/office/drawing/2014/main" id="{24E250B7-B8E4-0F2D-4844-0AF644C26C25}"/>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37">
              <a:extLst>
                <a:ext uri="{FF2B5EF4-FFF2-40B4-BE49-F238E27FC236}">
                  <a16:creationId xmlns:a16="http://schemas.microsoft.com/office/drawing/2014/main" id="{862C71CF-ED36-8F25-5C07-8C446D39CDEB}"/>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38">
              <a:extLst>
                <a:ext uri="{FF2B5EF4-FFF2-40B4-BE49-F238E27FC236}">
                  <a16:creationId xmlns:a16="http://schemas.microsoft.com/office/drawing/2014/main" id="{12C16678-8D12-0E71-766F-899429B21504}"/>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AutoShape 41">
              <a:extLst>
                <a:ext uri="{FF2B5EF4-FFF2-40B4-BE49-F238E27FC236}">
                  <a16:creationId xmlns:a16="http://schemas.microsoft.com/office/drawing/2014/main" id="{BFDE02FE-1FFB-BE2E-098B-0B58AC83D01F}"/>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Line 42">
              <a:extLst>
                <a:ext uri="{FF2B5EF4-FFF2-40B4-BE49-F238E27FC236}">
                  <a16:creationId xmlns:a16="http://schemas.microsoft.com/office/drawing/2014/main" id="{DD373BBC-4190-B1AA-035F-EE048FD34181}"/>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43">
              <a:extLst>
                <a:ext uri="{FF2B5EF4-FFF2-40B4-BE49-F238E27FC236}">
                  <a16:creationId xmlns:a16="http://schemas.microsoft.com/office/drawing/2014/main" id="{E5DEDEF7-5CBE-CE2B-B056-AE91B2A6743E}"/>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44">
              <a:extLst>
                <a:ext uri="{FF2B5EF4-FFF2-40B4-BE49-F238E27FC236}">
                  <a16:creationId xmlns:a16="http://schemas.microsoft.com/office/drawing/2014/main" id="{3BD31BBF-C23A-337A-E093-84EAF03F82B0}"/>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AutoShape 47">
              <a:extLst>
                <a:ext uri="{FF2B5EF4-FFF2-40B4-BE49-F238E27FC236}">
                  <a16:creationId xmlns:a16="http://schemas.microsoft.com/office/drawing/2014/main" id="{75429FFB-6C48-726A-5E10-4BC807241353}"/>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Line 48">
              <a:extLst>
                <a:ext uri="{FF2B5EF4-FFF2-40B4-BE49-F238E27FC236}">
                  <a16:creationId xmlns:a16="http://schemas.microsoft.com/office/drawing/2014/main" id="{295984F7-F8DA-9430-F07A-B66541F57F99}"/>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49">
              <a:extLst>
                <a:ext uri="{FF2B5EF4-FFF2-40B4-BE49-F238E27FC236}">
                  <a16:creationId xmlns:a16="http://schemas.microsoft.com/office/drawing/2014/main" id="{01D69445-76EE-1C95-1341-1B9365A6B9EB}"/>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Line 50">
              <a:extLst>
                <a:ext uri="{FF2B5EF4-FFF2-40B4-BE49-F238E27FC236}">
                  <a16:creationId xmlns:a16="http://schemas.microsoft.com/office/drawing/2014/main" id="{0E50AD86-ABE4-89DE-ADCA-503A304F87E8}"/>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Text Box 52">
              <a:extLst>
                <a:ext uri="{FF2B5EF4-FFF2-40B4-BE49-F238E27FC236}">
                  <a16:creationId xmlns:a16="http://schemas.microsoft.com/office/drawing/2014/main" id="{C7E4802E-85FA-8A52-A3BE-0DE69A634172}"/>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22" name="Text Box 53">
              <a:extLst>
                <a:ext uri="{FF2B5EF4-FFF2-40B4-BE49-F238E27FC236}">
                  <a16:creationId xmlns:a16="http://schemas.microsoft.com/office/drawing/2014/main" id="{FCBFFAFA-5890-1A84-1BAB-567A9A14285D}"/>
                </a:ext>
              </a:extLst>
            </p:cNvPr>
            <p:cNvSpPr txBox="1">
              <a:spLocks noChangeArrowheads="1"/>
            </p:cNvSpPr>
            <p:nvPr/>
          </p:nvSpPr>
          <p:spPr bwMode="auto">
            <a:xfrm>
              <a:off x="3842285"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23" name="Text Box 54">
              <a:extLst>
                <a:ext uri="{FF2B5EF4-FFF2-40B4-BE49-F238E27FC236}">
                  <a16:creationId xmlns:a16="http://schemas.microsoft.com/office/drawing/2014/main" id="{A2ED38D6-0B3B-D2EA-93CE-E801FE52D905}"/>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sp>
          <p:nvSpPr>
            <p:cNvPr id="24" name="AutoShape 56">
              <a:extLst>
                <a:ext uri="{FF2B5EF4-FFF2-40B4-BE49-F238E27FC236}">
                  <a16:creationId xmlns:a16="http://schemas.microsoft.com/office/drawing/2014/main" id="{A099DB08-059C-5616-C85F-F67A9D0F8A07}"/>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Line 57">
              <a:extLst>
                <a:ext uri="{FF2B5EF4-FFF2-40B4-BE49-F238E27FC236}">
                  <a16:creationId xmlns:a16="http://schemas.microsoft.com/office/drawing/2014/main" id="{DA5D0CAC-0385-F73F-2FAA-D53B5BEBCFE2}"/>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6" name="Line 58">
              <a:extLst>
                <a:ext uri="{FF2B5EF4-FFF2-40B4-BE49-F238E27FC236}">
                  <a16:creationId xmlns:a16="http://schemas.microsoft.com/office/drawing/2014/main" id="{B77CE7BE-905A-F66A-2570-7C8D9E17157C}"/>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Text Box 60">
              <a:extLst>
                <a:ext uri="{FF2B5EF4-FFF2-40B4-BE49-F238E27FC236}">
                  <a16:creationId xmlns:a16="http://schemas.microsoft.com/office/drawing/2014/main" id="{C503A6C6-2AF6-2CCD-A6E1-2357A0182CE6}"/>
                </a:ext>
              </a:extLst>
            </p:cNvPr>
            <p:cNvSpPr txBox="1">
              <a:spLocks noChangeArrowheads="1"/>
            </p:cNvSpPr>
            <p:nvPr/>
          </p:nvSpPr>
          <p:spPr bwMode="auto">
            <a:xfrm>
              <a:off x="7095072"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28" name="Line 76">
              <a:extLst>
                <a:ext uri="{FF2B5EF4-FFF2-40B4-BE49-F238E27FC236}">
                  <a16:creationId xmlns:a16="http://schemas.microsoft.com/office/drawing/2014/main" id="{559FDDB5-4BA7-F488-8F9F-79B333275848}"/>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9" name="Graphic 28" descr="Checkmark with solid fill">
              <a:extLst>
                <a:ext uri="{FF2B5EF4-FFF2-40B4-BE49-F238E27FC236}">
                  <a16:creationId xmlns:a16="http://schemas.microsoft.com/office/drawing/2014/main" id="{40C7EE46-6735-413A-0F8A-C9578412443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0" name="Graphic 29" descr="Checkmark with solid fill">
              <a:extLst>
                <a:ext uri="{FF2B5EF4-FFF2-40B4-BE49-F238E27FC236}">
                  <a16:creationId xmlns:a16="http://schemas.microsoft.com/office/drawing/2014/main" id="{3295FFFA-E65F-D789-100D-E148A915804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31" name="Graphic 30" descr="Checkmark with solid fill">
              <a:extLst>
                <a:ext uri="{FF2B5EF4-FFF2-40B4-BE49-F238E27FC236}">
                  <a16:creationId xmlns:a16="http://schemas.microsoft.com/office/drawing/2014/main" id="{E70FC2F6-2E8C-C9AB-3088-F2EE8B2A77E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pic>
        <p:nvPicPr>
          <p:cNvPr id="37" name="Graphic 36" descr="Checkmark with solid fill">
            <a:extLst>
              <a:ext uri="{FF2B5EF4-FFF2-40B4-BE49-F238E27FC236}">
                <a16:creationId xmlns:a16="http://schemas.microsoft.com/office/drawing/2014/main" id="{A7D74F90-88C2-097E-8500-24DD5E6BA32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50903" y="2840951"/>
            <a:ext cx="274320" cy="274320"/>
          </a:xfrm>
          <a:prstGeom prst="rect">
            <a:avLst/>
          </a:prstGeom>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ooter Placeholder 3"/>
          <p:cNvSpPr>
            <a:spLocks noGrp="1"/>
          </p:cNvSpPr>
          <p:nvPr>
            <p:ph type="ftr" sz="quarter" idx="10"/>
          </p:nvPr>
        </p:nvSpPr>
        <p:spPr/>
        <p:txBody>
          <a:bodyPr/>
          <a:lstStyle/>
          <a:p>
            <a:pPr>
              <a:defRPr/>
            </a:pPr>
            <a:r>
              <a:rPr lang="en-US" dirty="0"/>
              <a:t>Art of Multiprocessor Programming</a:t>
            </a:r>
          </a:p>
        </p:txBody>
      </p:sp>
      <p:sp>
        <p:nvSpPr>
          <p:cNvPr id="40" name="Slide Number Placeholder 4"/>
          <p:cNvSpPr>
            <a:spLocks noGrp="1"/>
          </p:cNvSpPr>
          <p:nvPr>
            <p:ph type="sldNum" sz="quarter" idx="11"/>
          </p:nvPr>
        </p:nvSpPr>
        <p:spPr/>
        <p:txBody>
          <a:bodyPr/>
          <a:lstStyle/>
          <a:p>
            <a:pPr>
              <a:defRPr/>
            </a:pPr>
            <a:fld id="{BCBEEAC3-6ABA-4FA4-8030-9F90021B3F14}" type="slidenum">
              <a:rPr lang="x-none"/>
              <a:pPr>
                <a:defRPr/>
              </a:pPr>
              <a:t>178</a:t>
            </a:fld>
            <a:endParaRPr lang="en-US" dirty="0"/>
          </a:p>
        </p:txBody>
      </p:sp>
      <p:sp>
        <p:nvSpPr>
          <p:cNvPr id="194564" name="Rectangle 2"/>
          <p:cNvSpPr>
            <a:spLocks noGrp="1" noChangeArrowheads="1"/>
          </p:cNvSpPr>
          <p:nvPr>
            <p:ph type="title"/>
          </p:nvPr>
        </p:nvSpPr>
        <p:spPr/>
        <p:txBody>
          <a:bodyPr/>
          <a:lstStyle/>
          <a:p>
            <a:r>
              <a:rPr lang="en-US" dirty="0"/>
              <a:t>Business as Usual</a:t>
            </a:r>
          </a:p>
        </p:txBody>
      </p:sp>
      <p:sp>
        <p:nvSpPr>
          <p:cNvPr id="194576" name="AutoShape 38"/>
          <p:cNvSpPr>
            <a:spLocks noChangeArrowheads="1"/>
          </p:cNvSpPr>
          <p:nvPr/>
        </p:nvSpPr>
        <p:spPr bwMode="auto">
          <a:xfrm>
            <a:off x="2098242" y="2557929"/>
            <a:ext cx="1360054" cy="814388"/>
          </a:xfrm>
          <a:prstGeom prst="wedgeRoundRectCallout">
            <a:avLst>
              <a:gd name="adj1" fmla="val 72824"/>
              <a:gd name="adj2" fmla="val 201852"/>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 name="Group 1">
            <a:extLst>
              <a:ext uri="{FF2B5EF4-FFF2-40B4-BE49-F238E27FC236}">
                <a16:creationId xmlns:a16="http://schemas.microsoft.com/office/drawing/2014/main" id="{FC257158-379B-D32E-C384-2A8B52819047}"/>
              </a:ext>
            </a:extLst>
          </p:cNvPr>
          <p:cNvGrpSpPr/>
          <p:nvPr/>
        </p:nvGrpSpPr>
        <p:grpSpPr>
          <a:xfrm>
            <a:off x="557213" y="2694781"/>
            <a:ext cx="8185150" cy="523220"/>
            <a:chOff x="557213" y="2694781"/>
            <a:chExt cx="8185150" cy="523220"/>
          </a:xfrm>
        </p:grpSpPr>
        <p:grpSp>
          <p:nvGrpSpPr>
            <p:cNvPr id="3" name="Group 28">
              <a:extLst>
                <a:ext uri="{FF2B5EF4-FFF2-40B4-BE49-F238E27FC236}">
                  <a16:creationId xmlns:a16="http://schemas.microsoft.com/office/drawing/2014/main" id="{72E0702F-9972-654B-38A8-DFE004164AA6}"/>
                </a:ext>
              </a:extLst>
            </p:cNvPr>
            <p:cNvGrpSpPr>
              <a:grpSpLocks/>
            </p:cNvGrpSpPr>
            <p:nvPr/>
          </p:nvGrpSpPr>
          <p:grpSpPr bwMode="auto">
            <a:xfrm>
              <a:off x="557213" y="2757160"/>
              <a:ext cx="1609725" cy="398463"/>
              <a:chOff x="486" y="1644"/>
              <a:chExt cx="1014" cy="251"/>
            </a:xfrm>
          </p:grpSpPr>
          <p:sp>
            <p:nvSpPr>
              <p:cNvPr id="28" name="AutoShape 29">
                <a:extLst>
                  <a:ext uri="{FF2B5EF4-FFF2-40B4-BE49-F238E27FC236}">
                    <a16:creationId xmlns:a16="http://schemas.microsoft.com/office/drawing/2014/main" id="{C8419DBD-744B-89C1-4BE0-7FC56DC63523}"/>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29" name="Line 30">
                <a:extLst>
                  <a:ext uri="{FF2B5EF4-FFF2-40B4-BE49-F238E27FC236}">
                    <a16:creationId xmlns:a16="http://schemas.microsoft.com/office/drawing/2014/main" id="{D0861EE4-5A9C-BF30-1ED4-2A149D94D6A1}"/>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Line 31">
                <a:extLst>
                  <a:ext uri="{FF2B5EF4-FFF2-40B4-BE49-F238E27FC236}">
                    <a16:creationId xmlns:a16="http://schemas.microsoft.com/office/drawing/2014/main" id="{30BCD104-101C-3D92-61D8-66F9D00612BB}"/>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1" name="Line 32">
                <a:extLst>
                  <a:ext uri="{FF2B5EF4-FFF2-40B4-BE49-F238E27FC236}">
                    <a16:creationId xmlns:a16="http://schemas.microsoft.com/office/drawing/2014/main" id="{2E971490-22C3-67AA-6C02-9A4B8E51DA23}"/>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 name="Text Box 34">
              <a:extLst>
                <a:ext uri="{FF2B5EF4-FFF2-40B4-BE49-F238E27FC236}">
                  <a16:creationId xmlns:a16="http://schemas.microsoft.com/office/drawing/2014/main" id="{86FE9FE7-B035-EE30-544C-9C26F26E2916}"/>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5" name="AutoShape 35">
              <a:extLst>
                <a:ext uri="{FF2B5EF4-FFF2-40B4-BE49-F238E27FC236}">
                  <a16:creationId xmlns:a16="http://schemas.microsoft.com/office/drawing/2014/main" id="{1C100D0E-B70E-B8ED-953B-2154F38EFE70}"/>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6" name="Line 36">
              <a:extLst>
                <a:ext uri="{FF2B5EF4-FFF2-40B4-BE49-F238E27FC236}">
                  <a16:creationId xmlns:a16="http://schemas.microsoft.com/office/drawing/2014/main" id="{7E76C874-90FF-61A7-5D3B-11D5A4077FBF}"/>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Line 37">
              <a:extLst>
                <a:ext uri="{FF2B5EF4-FFF2-40B4-BE49-F238E27FC236}">
                  <a16:creationId xmlns:a16="http://schemas.microsoft.com/office/drawing/2014/main" id="{37454F3A-CFBB-23D6-3644-C2D6D496E895}"/>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 name="Line 38">
              <a:extLst>
                <a:ext uri="{FF2B5EF4-FFF2-40B4-BE49-F238E27FC236}">
                  <a16:creationId xmlns:a16="http://schemas.microsoft.com/office/drawing/2014/main" id="{E8CE514E-0B80-327C-84E8-8253568B8AA1}"/>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AutoShape 41">
              <a:extLst>
                <a:ext uri="{FF2B5EF4-FFF2-40B4-BE49-F238E27FC236}">
                  <a16:creationId xmlns:a16="http://schemas.microsoft.com/office/drawing/2014/main" id="{FE952AC5-6A99-7399-79D0-0A91D457B79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0" name="Line 42">
              <a:extLst>
                <a:ext uri="{FF2B5EF4-FFF2-40B4-BE49-F238E27FC236}">
                  <a16:creationId xmlns:a16="http://schemas.microsoft.com/office/drawing/2014/main" id="{1BC45645-870D-4FB3-3477-667001DECBEF}"/>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43">
              <a:extLst>
                <a:ext uri="{FF2B5EF4-FFF2-40B4-BE49-F238E27FC236}">
                  <a16:creationId xmlns:a16="http://schemas.microsoft.com/office/drawing/2014/main" id="{33FE0190-54B7-9C88-9050-D05A41CFE6D6}"/>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44">
              <a:extLst>
                <a:ext uri="{FF2B5EF4-FFF2-40B4-BE49-F238E27FC236}">
                  <a16:creationId xmlns:a16="http://schemas.microsoft.com/office/drawing/2014/main" id="{2AC7F315-02EA-DAA4-65D7-52F9ED7FA5BE}"/>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AutoShape 47">
              <a:extLst>
                <a:ext uri="{FF2B5EF4-FFF2-40B4-BE49-F238E27FC236}">
                  <a16:creationId xmlns:a16="http://schemas.microsoft.com/office/drawing/2014/main" id="{0648E22A-E9E1-B40F-0E24-CB401A2E6B17}"/>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4" name="Line 48">
              <a:extLst>
                <a:ext uri="{FF2B5EF4-FFF2-40B4-BE49-F238E27FC236}">
                  <a16:creationId xmlns:a16="http://schemas.microsoft.com/office/drawing/2014/main" id="{06CED885-2233-8F45-774B-AEC244EB2C4B}"/>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49">
              <a:extLst>
                <a:ext uri="{FF2B5EF4-FFF2-40B4-BE49-F238E27FC236}">
                  <a16:creationId xmlns:a16="http://schemas.microsoft.com/office/drawing/2014/main" id="{25CD1A6E-1F62-2986-EB81-85ED61BB1868}"/>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50">
              <a:extLst>
                <a:ext uri="{FF2B5EF4-FFF2-40B4-BE49-F238E27FC236}">
                  <a16:creationId xmlns:a16="http://schemas.microsoft.com/office/drawing/2014/main" id="{A5CFD5FB-1D60-E998-10C9-FE85FEEAA66B}"/>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Text Box 52">
              <a:extLst>
                <a:ext uri="{FF2B5EF4-FFF2-40B4-BE49-F238E27FC236}">
                  <a16:creationId xmlns:a16="http://schemas.microsoft.com/office/drawing/2014/main" id="{7ECA32BF-37D4-0854-6571-7BB6E499684E}"/>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8" name="Text Box 53">
              <a:extLst>
                <a:ext uri="{FF2B5EF4-FFF2-40B4-BE49-F238E27FC236}">
                  <a16:creationId xmlns:a16="http://schemas.microsoft.com/office/drawing/2014/main" id="{B3BAFEB4-BAE8-B4B3-76CD-66F4C5EAEE3A}"/>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19" name="Text Box 54">
              <a:extLst>
                <a:ext uri="{FF2B5EF4-FFF2-40B4-BE49-F238E27FC236}">
                  <a16:creationId xmlns:a16="http://schemas.microsoft.com/office/drawing/2014/main" id="{40DB0860-F28C-2C64-AF2A-531E67DB6F28}"/>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0" name="AutoShape 56">
              <a:extLst>
                <a:ext uri="{FF2B5EF4-FFF2-40B4-BE49-F238E27FC236}">
                  <a16:creationId xmlns:a16="http://schemas.microsoft.com/office/drawing/2014/main" id="{0AD51DA6-BB38-FBCF-F0F2-7FADD9AFD67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21" name="Line 57">
              <a:extLst>
                <a:ext uri="{FF2B5EF4-FFF2-40B4-BE49-F238E27FC236}">
                  <a16:creationId xmlns:a16="http://schemas.microsoft.com/office/drawing/2014/main" id="{D1962EC2-25F5-09E7-95FD-91237F9A21CD}"/>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2" name="Line 58">
              <a:extLst>
                <a:ext uri="{FF2B5EF4-FFF2-40B4-BE49-F238E27FC236}">
                  <a16:creationId xmlns:a16="http://schemas.microsoft.com/office/drawing/2014/main" id="{CCEE422E-DFB5-E5A2-6425-35DFAD11C508}"/>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Text Box 60">
              <a:extLst>
                <a:ext uri="{FF2B5EF4-FFF2-40B4-BE49-F238E27FC236}">
                  <a16:creationId xmlns:a16="http://schemas.microsoft.com/office/drawing/2014/main" id="{23583648-D9F5-CD67-AB03-2A7EDEF08D2B}"/>
                </a:ext>
              </a:extLst>
            </p:cNvPr>
            <p:cNvSpPr txBox="1">
              <a:spLocks noChangeArrowheads="1"/>
            </p:cNvSpPr>
            <p:nvPr/>
          </p:nvSpPr>
          <p:spPr bwMode="auto">
            <a:xfrm>
              <a:off x="7095072"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24" name="Line 76">
              <a:extLst>
                <a:ext uri="{FF2B5EF4-FFF2-40B4-BE49-F238E27FC236}">
                  <a16:creationId xmlns:a16="http://schemas.microsoft.com/office/drawing/2014/main" id="{0DC068A0-BD5E-A715-1DFF-87E75B3F2372}"/>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5" name="Graphic 24" descr="Checkmark with solid fill">
              <a:extLst>
                <a:ext uri="{FF2B5EF4-FFF2-40B4-BE49-F238E27FC236}">
                  <a16:creationId xmlns:a16="http://schemas.microsoft.com/office/drawing/2014/main" id="{195883AC-A955-42DC-B756-86E59A9402D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26" name="Graphic 25" descr="Checkmark with solid fill">
              <a:extLst>
                <a:ext uri="{FF2B5EF4-FFF2-40B4-BE49-F238E27FC236}">
                  <a16:creationId xmlns:a16="http://schemas.microsoft.com/office/drawing/2014/main" id="{28D1F4C0-13B2-9356-4239-A920C044ABD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27" name="Graphic 26" descr="Checkmark with solid fill">
              <a:extLst>
                <a:ext uri="{FF2B5EF4-FFF2-40B4-BE49-F238E27FC236}">
                  <a16:creationId xmlns:a16="http://schemas.microsoft.com/office/drawing/2014/main" id="{C0F2F2D3-D8A8-B69E-5E06-4C99A15D235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sp>
        <p:nvSpPr>
          <p:cNvPr id="32" name="AutoShape 38">
            <a:extLst>
              <a:ext uri="{FF2B5EF4-FFF2-40B4-BE49-F238E27FC236}">
                <a16:creationId xmlns:a16="http://schemas.microsoft.com/office/drawing/2014/main" id="{71A2A8C1-9C40-8C19-2973-7951AF46286F}"/>
              </a:ext>
            </a:extLst>
          </p:cNvPr>
          <p:cNvSpPr>
            <a:spLocks noChangeArrowheads="1"/>
          </p:cNvSpPr>
          <p:nvPr/>
        </p:nvSpPr>
        <p:spPr bwMode="auto">
          <a:xfrm>
            <a:off x="467879" y="2614612"/>
            <a:ext cx="1293813" cy="814388"/>
          </a:xfrm>
          <a:prstGeom prst="wedgeRoundRectCallout">
            <a:avLst>
              <a:gd name="adj1" fmla="val 196014"/>
              <a:gd name="adj2" fmla="val 205750"/>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pic>
        <p:nvPicPr>
          <p:cNvPr id="33" name="Graphic 32" descr="Checkmark with solid fill">
            <a:extLst>
              <a:ext uri="{FF2B5EF4-FFF2-40B4-BE49-F238E27FC236}">
                <a16:creationId xmlns:a16="http://schemas.microsoft.com/office/drawing/2014/main" id="{549C4047-9AE6-F383-5359-51103826E39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64396" y="2842436"/>
            <a:ext cx="274320" cy="274320"/>
          </a:xfrm>
          <a:prstGeom prst="rect">
            <a:avLst/>
          </a:prstGeom>
        </p:spPr>
      </p:pic>
      <p:grpSp>
        <p:nvGrpSpPr>
          <p:cNvPr id="34" name="Group 28">
            <a:extLst>
              <a:ext uri="{FF2B5EF4-FFF2-40B4-BE49-F238E27FC236}">
                <a16:creationId xmlns:a16="http://schemas.microsoft.com/office/drawing/2014/main" id="{9E3B6E60-2327-F957-E219-57F2F096582A}"/>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5" name="Freeform 29">
              <a:extLst>
                <a:ext uri="{FF2B5EF4-FFF2-40B4-BE49-F238E27FC236}">
                  <a16:creationId xmlns:a16="http://schemas.microsoft.com/office/drawing/2014/main" id="{79111CF8-4D29-86D6-B6DF-D5FA04EEBF28}"/>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0">
              <a:extLst>
                <a:ext uri="{FF2B5EF4-FFF2-40B4-BE49-F238E27FC236}">
                  <a16:creationId xmlns:a16="http://schemas.microsoft.com/office/drawing/2014/main" id="{E0BCF9CF-BEB4-A97B-3EB8-8E1E1F1F64AE}"/>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31">
              <a:extLst>
                <a:ext uri="{FF2B5EF4-FFF2-40B4-BE49-F238E27FC236}">
                  <a16:creationId xmlns:a16="http://schemas.microsoft.com/office/drawing/2014/main" id="{E06B3CC5-502C-510F-577D-F460F587FF7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32">
              <a:extLst>
                <a:ext uri="{FF2B5EF4-FFF2-40B4-BE49-F238E27FC236}">
                  <a16:creationId xmlns:a16="http://schemas.microsoft.com/office/drawing/2014/main" id="{7E4EAE9D-611B-DC87-0D8A-52049A1F87C1}"/>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33">
              <a:extLst>
                <a:ext uri="{FF2B5EF4-FFF2-40B4-BE49-F238E27FC236}">
                  <a16:creationId xmlns:a16="http://schemas.microsoft.com/office/drawing/2014/main" id="{D8DB1D60-3234-FB14-395C-9506286A018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34">
              <a:extLst>
                <a:ext uri="{FF2B5EF4-FFF2-40B4-BE49-F238E27FC236}">
                  <a16:creationId xmlns:a16="http://schemas.microsoft.com/office/drawing/2014/main" id="{7EA2C0C5-6382-D88D-4CAF-13AFC92EF1DD}"/>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35">
              <a:extLst>
                <a:ext uri="{FF2B5EF4-FFF2-40B4-BE49-F238E27FC236}">
                  <a16:creationId xmlns:a16="http://schemas.microsoft.com/office/drawing/2014/main" id="{619DFD8F-F16D-634F-9016-5127BDD61FBE}"/>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36">
              <a:extLst>
                <a:ext uri="{FF2B5EF4-FFF2-40B4-BE49-F238E27FC236}">
                  <a16:creationId xmlns:a16="http://schemas.microsoft.com/office/drawing/2014/main" id="{23307611-189C-7A3D-22A2-E95ECA3E0C4A}"/>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37">
              <a:extLst>
                <a:ext uri="{FF2B5EF4-FFF2-40B4-BE49-F238E27FC236}">
                  <a16:creationId xmlns:a16="http://schemas.microsoft.com/office/drawing/2014/main" id="{9F2F3717-D25E-6149-CEAC-B1CB58A2EC3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ooter Placeholder 3"/>
          <p:cNvSpPr>
            <a:spLocks noGrp="1"/>
          </p:cNvSpPr>
          <p:nvPr>
            <p:ph type="ftr" sz="quarter" idx="10"/>
          </p:nvPr>
        </p:nvSpPr>
        <p:spPr/>
        <p:txBody>
          <a:bodyPr/>
          <a:lstStyle/>
          <a:p>
            <a:pPr>
              <a:defRPr/>
            </a:pPr>
            <a:r>
              <a:rPr lang="en-US" dirty="0"/>
              <a:t>Art of Multiprocessor Programming</a:t>
            </a:r>
          </a:p>
        </p:txBody>
      </p:sp>
      <p:sp>
        <p:nvSpPr>
          <p:cNvPr id="40" name="Slide Number Placeholder 4"/>
          <p:cNvSpPr>
            <a:spLocks noGrp="1"/>
          </p:cNvSpPr>
          <p:nvPr>
            <p:ph type="sldNum" sz="quarter" idx="11"/>
          </p:nvPr>
        </p:nvSpPr>
        <p:spPr/>
        <p:txBody>
          <a:bodyPr/>
          <a:lstStyle/>
          <a:p>
            <a:pPr>
              <a:defRPr/>
            </a:pPr>
            <a:fld id="{3D3BF74A-784E-43CD-82CC-531A60B29B0F}" type="slidenum">
              <a:rPr lang="x-none"/>
              <a:pPr>
                <a:defRPr/>
              </a:pPr>
              <a:t>179</a:t>
            </a:fld>
            <a:endParaRPr lang="en-US" dirty="0"/>
          </a:p>
        </p:txBody>
      </p:sp>
      <p:sp>
        <p:nvSpPr>
          <p:cNvPr id="195588" name="Rectangle 2"/>
          <p:cNvSpPr>
            <a:spLocks noGrp="1" noChangeArrowheads="1"/>
          </p:cNvSpPr>
          <p:nvPr>
            <p:ph type="title"/>
          </p:nvPr>
        </p:nvSpPr>
        <p:spPr/>
        <p:txBody>
          <a:bodyPr/>
          <a:lstStyle/>
          <a:p>
            <a:r>
              <a:rPr lang="en-US" dirty="0"/>
              <a:t>Business as Usual</a:t>
            </a:r>
          </a:p>
        </p:txBody>
      </p:sp>
      <p:sp>
        <p:nvSpPr>
          <p:cNvPr id="195600" name="AutoShape 39"/>
          <p:cNvSpPr>
            <a:spLocks noChangeArrowheads="1"/>
          </p:cNvSpPr>
          <p:nvPr/>
        </p:nvSpPr>
        <p:spPr bwMode="auto">
          <a:xfrm>
            <a:off x="3740683" y="2535704"/>
            <a:ext cx="1396467" cy="814387"/>
          </a:xfrm>
          <a:prstGeom prst="wedgeRoundRectCallout">
            <a:avLst>
              <a:gd name="adj1" fmla="val -30616"/>
              <a:gd name="adj2" fmla="val 22251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3" name="Group 2">
            <a:extLst>
              <a:ext uri="{FF2B5EF4-FFF2-40B4-BE49-F238E27FC236}">
                <a16:creationId xmlns:a16="http://schemas.microsoft.com/office/drawing/2014/main" id="{FE16BAFE-F3EE-9A78-C363-0B8783543154}"/>
              </a:ext>
            </a:extLst>
          </p:cNvPr>
          <p:cNvGrpSpPr/>
          <p:nvPr/>
        </p:nvGrpSpPr>
        <p:grpSpPr>
          <a:xfrm>
            <a:off x="557213" y="2694781"/>
            <a:ext cx="8185150" cy="523220"/>
            <a:chOff x="557213" y="2694781"/>
            <a:chExt cx="8185150" cy="523220"/>
          </a:xfrm>
        </p:grpSpPr>
        <p:grpSp>
          <p:nvGrpSpPr>
            <p:cNvPr id="4" name="Group 28">
              <a:extLst>
                <a:ext uri="{FF2B5EF4-FFF2-40B4-BE49-F238E27FC236}">
                  <a16:creationId xmlns:a16="http://schemas.microsoft.com/office/drawing/2014/main" id="{141E1669-6614-7388-0806-BBD09B276048}"/>
                </a:ext>
              </a:extLst>
            </p:cNvPr>
            <p:cNvGrpSpPr>
              <a:grpSpLocks/>
            </p:cNvGrpSpPr>
            <p:nvPr/>
          </p:nvGrpSpPr>
          <p:grpSpPr bwMode="auto">
            <a:xfrm>
              <a:off x="557213" y="2757160"/>
              <a:ext cx="1609725" cy="398463"/>
              <a:chOff x="486" y="1644"/>
              <a:chExt cx="1014" cy="251"/>
            </a:xfrm>
          </p:grpSpPr>
          <p:sp>
            <p:nvSpPr>
              <p:cNvPr id="29" name="AutoShape 29">
                <a:extLst>
                  <a:ext uri="{FF2B5EF4-FFF2-40B4-BE49-F238E27FC236}">
                    <a16:creationId xmlns:a16="http://schemas.microsoft.com/office/drawing/2014/main" id="{FAA94428-BE8F-2E1B-A75B-B3F6A8D59048}"/>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30" name="Line 30">
                <a:extLst>
                  <a:ext uri="{FF2B5EF4-FFF2-40B4-BE49-F238E27FC236}">
                    <a16:creationId xmlns:a16="http://schemas.microsoft.com/office/drawing/2014/main" id="{B94ED153-E1B3-B504-7D76-FD4674584DCD}"/>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Line 31">
                <a:extLst>
                  <a:ext uri="{FF2B5EF4-FFF2-40B4-BE49-F238E27FC236}">
                    <a16:creationId xmlns:a16="http://schemas.microsoft.com/office/drawing/2014/main" id="{FDC93762-9971-FC26-BDFE-9CB8697E174F}"/>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2" name="Line 32">
                <a:extLst>
                  <a:ext uri="{FF2B5EF4-FFF2-40B4-BE49-F238E27FC236}">
                    <a16:creationId xmlns:a16="http://schemas.microsoft.com/office/drawing/2014/main" id="{D189152F-1F85-C957-2C93-AF91E38F2156}"/>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 name="Text Box 34">
              <a:extLst>
                <a:ext uri="{FF2B5EF4-FFF2-40B4-BE49-F238E27FC236}">
                  <a16:creationId xmlns:a16="http://schemas.microsoft.com/office/drawing/2014/main" id="{E8F1E1D9-8530-E991-9CD6-3DB1F5250AAD}"/>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6" name="AutoShape 35">
              <a:extLst>
                <a:ext uri="{FF2B5EF4-FFF2-40B4-BE49-F238E27FC236}">
                  <a16:creationId xmlns:a16="http://schemas.microsoft.com/office/drawing/2014/main" id="{AF25E896-04CB-7D13-4238-BD2B7E1DB2AF}"/>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7" name="Line 36">
              <a:extLst>
                <a:ext uri="{FF2B5EF4-FFF2-40B4-BE49-F238E27FC236}">
                  <a16:creationId xmlns:a16="http://schemas.microsoft.com/office/drawing/2014/main" id="{976AD708-8F37-7987-E4D4-73872C61F00A}"/>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Line 37">
              <a:extLst>
                <a:ext uri="{FF2B5EF4-FFF2-40B4-BE49-F238E27FC236}">
                  <a16:creationId xmlns:a16="http://schemas.microsoft.com/office/drawing/2014/main" id="{85F36E9F-7129-ED37-B9C8-4832ECB9B7CB}"/>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9" name="Line 38">
              <a:extLst>
                <a:ext uri="{FF2B5EF4-FFF2-40B4-BE49-F238E27FC236}">
                  <a16:creationId xmlns:a16="http://schemas.microsoft.com/office/drawing/2014/main" id="{2C84A5E1-1BA6-8AEA-C59E-517FDEE594E0}"/>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AutoShape 41">
              <a:extLst>
                <a:ext uri="{FF2B5EF4-FFF2-40B4-BE49-F238E27FC236}">
                  <a16:creationId xmlns:a16="http://schemas.microsoft.com/office/drawing/2014/main" id="{AB823CC4-FA95-567B-9269-8879C8557E43}"/>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1" name="Line 42">
              <a:extLst>
                <a:ext uri="{FF2B5EF4-FFF2-40B4-BE49-F238E27FC236}">
                  <a16:creationId xmlns:a16="http://schemas.microsoft.com/office/drawing/2014/main" id="{8654FB0E-1B67-3DB9-0A85-6145E899EE8D}"/>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Line 43">
              <a:extLst>
                <a:ext uri="{FF2B5EF4-FFF2-40B4-BE49-F238E27FC236}">
                  <a16:creationId xmlns:a16="http://schemas.microsoft.com/office/drawing/2014/main" id="{9A233CF5-A5B1-D837-CEE2-34BA2C8906D0}"/>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 name="Line 44">
              <a:extLst>
                <a:ext uri="{FF2B5EF4-FFF2-40B4-BE49-F238E27FC236}">
                  <a16:creationId xmlns:a16="http://schemas.microsoft.com/office/drawing/2014/main" id="{8D6CB683-3F2A-818D-52F8-E2EAA6961578}"/>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AutoShape 47">
              <a:extLst>
                <a:ext uri="{FF2B5EF4-FFF2-40B4-BE49-F238E27FC236}">
                  <a16:creationId xmlns:a16="http://schemas.microsoft.com/office/drawing/2014/main" id="{F56132EC-340C-4B53-1593-98B34777A665}"/>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5" name="Line 48">
              <a:extLst>
                <a:ext uri="{FF2B5EF4-FFF2-40B4-BE49-F238E27FC236}">
                  <a16:creationId xmlns:a16="http://schemas.microsoft.com/office/drawing/2014/main" id="{440A78A2-6E3C-08CB-8878-91CF665E49B4}"/>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Line 49">
              <a:extLst>
                <a:ext uri="{FF2B5EF4-FFF2-40B4-BE49-F238E27FC236}">
                  <a16:creationId xmlns:a16="http://schemas.microsoft.com/office/drawing/2014/main" id="{FB51BF87-D85D-A664-6478-8FD335CE0321}"/>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Line 50">
              <a:extLst>
                <a:ext uri="{FF2B5EF4-FFF2-40B4-BE49-F238E27FC236}">
                  <a16:creationId xmlns:a16="http://schemas.microsoft.com/office/drawing/2014/main" id="{6F7B677F-34DD-A075-EBCB-975C33D36DBA}"/>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52">
              <a:extLst>
                <a:ext uri="{FF2B5EF4-FFF2-40B4-BE49-F238E27FC236}">
                  <a16:creationId xmlns:a16="http://schemas.microsoft.com/office/drawing/2014/main" id="{F6390C46-5D44-BFC3-8089-5BFA482512BA}"/>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9" name="Text Box 53">
              <a:extLst>
                <a:ext uri="{FF2B5EF4-FFF2-40B4-BE49-F238E27FC236}">
                  <a16:creationId xmlns:a16="http://schemas.microsoft.com/office/drawing/2014/main" id="{05308C8C-6E1C-CFDD-B62E-27B5045E8E01}"/>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0" name="Text Box 54">
              <a:extLst>
                <a:ext uri="{FF2B5EF4-FFF2-40B4-BE49-F238E27FC236}">
                  <a16:creationId xmlns:a16="http://schemas.microsoft.com/office/drawing/2014/main" id="{C7A81006-C1E0-4B77-B56F-A8638B9EAD94}"/>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1" name="AutoShape 56">
              <a:extLst>
                <a:ext uri="{FF2B5EF4-FFF2-40B4-BE49-F238E27FC236}">
                  <a16:creationId xmlns:a16="http://schemas.microsoft.com/office/drawing/2014/main" id="{FF1D62EC-EE90-A229-61AF-EA80636280D6}"/>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22" name="Line 57">
              <a:extLst>
                <a:ext uri="{FF2B5EF4-FFF2-40B4-BE49-F238E27FC236}">
                  <a16:creationId xmlns:a16="http://schemas.microsoft.com/office/drawing/2014/main" id="{04830687-8BF9-BF0B-4B9E-E379D28F62B6}"/>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58">
              <a:extLst>
                <a:ext uri="{FF2B5EF4-FFF2-40B4-BE49-F238E27FC236}">
                  <a16:creationId xmlns:a16="http://schemas.microsoft.com/office/drawing/2014/main" id="{11E9089E-4C71-D371-E207-A16FF2EF516C}"/>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60">
              <a:extLst>
                <a:ext uri="{FF2B5EF4-FFF2-40B4-BE49-F238E27FC236}">
                  <a16:creationId xmlns:a16="http://schemas.microsoft.com/office/drawing/2014/main" id="{2DE13F59-43A6-8990-4EA5-CD634ED4D950}"/>
                </a:ext>
              </a:extLst>
            </p:cNvPr>
            <p:cNvSpPr txBox="1">
              <a:spLocks noChangeArrowheads="1"/>
            </p:cNvSpPr>
            <p:nvPr/>
          </p:nvSpPr>
          <p:spPr bwMode="auto">
            <a:xfrm>
              <a:off x="7095072"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25" name="Line 76">
              <a:extLst>
                <a:ext uri="{FF2B5EF4-FFF2-40B4-BE49-F238E27FC236}">
                  <a16:creationId xmlns:a16="http://schemas.microsoft.com/office/drawing/2014/main" id="{D695EF32-7C7C-B302-80C0-0CFAB3D56482}"/>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6" name="Graphic 25" descr="Checkmark with solid fill">
              <a:extLst>
                <a:ext uri="{FF2B5EF4-FFF2-40B4-BE49-F238E27FC236}">
                  <a16:creationId xmlns:a16="http://schemas.microsoft.com/office/drawing/2014/main" id="{ADE8C1F4-5DC5-B488-8D1A-E5CC3A7AC2D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27" name="Graphic 26" descr="Checkmark with solid fill">
              <a:extLst>
                <a:ext uri="{FF2B5EF4-FFF2-40B4-BE49-F238E27FC236}">
                  <a16:creationId xmlns:a16="http://schemas.microsoft.com/office/drawing/2014/main" id="{A7602157-B40C-3BC0-929C-2D954F2BB4C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28" name="Graphic 27" descr="Checkmark with solid fill">
              <a:extLst>
                <a:ext uri="{FF2B5EF4-FFF2-40B4-BE49-F238E27FC236}">
                  <a16:creationId xmlns:a16="http://schemas.microsoft.com/office/drawing/2014/main" id="{29BD5BC7-159D-C330-89AE-1F67A926B49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sp>
        <p:nvSpPr>
          <p:cNvPr id="33" name="AutoShape 38">
            <a:extLst>
              <a:ext uri="{FF2B5EF4-FFF2-40B4-BE49-F238E27FC236}">
                <a16:creationId xmlns:a16="http://schemas.microsoft.com/office/drawing/2014/main" id="{EB0F62B9-8553-751B-9032-02B004283F4F}"/>
              </a:ext>
            </a:extLst>
          </p:cNvPr>
          <p:cNvSpPr>
            <a:spLocks noChangeArrowheads="1"/>
          </p:cNvSpPr>
          <p:nvPr/>
        </p:nvSpPr>
        <p:spPr bwMode="auto">
          <a:xfrm>
            <a:off x="2098242" y="2557929"/>
            <a:ext cx="1360054" cy="814388"/>
          </a:xfrm>
          <a:prstGeom prst="wedgeRoundRectCallout">
            <a:avLst>
              <a:gd name="adj1" fmla="val 72824"/>
              <a:gd name="adj2" fmla="val 201852"/>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pic>
        <p:nvPicPr>
          <p:cNvPr id="195586" name="Graphic 195585" descr="Checkmark with solid fill">
            <a:extLst>
              <a:ext uri="{FF2B5EF4-FFF2-40B4-BE49-F238E27FC236}">
                <a16:creationId xmlns:a16="http://schemas.microsoft.com/office/drawing/2014/main" id="{4DFA0251-08FD-91A5-4FEA-A42C676DB65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64396" y="2842436"/>
            <a:ext cx="274320" cy="274320"/>
          </a:xfrm>
          <a:prstGeom prst="rect">
            <a:avLst/>
          </a:prstGeom>
        </p:spPr>
      </p:pic>
      <p:grpSp>
        <p:nvGrpSpPr>
          <p:cNvPr id="2" name="Group 28">
            <a:extLst>
              <a:ext uri="{FF2B5EF4-FFF2-40B4-BE49-F238E27FC236}">
                <a16:creationId xmlns:a16="http://schemas.microsoft.com/office/drawing/2014/main" id="{397783B6-F338-5D7B-2BF3-3E89C7175BCF}"/>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4" name="Freeform 29">
              <a:extLst>
                <a:ext uri="{FF2B5EF4-FFF2-40B4-BE49-F238E27FC236}">
                  <a16:creationId xmlns:a16="http://schemas.microsoft.com/office/drawing/2014/main" id="{F4E6417F-AFE9-9D55-E5E0-0BB231C7073E}"/>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0">
              <a:extLst>
                <a:ext uri="{FF2B5EF4-FFF2-40B4-BE49-F238E27FC236}">
                  <a16:creationId xmlns:a16="http://schemas.microsoft.com/office/drawing/2014/main" id="{98772C58-7AAF-1196-236A-C92BE462FD8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1">
              <a:extLst>
                <a:ext uri="{FF2B5EF4-FFF2-40B4-BE49-F238E27FC236}">
                  <a16:creationId xmlns:a16="http://schemas.microsoft.com/office/drawing/2014/main" id="{A644A9A3-AA28-76D6-E0A3-B732C8FEC723}"/>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32">
              <a:extLst>
                <a:ext uri="{FF2B5EF4-FFF2-40B4-BE49-F238E27FC236}">
                  <a16:creationId xmlns:a16="http://schemas.microsoft.com/office/drawing/2014/main" id="{5E787A40-01F6-F6D1-F6A6-56BC5F885AA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33">
              <a:extLst>
                <a:ext uri="{FF2B5EF4-FFF2-40B4-BE49-F238E27FC236}">
                  <a16:creationId xmlns:a16="http://schemas.microsoft.com/office/drawing/2014/main" id="{C881D8D6-4613-9F67-DE44-B31AFF6FD5B5}"/>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34">
              <a:extLst>
                <a:ext uri="{FF2B5EF4-FFF2-40B4-BE49-F238E27FC236}">
                  <a16:creationId xmlns:a16="http://schemas.microsoft.com/office/drawing/2014/main" id="{4F725F09-D9F1-C53F-5CDE-763986DE92EF}"/>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Freeform 35">
              <a:extLst>
                <a:ext uri="{FF2B5EF4-FFF2-40B4-BE49-F238E27FC236}">
                  <a16:creationId xmlns:a16="http://schemas.microsoft.com/office/drawing/2014/main" id="{6108239D-6AB6-F4EB-342D-7064E7B2315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3" name="Freeform 36">
              <a:extLst>
                <a:ext uri="{FF2B5EF4-FFF2-40B4-BE49-F238E27FC236}">
                  <a16:creationId xmlns:a16="http://schemas.microsoft.com/office/drawing/2014/main" id="{B60EAE98-1EFA-B34A-5D3A-0B66479940B5}"/>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37">
              <a:extLst>
                <a:ext uri="{FF2B5EF4-FFF2-40B4-BE49-F238E27FC236}">
                  <a16:creationId xmlns:a16="http://schemas.microsoft.com/office/drawing/2014/main" id="{FFC08F25-76C8-9DFB-44D6-794456A4D37D}"/>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3AE39F29-DE61-4C45-8022-B00F77E4F299}" type="slidenum">
              <a:rPr lang="x-none"/>
              <a:pPr>
                <a:defRPr/>
              </a:pPr>
              <a:t>180</a:t>
            </a:fld>
            <a:endParaRPr lang="en-US" dirty="0"/>
          </a:p>
        </p:txBody>
      </p:sp>
      <p:sp>
        <p:nvSpPr>
          <p:cNvPr id="196612" name="Rectangle 2"/>
          <p:cNvSpPr>
            <a:spLocks noGrp="1" noChangeArrowheads="1"/>
          </p:cNvSpPr>
          <p:nvPr>
            <p:ph type="title"/>
          </p:nvPr>
        </p:nvSpPr>
        <p:spPr/>
        <p:txBody>
          <a:bodyPr/>
          <a:lstStyle/>
          <a:p>
            <a:r>
              <a:rPr lang="en-US" dirty="0"/>
              <a:t>Business as Usual</a:t>
            </a:r>
          </a:p>
        </p:txBody>
      </p:sp>
      <p:grpSp>
        <p:nvGrpSpPr>
          <p:cNvPr id="196616" name="Group 9"/>
          <p:cNvGrpSpPr>
            <a:grpSpLocks/>
          </p:cNvGrpSpPr>
          <p:nvPr/>
        </p:nvGrpSpPr>
        <p:grpSpPr bwMode="auto">
          <a:xfrm>
            <a:off x="3862388" y="5026025"/>
            <a:ext cx="1447800" cy="1295400"/>
            <a:chOff x="1584" y="816"/>
            <a:chExt cx="912" cy="816"/>
          </a:xfrm>
        </p:grpSpPr>
        <p:sp>
          <p:nvSpPr>
            <p:cNvPr id="196660" name="Freeform 1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1" name="Freeform 1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2" name="Freeform 12"/>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3" name="Freeform 1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4" name="Freeform 1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5" name="Freeform 1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6" name="Freeform 16"/>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7" name="Freeform 17"/>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8" name="Freeform 18"/>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grpSp>
        <p:nvGrpSpPr>
          <p:cNvPr id="196625" name="Group 39"/>
          <p:cNvGrpSpPr>
            <a:grpSpLocks/>
          </p:cNvGrpSpPr>
          <p:nvPr/>
        </p:nvGrpSpPr>
        <p:grpSpPr bwMode="auto">
          <a:xfrm>
            <a:off x="4410869" y="1952626"/>
            <a:ext cx="427037" cy="622300"/>
            <a:chOff x="2208" y="1920"/>
            <a:chExt cx="1152" cy="1680"/>
          </a:xfrm>
        </p:grpSpPr>
        <p:sp>
          <p:nvSpPr>
            <p:cNvPr id="196644" name="Oval 40"/>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5"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6"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7"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96626" name="Group 44"/>
          <p:cNvGrpSpPr>
            <a:grpSpLocks/>
          </p:cNvGrpSpPr>
          <p:nvPr/>
        </p:nvGrpSpPr>
        <p:grpSpPr bwMode="auto">
          <a:xfrm>
            <a:off x="2897981" y="1952626"/>
            <a:ext cx="427038" cy="622300"/>
            <a:chOff x="2208" y="1920"/>
            <a:chExt cx="1152" cy="1680"/>
          </a:xfrm>
        </p:grpSpPr>
        <p:sp>
          <p:nvSpPr>
            <p:cNvPr id="196640" name="Oval 45"/>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1" name="Oval 4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2" name="AutoShape 4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3" name="AutoShape 4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96627" name="AutoShape 49"/>
          <p:cNvSpPr>
            <a:spLocks noChangeArrowheads="1"/>
          </p:cNvSpPr>
          <p:nvPr/>
        </p:nvSpPr>
        <p:spPr bwMode="auto">
          <a:xfrm>
            <a:off x="2002304" y="2684705"/>
            <a:ext cx="1475908" cy="814388"/>
          </a:xfrm>
          <a:prstGeom prst="wedgeRoundRectCallout">
            <a:avLst>
              <a:gd name="adj1" fmla="val 207607"/>
              <a:gd name="adj2" fmla="val 25854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196628" name="AutoShape 50"/>
          <p:cNvSpPr>
            <a:spLocks noChangeArrowheads="1"/>
          </p:cNvSpPr>
          <p:nvPr/>
        </p:nvSpPr>
        <p:spPr bwMode="auto">
          <a:xfrm>
            <a:off x="3790156" y="2480685"/>
            <a:ext cx="1510507" cy="814387"/>
          </a:xfrm>
          <a:prstGeom prst="wedgeRoundRectCallout">
            <a:avLst>
              <a:gd name="adj1" fmla="val 84470"/>
              <a:gd name="adj2" fmla="val 27129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grpSp>
        <p:nvGrpSpPr>
          <p:cNvPr id="196629" name="Group 51"/>
          <p:cNvGrpSpPr>
            <a:grpSpLocks/>
          </p:cNvGrpSpPr>
          <p:nvPr/>
        </p:nvGrpSpPr>
        <p:grpSpPr bwMode="auto">
          <a:xfrm>
            <a:off x="5680075" y="5141913"/>
            <a:ext cx="1447800" cy="1295400"/>
            <a:chOff x="1584" y="816"/>
            <a:chExt cx="912" cy="816"/>
          </a:xfrm>
          <a:effectLst>
            <a:glow rad="101600">
              <a:schemeClr val="accent3">
                <a:satMod val="175000"/>
                <a:alpha val="40000"/>
              </a:schemeClr>
            </a:glow>
          </a:effectLst>
        </p:grpSpPr>
        <p:sp>
          <p:nvSpPr>
            <p:cNvPr id="196631" name="Freeform 52"/>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6632" name="Freeform 53"/>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6633" name="Freeform 54"/>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6634" name="Freeform 55"/>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6635" name="Freeform 56"/>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6636" name="Freeform 57"/>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6637" name="Freeform 58"/>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6638" name="Freeform 59"/>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96639" name="Freeform 60"/>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5" name="AutoShape 66"/>
          <p:cNvSpPr>
            <a:spLocks noChangeArrowheads="1"/>
          </p:cNvSpPr>
          <p:nvPr/>
        </p:nvSpPr>
        <p:spPr bwMode="auto">
          <a:xfrm>
            <a:off x="619760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remove(b)</a:t>
            </a:r>
          </a:p>
        </p:txBody>
      </p:sp>
      <p:grpSp>
        <p:nvGrpSpPr>
          <p:cNvPr id="69" name="Group 68">
            <a:extLst>
              <a:ext uri="{FF2B5EF4-FFF2-40B4-BE49-F238E27FC236}">
                <a16:creationId xmlns:a16="http://schemas.microsoft.com/office/drawing/2014/main" id="{2008B10D-902B-705B-EB1D-93D500354477}"/>
              </a:ext>
            </a:extLst>
          </p:cNvPr>
          <p:cNvGrpSpPr/>
          <p:nvPr/>
        </p:nvGrpSpPr>
        <p:grpSpPr>
          <a:xfrm>
            <a:off x="557213" y="2694781"/>
            <a:ext cx="8185150" cy="523220"/>
            <a:chOff x="557213" y="2694781"/>
            <a:chExt cx="8185150" cy="523220"/>
          </a:xfrm>
        </p:grpSpPr>
        <p:grpSp>
          <p:nvGrpSpPr>
            <p:cNvPr id="34" name="Group 28">
              <a:extLst>
                <a:ext uri="{FF2B5EF4-FFF2-40B4-BE49-F238E27FC236}">
                  <a16:creationId xmlns:a16="http://schemas.microsoft.com/office/drawing/2014/main" id="{FB4692E0-70D0-20AF-84C1-D4CB69A35C53}"/>
                </a:ext>
              </a:extLst>
            </p:cNvPr>
            <p:cNvGrpSpPr>
              <a:grpSpLocks/>
            </p:cNvGrpSpPr>
            <p:nvPr/>
          </p:nvGrpSpPr>
          <p:grpSpPr bwMode="auto">
            <a:xfrm>
              <a:off x="557213" y="2757160"/>
              <a:ext cx="1609725" cy="398463"/>
              <a:chOff x="486" y="1644"/>
              <a:chExt cx="1014" cy="251"/>
            </a:xfrm>
          </p:grpSpPr>
          <p:sp>
            <p:nvSpPr>
              <p:cNvPr id="59" name="AutoShape 29">
                <a:extLst>
                  <a:ext uri="{FF2B5EF4-FFF2-40B4-BE49-F238E27FC236}">
                    <a16:creationId xmlns:a16="http://schemas.microsoft.com/office/drawing/2014/main" id="{23685905-55CC-69E1-683F-BB0DFBD83B7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60" name="Line 30">
                <a:extLst>
                  <a:ext uri="{FF2B5EF4-FFF2-40B4-BE49-F238E27FC236}">
                    <a16:creationId xmlns:a16="http://schemas.microsoft.com/office/drawing/2014/main" id="{C4274606-5330-3274-EE56-E548C155D23C}"/>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Line 31">
                <a:extLst>
                  <a:ext uri="{FF2B5EF4-FFF2-40B4-BE49-F238E27FC236}">
                    <a16:creationId xmlns:a16="http://schemas.microsoft.com/office/drawing/2014/main" id="{7DD4A3D7-2C60-C12F-8F9B-6E8A64F23FC7}"/>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4" name="Line 32">
                <a:extLst>
                  <a:ext uri="{FF2B5EF4-FFF2-40B4-BE49-F238E27FC236}">
                    <a16:creationId xmlns:a16="http://schemas.microsoft.com/office/drawing/2014/main" id="{EF8E2D53-1114-D263-58AD-95921D189624}"/>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5" name="Text Box 34">
              <a:extLst>
                <a:ext uri="{FF2B5EF4-FFF2-40B4-BE49-F238E27FC236}">
                  <a16:creationId xmlns:a16="http://schemas.microsoft.com/office/drawing/2014/main" id="{FB90E1DF-C2E9-1463-5197-F98FA5B099A2}"/>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36" name="AutoShape 35">
              <a:extLst>
                <a:ext uri="{FF2B5EF4-FFF2-40B4-BE49-F238E27FC236}">
                  <a16:creationId xmlns:a16="http://schemas.microsoft.com/office/drawing/2014/main" id="{E43BD8F4-7D3A-48F6-7E94-E734275938AB}"/>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37" name="Line 36">
              <a:extLst>
                <a:ext uri="{FF2B5EF4-FFF2-40B4-BE49-F238E27FC236}">
                  <a16:creationId xmlns:a16="http://schemas.microsoft.com/office/drawing/2014/main" id="{5AB7C81F-5BC0-39D8-6DB3-B3160B6EF26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7">
              <a:extLst>
                <a:ext uri="{FF2B5EF4-FFF2-40B4-BE49-F238E27FC236}">
                  <a16:creationId xmlns:a16="http://schemas.microsoft.com/office/drawing/2014/main" id="{4DE97519-1A65-AA5F-5F5A-30F3F73CA5EB}"/>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9" name="Line 38">
              <a:extLst>
                <a:ext uri="{FF2B5EF4-FFF2-40B4-BE49-F238E27FC236}">
                  <a16:creationId xmlns:a16="http://schemas.microsoft.com/office/drawing/2014/main" id="{7DBB4969-2C2D-3987-4044-B16A14E2C00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AutoShape 41">
              <a:extLst>
                <a:ext uri="{FF2B5EF4-FFF2-40B4-BE49-F238E27FC236}">
                  <a16:creationId xmlns:a16="http://schemas.microsoft.com/office/drawing/2014/main" id="{C14564CB-004A-85EF-D44A-8BE4A5629D54}"/>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41" name="Line 42">
              <a:extLst>
                <a:ext uri="{FF2B5EF4-FFF2-40B4-BE49-F238E27FC236}">
                  <a16:creationId xmlns:a16="http://schemas.microsoft.com/office/drawing/2014/main" id="{5786230A-C6D9-141D-A35A-8354F56207A6}"/>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43">
              <a:extLst>
                <a:ext uri="{FF2B5EF4-FFF2-40B4-BE49-F238E27FC236}">
                  <a16:creationId xmlns:a16="http://schemas.microsoft.com/office/drawing/2014/main" id="{9A6FC166-CCAF-2EFB-A44D-1BAB22A38B0F}"/>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44">
              <a:extLst>
                <a:ext uri="{FF2B5EF4-FFF2-40B4-BE49-F238E27FC236}">
                  <a16:creationId xmlns:a16="http://schemas.microsoft.com/office/drawing/2014/main" id="{9AE394C6-F1BC-EE5A-2FDF-5E02A3CAAEBA}"/>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47">
              <a:extLst>
                <a:ext uri="{FF2B5EF4-FFF2-40B4-BE49-F238E27FC236}">
                  <a16:creationId xmlns:a16="http://schemas.microsoft.com/office/drawing/2014/main" id="{0095D4CC-DC2B-0385-41B3-EDBB775340ED}"/>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45" name="Line 48">
              <a:extLst>
                <a:ext uri="{FF2B5EF4-FFF2-40B4-BE49-F238E27FC236}">
                  <a16:creationId xmlns:a16="http://schemas.microsoft.com/office/drawing/2014/main" id="{71CDDC86-9239-486F-583C-0E0E358A10C6}"/>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Line 49">
              <a:extLst>
                <a:ext uri="{FF2B5EF4-FFF2-40B4-BE49-F238E27FC236}">
                  <a16:creationId xmlns:a16="http://schemas.microsoft.com/office/drawing/2014/main" id="{3EEC4924-64BE-D63A-60DF-993D6D4D74D4}"/>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50">
              <a:extLst>
                <a:ext uri="{FF2B5EF4-FFF2-40B4-BE49-F238E27FC236}">
                  <a16:creationId xmlns:a16="http://schemas.microsoft.com/office/drawing/2014/main" id="{713C847B-6DE2-796B-4AC0-AB79B4D120AD}"/>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52">
              <a:extLst>
                <a:ext uri="{FF2B5EF4-FFF2-40B4-BE49-F238E27FC236}">
                  <a16:creationId xmlns:a16="http://schemas.microsoft.com/office/drawing/2014/main" id="{F10388AA-B964-359F-A859-9F33AA225843}"/>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9" name="Text Box 53">
              <a:extLst>
                <a:ext uri="{FF2B5EF4-FFF2-40B4-BE49-F238E27FC236}">
                  <a16:creationId xmlns:a16="http://schemas.microsoft.com/office/drawing/2014/main" id="{787E9ACE-9B55-DCBC-FCCF-5E778A423BA1}"/>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50" name="Text Box 54">
              <a:extLst>
                <a:ext uri="{FF2B5EF4-FFF2-40B4-BE49-F238E27FC236}">
                  <a16:creationId xmlns:a16="http://schemas.microsoft.com/office/drawing/2014/main" id="{0EAC67C1-E18F-DE24-57C1-72CC942DBDB8}"/>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51" name="AutoShape 56">
              <a:extLst>
                <a:ext uri="{FF2B5EF4-FFF2-40B4-BE49-F238E27FC236}">
                  <a16:creationId xmlns:a16="http://schemas.microsoft.com/office/drawing/2014/main" id="{45F2523C-DF21-EF5D-0A03-F5332AEB974E}"/>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52" name="Line 57">
              <a:extLst>
                <a:ext uri="{FF2B5EF4-FFF2-40B4-BE49-F238E27FC236}">
                  <a16:creationId xmlns:a16="http://schemas.microsoft.com/office/drawing/2014/main" id="{2C0B8826-F59B-E04B-97A4-8641C676A924}"/>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58">
              <a:extLst>
                <a:ext uri="{FF2B5EF4-FFF2-40B4-BE49-F238E27FC236}">
                  <a16:creationId xmlns:a16="http://schemas.microsoft.com/office/drawing/2014/main" id="{B1368698-2A7C-F9EE-8BF7-C0165BE4BEF9}"/>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Text Box 60">
              <a:extLst>
                <a:ext uri="{FF2B5EF4-FFF2-40B4-BE49-F238E27FC236}">
                  <a16:creationId xmlns:a16="http://schemas.microsoft.com/office/drawing/2014/main" id="{1639945B-8701-BEC4-B084-5A96656BF96B}"/>
                </a:ext>
              </a:extLst>
            </p:cNvPr>
            <p:cNvSpPr txBox="1">
              <a:spLocks noChangeArrowheads="1"/>
            </p:cNvSpPr>
            <p:nvPr/>
          </p:nvSpPr>
          <p:spPr bwMode="auto">
            <a:xfrm>
              <a:off x="7095072"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55" name="Line 76">
              <a:extLst>
                <a:ext uri="{FF2B5EF4-FFF2-40B4-BE49-F238E27FC236}">
                  <a16:creationId xmlns:a16="http://schemas.microsoft.com/office/drawing/2014/main" id="{CFD1A1FB-F6B9-97E4-1CD8-1BF8C8DB1D80}"/>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56" name="Graphic 55" descr="Checkmark with solid fill">
              <a:extLst>
                <a:ext uri="{FF2B5EF4-FFF2-40B4-BE49-F238E27FC236}">
                  <a16:creationId xmlns:a16="http://schemas.microsoft.com/office/drawing/2014/main" id="{275574D2-7393-1614-292C-6815ADB360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57" name="Graphic 56" descr="Checkmark with solid fill">
              <a:extLst>
                <a:ext uri="{FF2B5EF4-FFF2-40B4-BE49-F238E27FC236}">
                  <a16:creationId xmlns:a16="http://schemas.microsoft.com/office/drawing/2014/main" id="{77CE2640-A4D1-613F-4B7A-ABBCC9BC080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58" name="Graphic 57" descr="Checkmark with solid fill">
              <a:extLst>
                <a:ext uri="{FF2B5EF4-FFF2-40B4-BE49-F238E27FC236}">
                  <a16:creationId xmlns:a16="http://schemas.microsoft.com/office/drawing/2014/main" id="{FB0B11B2-D834-B58A-4142-9F07736CEF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sp>
        <p:nvSpPr>
          <p:cNvPr id="66" name="AutoShape 39">
            <a:extLst>
              <a:ext uri="{FF2B5EF4-FFF2-40B4-BE49-F238E27FC236}">
                <a16:creationId xmlns:a16="http://schemas.microsoft.com/office/drawing/2014/main" id="{85405FAD-6714-E9CB-4F12-D72B82279B4A}"/>
              </a:ext>
            </a:extLst>
          </p:cNvPr>
          <p:cNvSpPr>
            <a:spLocks noChangeArrowheads="1"/>
          </p:cNvSpPr>
          <p:nvPr/>
        </p:nvSpPr>
        <p:spPr bwMode="auto">
          <a:xfrm>
            <a:off x="3740683" y="2535704"/>
            <a:ext cx="1396467" cy="814387"/>
          </a:xfrm>
          <a:prstGeom prst="wedgeRoundRectCallout">
            <a:avLst>
              <a:gd name="adj1" fmla="val -30616"/>
              <a:gd name="adj2" fmla="val 222514"/>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sp>
        <p:nvSpPr>
          <p:cNvPr id="67" name="AutoShape 38">
            <a:extLst>
              <a:ext uri="{FF2B5EF4-FFF2-40B4-BE49-F238E27FC236}">
                <a16:creationId xmlns:a16="http://schemas.microsoft.com/office/drawing/2014/main" id="{C90E69C5-1503-71BB-BCC4-66BA020093FB}"/>
              </a:ext>
            </a:extLst>
          </p:cNvPr>
          <p:cNvSpPr>
            <a:spLocks noChangeArrowheads="1"/>
          </p:cNvSpPr>
          <p:nvPr/>
        </p:nvSpPr>
        <p:spPr bwMode="auto">
          <a:xfrm>
            <a:off x="2098242" y="2557929"/>
            <a:ext cx="1360054" cy="814388"/>
          </a:xfrm>
          <a:prstGeom prst="wedgeRoundRectCallout">
            <a:avLst>
              <a:gd name="adj1" fmla="val 72824"/>
              <a:gd name="adj2" fmla="val 201852"/>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pic>
        <p:nvPicPr>
          <p:cNvPr id="68" name="Graphic 67" descr="Checkmark with solid fill">
            <a:extLst>
              <a:ext uri="{FF2B5EF4-FFF2-40B4-BE49-F238E27FC236}">
                <a16:creationId xmlns:a16="http://schemas.microsoft.com/office/drawing/2014/main" id="{C4035756-4C93-6AF1-7949-94862A61634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64396" y="2842436"/>
            <a:ext cx="274320" cy="274320"/>
          </a:xfrm>
          <a:prstGeom prst="rect">
            <a:avLst/>
          </a:prstGeom>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3AE39F29-DE61-4C45-8022-B00F77E4F299}" type="slidenum">
              <a:rPr lang="x-none"/>
              <a:pPr>
                <a:defRPr/>
              </a:pPr>
              <a:t>181</a:t>
            </a:fld>
            <a:endParaRPr lang="en-US" dirty="0"/>
          </a:p>
        </p:txBody>
      </p:sp>
      <p:sp>
        <p:nvSpPr>
          <p:cNvPr id="196612" name="Rectangle 2"/>
          <p:cNvSpPr>
            <a:spLocks noGrp="1" noChangeArrowheads="1"/>
          </p:cNvSpPr>
          <p:nvPr>
            <p:ph type="title"/>
          </p:nvPr>
        </p:nvSpPr>
        <p:spPr/>
        <p:txBody>
          <a:bodyPr/>
          <a:lstStyle/>
          <a:p>
            <a:r>
              <a:rPr lang="en-US" dirty="0"/>
              <a:t>Business as Usual</a:t>
            </a:r>
          </a:p>
        </p:txBody>
      </p:sp>
      <p:grpSp>
        <p:nvGrpSpPr>
          <p:cNvPr id="196616" name="Group 9"/>
          <p:cNvGrpSpPr>
            <a:grpSpLocks/>
          </p:cNvGrpSpPr>
          <p:nvPr/>
        </p:nvGrpSpPr>
        <p:grpSpPr bwMode="auto">
          <a:xfrm>
            <a:off x="3862388" y="5026025"/>
            <a:ext cx="1447800" cy="1295400"/>
            <a:chOff x="1584" y="816"/>
            <a:chExt cx="912" cy="816"/>
          </a:xfrm>
        </p:grpSpPr>
        <p:sp>
          <p:nvSpPr>
            <p:cNvPr id="196660" name="Freeform 1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1" name="Freeform 1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2" name="Freeform 12"/>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3" name="Freeform 1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4" name="Freeform 1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5" name="Freeform 1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6" name="Freeform 16"/>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7" name="Freeform 17"/>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8" name="Freeform 18"/>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grpSp>
        <p:nvGrpSpPr>
          <p:cNvPr id="196625" name="Group 39"/>
          <p:cNvGrpSpPr>
            <a:grpSpLocks/>
          </p:cNvGrpSpPr>
          <p:nvPr/>
        </p:nvGrpSpPr>
        <p:grpSpPr bwMode="auto">
          <a:xfrm>
            <a:off x="4410869" y="1952626"/>
            <a:ext cx="427037" cy="622300"/>
            <a:chOff x="2208" y="1920"/>
            <a:chExt cx="1152" cy="1680"/>
          </a:xfrm>
        </p:grpSpPr>
        <p:sp>
          <p:nvSpPr>
            <p:cNvPr id="196644" name="Oval 40"/>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5"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6"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7"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96626" name="Group 44"/>
          <p:cNvGrpSpPr>
            <a:grpSpLocks/>
          </p:cNvGrpSpPr>
          <p:nvPr/>
        </p:nvGrpSpPr>
        <p:grpSpPr bwMode="auto">
          <a:xfrm>
            <a:off x="2897981" y="1952626"/>
            <a:ext cx="427038" cy="622300"/>
            <a:chOff x="2208" y="1920"/>
            <a:chExt cx="1152" cy="1680"/>
          </a:xfrm>
        </p:grpSpPr>
        <p:sp>
          <p:nvSpPr>
            <p:cNvPr id="196640" name="Oval 45"/>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1" name="Oval 4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2" name="AutoShape 4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3" name="AutoShape 4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96627" name="AutoShape 49"/>
          <p:cNvSpPr>
            <a:spLocks noChangeArrowheads="1"/>
          </p:cNvSpPr>
          <p:nvPr/>
        </p:nvSpPr>
        <p:spPr bwMode="auto">
          <a:xfrm>
            <a:off x="2002304" y="2684705"/>
            <a:ext cx="1475908" cy="814388"/>
          </a:xfrm>
          <a:prstGeom prst="wedgeRoundRectCallout">
            <a:avLst>
              <a:gd name="adj1" fmla="val 207607"/>
              <a:gd name="adj2" fmla="val 25854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196628" name="AutoShape 50"/>
          <p:cNvSpPr>
            <a:spLocks noChangeArrowheads="1"/>
          </p:cNvSpPr>
          <p:nvPr/>
        </p:nvSpPr>
        <p:spPr bwMode="auto">
          <a:xfrm>
            <a:off x="3790156" y="2480685"/>
            <a:ext cx="1510507" cy="814387"/>
          </a:xfrm>
          <a:prstGeom prst="wedgeRoundRectCallout">
            <a:avLst>
              <a:gd name="adj1" fmla="val 84470"/>
              <a:gd name="adj2" fmla="val 27129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5" name="AutoShape 66"/>
          <p:cNvSpPr>
            <a:spLocks noChangeArrowheads="1"/>
          </p:cNvSpPr>
          <p:nvPr/>
        </p:nvSpPr>
        <p:spPr bwMode="auto">
          <a:xfrm>
            <a:off x="6197600" y="3840163"/>
            <a:ext cx="2787015"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Arial" pitchFamily="34" charset="0"/>
              </a:rPr>
              <a:t>Item </a:t>
            </a:r>
            <a:r>
              <a:rPr lang="en-US" dirty="0">
                <a:solidFill>
                  <a:srgbClr val="FFC000"/>
                </a:solidFill>
                <a:latin typeface="Arial" pitchFamily="34" charset="0"/>
              </a:rPr>
              <a:t>a</a:t>
            </a:r>
            <a:r>
              <a:rPr lang="en-US" dirty="0">
                <a:solidFill>
                  <a:srgbClr val="FFFF00"/>
                </a:solidFill>
                <a:latin typeface="Arial" pitchFamily="34" charset="0"/>
              </a:rPr>
              <a:t> not marked</a:t>
            </a:r>
          </a:p>
        </p:txBody>
      </p:sp>
      <p:grpSp>
        <p:nvGrpSpPr>
          <p:cNvPr id="69" name="Group 68">
            <a:extLst>
              <a:ext uri="{FF2B5EF4-FFF2-40B4-BE49-F238E27FC236}">
                <a16:creationId xmlns:a16="http://schemas.microsoft.com/office/drawing/2014/main" id="{2008B10D-902B-705B-EB1D-93D500354477}"/>
              </a:ext>
            </a:extLst>
          </p:cNvPr>
          <p:cNvGrpSpPr/>
          <p:nvPr/>
        </p:nvGrpSpPr>
        <p:grpSpPr>
          <a:xfrm>
            <a:off x="557213" y="2694781"/>
            <a:ext cx="8185150" cy="523220"/>
            <a:chOff x="557213" y="2694781"/>
            <a:chExt cx="8185150" cy="523220"/>
          </a:xfrm>
          <a:effectLst>
            <a:glow rad="228600">
              <a:schemeClr val="accent3">
                <a:satMod val="175000"/>
                <a:alpha val="40000"/>
              </a:schemeClr>
            </a:glow>
          </a:effectLst>
        </p:grpSpPr>
        <p:grpSp>
          <p:nvGrpSpPr>
            <p:cNvPr id="34" name="Group 28">
              <a:extLst>
                <a:ext uri="{FF2B5EF4-FFF2-40B4-BE49-F238E27FC236}">
                  <a16:creationId xmlns:a16="http://schemas.microsoft.com/office/drawing/2014/main" id="{FB4692E0-70D0-20AF-84C1-D4CB69A35C53}"/>
                </a:ext>
              </a:extLst>
            </p:cNvPr>
            <p:cNvGrpSpPr>
              <a:grpSpLocks/>
            </p:cNvGrpSpPr>
            <p:nvPr/>
          </p:nvGrpSpPr>
          <p:grpSpPr bwMode="auto">
            <a:xfrm>
              <a:off x="557213" y="2757160"/>
              <a:ext cx="1609725" cy="398463"/>
              <a:chOff x="486" y="1644"/>
              <a:chExt cx="1014" cy="251"/>
            </a:xfrm>
          </p:grpSpPr>
          <p:sp>
            <p:nvSpPr>
              <p:cNvPr id="59" name="AutoShape 29">
                <a:extLst>
                  <a:ext uri="{FF2B5EF4-FFF2-40B4-BE49-F238E27FC236}">
                    <a16:creationId xmlns:a16="http://schemas.microsoft.com/office/drawing/2014/main" id="{23685905-55CC-69E1-683F-BB0DFBD83B7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Line 30">
                <a:extLst>
                  <a:ext uri="{FF2B5EF4-FFF2-40B4-BE49-F238E27FC236}">
                    <a16:creationId xmlns:a16="http://schemas.microsoft.com/office/drawing/2014/main" id="{C4274606-5330-3274-EE56-E548C155D23C}"/>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Line 31">
                <a:extLst>
                  <a:ext uri="{FF2B5EF4-FFF2-40B4-BE49-F238E27FC236}">
                    <a16:creationId xmlns:a16="http://schemas.microsoft.com/office/drawing/2014/main" id="{7DD4A3D7-2C60-C12F-8F9B-6E8A64F23FC7}"/>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4" name="Line 32">
                <a:extLst>
                  <a:ext uri="{FF2B5EF4-FFF2-40B4-BE49-F238E27FC236}">
                    <a16:creationId xmlns:a16="http://schemas.microsoft.com/office/drawing/2014/main" id="{EF8E2D53-1114-D263-58AD-95921D189624}"/>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5" name="Text Box 34">
              <a:extLst>
                <a:ext uri="{FF2B5EF4-FFF2-40B4-BE49-F238E27FC236}">
                  <a16:creationId xmlns:a16="http://schemas.microsoft.com/office/drawing/2014/main" id="{FB90E1DF-C2E9-1463-5197-F98FA5B099A2}"/>
                </a:ext>
              </a:extLst>
            </p:cNvPr>
            <p:cNvSpPr txBox="1">
              <a:spLocks noChangeArrowheads="1"/>
            </p:cNvSpPr>
            <p:nvPr/>
          </p:nvSpPr>
          <p:spPr bwMode="auto">
            <a:xfrm>
              <a:off x="2183533"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36" name="AutoShape 35">
              <a:extLst>
                <a:ext uri="{FF2B5EF4-FFF2-40B4-BE49-F238E27FC236}">
                  <a16:creationId xmlns:a16="http://schemas.microsoft.com/office/drawing/2014/main" id="{E43BD8F4-7D3A-48F6-7E94-E734275938AB}"/>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Line 36">
              <a:extLst>
                <a:ext uri="{FF2B5EF4-FFF2-40B4-BE49-F238E27FC236}">
                  <a16:creationId xmlns:a16="http://schemas.microsoft.com/office/drawing/2014/main" id="{5AB7C81F-5BC0-39D8-6DB3-B3160B6EF26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7">
              <a:extLst>
                <a:ext uri="{FF2B5EF4-FFF2-40B4-BE49-F238E27FC236}">
                  <a16:creationId xmlns:a16="http://schemas.microsoft.com/office/drawing/2014/main" id="{4DE97519-1A65-AA5F-5F5A-30F3F73CA5EB}"/>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9" name="Line 38">
              <a:extLst>
                <a:ext uri="{FF2B5EF4-FFF2-40B4-BE49-F238E27FC236}">
                  <a16:creationId xmlns:a16="http://schemas.microsoft.com/office/drawing/2014/main" id="{7DBB4969-2C2D-3987-4044-B16A14E2C00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AutoShape 41">
              <a:extLst>
                <a:ext uri="{FF2B5EF4-FFF2-40B4-BE49-F238E27FC236}">
                  <a16:creationId xmlns:a16="http://schemas.microsoft.com/office/drawing/2014/main" id="{C14564CB-004A-85EF-D44A-8BE4A5629D54}"/>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42">
              <a:extLst>
                <a:ext uri="{FF2B5EF4-FFF2-40B4-BE49-F238E27FC236}">
                  <a16:creationId xmlns:a16="http://schemas.microsoft.com/office/drawing/2014/main" id="{5786230A-C6D9-141D-A35A-8354F56207A6}"/>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43">
              <a:extLst>
                <a:ext uri="{FF2B5EF4-FFF2-40B4-BE49-F238E27FC236}">
                  <a16:creationId xmlns:a16="http://schemas.microsoft.com/office/drawing/2014/main" id="{9A6FC166-CCAF-2EFB-A44D-1BAB22A38B0F}"/>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44">
              <a:extLst>
                <a:ext uri="{FF2B5EF4-FFF2-40B4-BE49-F238E27FC236}">
                  <a16:creationId xmlns:a16="http://schemas.microsoft.com/office/drawing/2014/main" id="{9AE394C6-F1BC-EE5A-2FDF-5E02A3CAAEBA}"/>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47">
              <a:extLst>
                <a:ext uri="{FF2B5EF4-FFF2-40B4-BE49-F238E27FC236}">
                  <a16:creationId xmlns:a16="http://schemas.microsoft.com/office/drawing/2014/main" id="{0095D4CC-DC2B-0385-41B3-EDBB775340ED}"/>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48">
              <a:extLst>
                <a:ext uri="{FF2B5EF4-FFF2-40B4-BE49-F238E27FC236}">
                  <a16:creationId xmlns:a16="http://schemas.microsoft.com/office/drawing/2014/main" id="{71CDDC86-9239-486F-583C-0E0E358A10C6}"/>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Line 49">
              <a:extLst>
                <a:ext uri="{FF2B5EF4-FFF2-40B4-BE49-F238E27FC236}">
                  <a16:creationId xmlns:a16="http://schemas.microsoft.com/office/drawing/2014/main" id="{3EEC4924-64BE-D63A-60DF-993D6D4D74D4}"/>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50">
              <a:extLst>
                <a:ext uri="{FF2B5EF4-FFF2-40B4-BE49-F238E27FC236}">
                  <a16:creationId xmlns:a16="http://schemas.microsoft.com/office/drawing/2014/main" id="{713C847B-6DE2-796B-4AC0-AB79B4D120AD}"/>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52">
              <a:extLst>
                <a:ext uri="{FF2B5EF4-FFF2-40B4-BE49-F238E27FC236}">
                  <a16:creationId xmlns:a16="http://schemas.microsoft.com/office/drawing/2014/main" id="{F10388AA-B964-359F-A859-9F33AA225843}"/>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49" name="Text Box 53">
              <a:extLst>
                <a:ext uri="{FF2B5EF4-FFF2-40B4-BE49-F238E27FC236}">
                  <a16:creationId xmlns:a16="http://schemas.microsoft.com/office/drawing/2014/main" id="{787E9ACE-9B55-DCBC-FCCF-5E778A423BA1}"/>
                </a:ext>
              </a:extLst>
            </p:cNvPr>
            <p:cNvSpPr txBox="1">
              <a:spLocks noChangeArrowheads="1"/>
            </p:cNvSpPr>
            <p:nvPr/>
          </p:nvSpPr>
          <p:spPr bwMode="auto">
            <a:xfrm>
              <a:off x="3842285"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50" name="Text Box 54">
              <a:extLst>
                <a:ext uri="{FF2B5EF4-FFF2-40B4-BE49-F238E27FC236}">
                  <a16:creationId xmlns:a16="http://schemas.microsoft.com/office/drawing/2014/main" id="{0EAC67C1-E18F-DE24-57C1-72CC942DBDB8}"/>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sp>
          <p:nvSpPr>
            <p:cNvPr id="51" name="AutoShape 56">
              <a:extLst>
                <a:ext uri="{FF2B5EF4-FFF2-40B4-BE49-F238E27FC236}">
                  <a16:creationId xmlns:a16="http://schemas.microsoft.com/office/drawing/2014/main" id="{45F2523C-DF21-EF5D-0A03-F5332AEB974E}"/>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57">
              <a:extLst>
                <a:ext uri="{FF2B5EF4-FFF2-40B4-BE49-F238E27FC236}">
                  <a16:creationId xmlns:a16="http://schemas.microsoft.com/office/drawing/2014/main" id="{2C0B8826-F59B-E04B-97A4-8641C676A924}"/>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58">
              <a:extLst>
                <a:ext uri="{FF2B5EF4-FFF2-40B4-BE49-F238E27FC236}">
                  <a16:creationId xmlns:a16="http://schemas.microsoft.com/office/drawing/2014/main" id="{B1368698-2A7C-F9EE-8BF7-C0165BE4BEF9}"/>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Text Box 60">
              <a:extLst>
                <a:ext uri="{FF2B5EF4-FFF2-40B4-BE49-F238E27FC236}">
                  <a16:creationId xmlns:a16="http://schemas.microsoft.com/office/drawing/2014/main" id="{1639945B-8701-BEC4-B084-5A96656BF96B}"/>
                </a:ext>
              </a:extLst>
            </p:cNvPr>
            <p:cNvSpPr txBox="1">
              <a:spLocks noChangeArrowheads="1"/>
            </p:cNvSpPr>
            <p:nvPr/>
          </p:nvSpPr>
          <p:spPr bwMode="auto">
            <a:xfrm>
              <a:off x="7095072"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55" name="Line 76">
              <a:extLst>
                <a:ext uri="{FF2B5EF4-FFF2-40B4-BE49-F238E27FC236}">
                  <a16:creationId xmlns:a16="http://schemas.microsoft.com/office/drawing/2014/main" id="{CFD1A1FB-F6B9-97E4-1CD8-1BF8C8DB1D80}"/>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56" name="Graphic 55" descr="Checkmark with solid fill">
              <a:extLst>
                <a:ext uri="{FF2B5EF4-FFF2-40B4-BE49-F238E27FC236}">
                  <a16:creationId xmlns:a16="http://schemas.microsoft.com/office/drawing/2014/main" id="{275574D2-7393-1614-292C-6815ADB360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57" name="Graphic 56" descr="Checkmark with solid fill">
              <a:extLst>
                <a:ext uri="{FF2B5EF4-FFF2-40B4-BE49-F238E27FC236}">
                  <a16:creationId xmlns:a16="http://schemas.microsoft.com/office/drawing/2014/main" id="{77CE2640-A4D1-613F-4B7A-ABBCC9BC080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58" name="Graphic 57" descr="Checkmark with solid fill">
              <a:extLst>
                <a:ext uri="{FF2B5EF4-FFF2-40B4-BE49-F238E27FC236}">
                  <a16:creationId xmlns:a16="http://schemas.microsoft.com/office/drawing/2014/main" id="{FB0B11B2-D834-B58A-4142-9F07736CEF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sp>
        <p:nvSpPr>
          <p:cNvPr id="66" name="AutoShape 39">
            <a:extLst>
              <a:ext uri="{FF2B5EF4-FFF2-40B4-BE49-F238E27FC236}">
                <a16:creationId xmlns:a16="http://schemas.microsoft.com/office/drawing/2014/main" id="{85405FAD-6714-E9CB-4F12-D72B82279B4A}"/>
              </a:ext>
            </a:extLst>
          </p:cNvPr>
          <p:cNvSpPr>
            <a:spLocks noChangeArrowheads="1"/>
          </p:cNvSpPr>
          <p:nvPr/>
        </p:nvSpPr>
        <p:spPr bwMode="auto">
          <a:xfrm>
            <a:off x="3740683" y="2535704"/>
            <a:ext cx="1396467" cy="814387"/>
          </a:xfrm>
          <a:prstGeom prst="wedgeRoundRectCallout">
            <a:avLst>
              <a:gd name="adj1" fmla="val -30616"/>
              <a:gd name="adj2" fmla="val 222514"/>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sp>
        <p:nvSpPr>
          <p:cNvPr id="67" name="AutoShape 38">
            <a:extLst>
              <a:ext uri="{FF2B5EF4-FFF2-40B4-BE49-F238E27FC236}">
                <a16:creationId xmlns:a16="http://schemas.microsoft.com/office/drawing/2014/main" id="{C90E69C5-1503-71BB-BCC4-66BA020093FB}"/>
              </a:ext>
            </a:extLst>
          </p:cNvPr>
          <p:cNvSpPr>
            <a:spLocks noChangeArrowheads="1"/>
          </p:cNvSpPr>
          <p:nvPr/>
        </p:nvSpPr>
        <p:spPr bwMode="auto">
          <a:xfrm>
            <a:off x="2098242" y="2557929"/>
            <a:ext cx="1360054" cy="814388"/>
          </a:xfrm>
          <a:prstGeom prst="wedgeRoundRectCallout">
            <a:avLst>
              <a:gd name="adj1" fmla="val 72824"/>
              <a:gd name="adj2" fmla="val 201852"/>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pic>
        <p:nvPicPr>
          <p:cNvPr id="68" name="Graphic 67" descr="Checkmark with solid fill">
            <a:extLst>
              <a:ext uri="{FF2B5EF4-FFF2-40B4-BE49-F238E27FC236}">
                <a16:creationId xmlns:a16="http://schemas.microsoft.com/office/drawing/2014/main" id="{C4035756-4C93-6AF1-7949-94862A6163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4396" y="2842436"/>
            <a:ext cx="274320" cy="274320"/>
          </a:xfrm>
          <a:prstGeom prst="rect">
            <a:avLst/>
          </a:prstGeom>
        </p:spPr>
      </p:pic>
      <p:grpSp>
        <p:nvGrpSpPr>
          <p:cNvPr id="2" name="Group 51">
            <a:extLst>
              <a:ext uri="{FF2B5EF4-FFF2-40B4-BE49-F238E27FC236}">
                <a16:creationId xmlns:a16="http://schemas.microsoft.com/office/drawing/2014/main" id="{46109866-81D9-FD56-AB5D-343AA131C358}"/>
              </a:ext>
            </a:extLst>
          </p:cNvPr>
          <p:cNvGrpSpPr>
            <a:grpSpLocks/>
          </p:cNvGrpSpPr>
          <p:nvPr/>
        </p:nvGrpSpPr>
        <p:grpSpPr bwMode="auto">
          <a:xfrm>
            <a:off x="5680075" y="5141913"/>
            <a:ext cx="1447800" cy="1295400"/>
            <a:chOff x="1584" y="816"/>
            <a:chExt cx="912" cy="816"/>
          </a:xfrm>
          <a:effectLst>
            <a:glow rad="101600">
              <a:schemeClr val="accent3">
                <a:satMod val="175000"/>
                <a:alpha val="40000"/>
              </a:schemeClr>
            </a:glow>
          </a:effectLst>
        </p:grpSpPr>
        <p:sp>
          <p:nvSpPr>
            <p:cNvPr id="3" name="Freeform 52">
              <a:extLst>
                <a:ext uri="{FF2B5EF4-FFF2-40B4-BE49-F238E27FC236}">
                  <a16:creationId xmlns:a16="http://schemas.microsoft.com/office/drawing/2014/main" id="{E5347377-A2A7-EDCF-B954-94429EF3899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53">
              <a:extLst>
                <a:ext uri="{FF2B5EF4-FFF2-40B4-BE49-F238E27FC236}">
                  <a16:creationId xmlns:a16="http://schemas.microsoft.com/office/drawing/2014/main" id="{7F6D23CC-B156-1A39-9723-BB6136A3FAA9}"/>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54">
              <a:extLst>
                <a:ext uri="{FF2B5EF4-FFF2-40B4-BE49-F238E27FC236}">
                  <a16:creationId xmlns:a16="http://schemas.microsoft.com/office/drawing/2014/main" id="{941DE852-2E50-CBE7-DAB3-9C710E9F97A6}"/>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5">
              <a:extLst>
                <a:ext uri="{FF2B5EF4-FFF2-40B4-BE49-F238E27FC236}">
                  <a16:creationId xmlns:a16="http://schemas.microsoft.com/office/drawing/2014/main" id="{BF114FA6-3554-D21E-387C-100944719185}"/>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6">
              <a:extLst>
                <a:ext uri="{FF2B5EF4-FFF2-40B4-BE49-F238E27FC236}">
                  <a16:creationId xmlns:a16="http://schemas.microsoft.com/office/drawing/2014/main" id="{5D85B72A-A603-9CAA-D920-90D025FEEFC4}"/>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7">
              <a:extLst>
                <a:ext uri="{FF2B5EF4-FFF2-40B4-BE49-F238E27FC236}">
                  <a16:creationId xmlns:a16="http://schemas.microsoft.com/office/drawing/2014/main" id="{C0606373-B2E0-A8F8-4C26-AD2F737C603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8">
              <a:extLst>
                <a:ext uri="{FF2B5EF4-FFF2-40B4-BE49-F238E27FC236}">
                  <a16:creationId xmlns:a16="http://schemas.microsoft.com/office/drawing/2014/main" id="{7243DFD2-008E-EBF9-34AF-0B683677C069}"/>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9">
              <a:extLst>
                <a:ext uri="{FF2B5EF4-FFF2-40B4-BE49-F238E27FC236}">
                  <a16:creationId xmlns:a16="http://schemas.microsoft.com/office/drawing/2014/main" id="{FC702DF5-C970-F890-21EC-1E8E4CE0474D}"/>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60">
              <a:extLst>
                <a:ext uri="{FF2B5EF4-FFF2-40B4-BE49-F238E27FC236}">
                  <a16:creationId xmlns:a16="http://schemas.microsoft.com/office/drawing/2014/main" id="{A30E9C68-ECB8-9202-75A2-8016C224C413}"/>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263817188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3AE39F29-DE61-4C45-8022-B00F77E4F299}" type="slidenum">
              <a:rPr lang="x-none"/>
              <a:pPr>
                <a:defRPr/>
              </a:pPr>
              <a:t>182</a:t>
            </a:fld>
            <a:endParaRPr lang="en-US" dirty="0"/>
          </a:p>
        </p:txBody>
      </p:sp>
      <p:sp>
        <p:nvSpPr>
          <p:cNvPr id="196612" name="Rectangle 2"/>
          <p:cNvSpPr>
            <a:spLocks noGrp="1" noChangeArrowheads="1"/>
          </p:cNvSpPr>
          <p:nvPr>
            <p:ph type="title"/>
          </p:nvPr>
        </p:nvSpPr>
        <p:spPr/>
        <p:txBody>
          <a:bodyPr/>
          <a:lstStyle/>
          <a:p>
            <a:r>
              <a:rPr lang="en-US" dirty="0"/>
              <a:t>Business as Usual</a:t>
            </a:r>
          </a:p>
        </p:txBody>
      </p:sp>
      <p:grpSp>
        <p:nvGrpSpPr>
          <p:cNvPr id="196616" name="Group 9"/>
          <p:cNvGrpSpPr>
            <a:grpSpLocks/>
          </p:cNvGrpSpPr>
          <p:nvPr/>
        </p:nvGrpSpPr>
        <p:grpSpPr bwMode="auto">
          <a:xfrm>
            <a:off x="3862388" y="5026025"/>
            <a:ext cx="1447800" cy="1295400"/>
            <a:chOff x="1584" y="816"/>
            <a:chExt cx="912" cy="816"/>
          </a:xfrm>
        </p:grpSpPr>
        <p:sp>
          <p:nvSpPr>
            <p:cNvPr id="196660" name="Freeform 1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1" name="Freeform 1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2" name="Freeform 12"/>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3" name="Freeform 1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4" name="Freeform 1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5" name="Freeform 1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6" name="Freeform 16"/>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7" name="Freeform 17"/>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8" name="Freeform 18"/>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grpSp>
        <p:nvGrpSpPr>
          <p:cNvPr id="196625" name="Group 39"/>
          <p:cNvGrpSpPr>
            <a:grpSpLocks/>
          </p:cNvGrpSpPr>
          <p:nvPr/>
        </p:nvGrpSpPr>
        <p:grpSpPr bwMode="auto">
          <a:xfrm>
            <a:off x="4410869" y="1952626"/>
            <a:ext cx="427037" cy="622300"/>
            <a:chOff x="2208" y="1920"/>
            <a:chExt cx="1152" cy="1680"/>
          </a:xfrm>
        </p:grpSpPr>
        <p:sp>
          <p:nvSpPr>
            <p:cNvPr id="196644" name="Oval 40"/>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5"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6"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7"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96626" name="Group 44"/>
          <p:cNvGrpSpPr>
            <a:grpSpLocks/>
          </p:cNvGrpSpPr>
          <p:nvPr/>
        </p:nvGrpSpPr>
        <p:grpSpPr bwMode="auto">
          <a:xfrm>
            <a:off x="2897981" y="1952626"/>
            <a:ext cx="427038" cy="622300"/>
            <a:chOff x="2208" y="1920"/>
            <a:chExt cx="1152" cy="1680"/>
          </a:xfrm>
        </p:grpSpPr>
        <p:sp>
          <p:nvSpPr>
            <p:cNvPr id="196640" name="Oval 45"/>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1" name="Oval 4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2" name="AutoShape 4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3" name="AutoShape 4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96627" name="AutoShape 49"/>
          <p:cNvSpPr>
            <a:spLocks noChangeArrowheads="1"/>
          </p:cNvSpPr>
          <p:nvPr/>
        </p:nvSpPr>
        <p:spPr bwMode="auto">
          <a:xfrm>
            <a:off x="2002304" y="2684705"/>
            <a:ext cx="1475908" cy="814388"/>
          </a:xfrm>
          <a:prstGeom prst="wedgeRoundRectCallout">
            <a:avLst>
              <a:gd name="adj1" fmla="val 207607"/>
              <a:gd name="adj2" fmla="val 25854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196628" name="AutoShape 50"/>
          <p:cNvSpPr>
            <a:spLocks noChangeArrowheads="1"/>
          </p:cNvSpPr>
          <p:nvPr/>
        </p:nvSpPr>
        <p:spPr bwMode="auto">
          <a:xfrm>
            <a:off x="3790156" y="2480685"/>
            <a:ext cx="1510507" cy="814387"/>
          </a:xfrm>
          <a:prstGeom prst="wedgeRoundRectCallout">
            <a:avLst>
              <a:gd name="adj1" fmla="val 84470"/>
              <a:gd name="adj2" fmla="val 27129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5" name="AutoShape 66"/>
          <p:cNvSpPr>
            <a:spLocks noChangeArrowheads="1"/>
          </p:cNvSpPr>
          <p:nvPr/>
        </p:nvSpPr>
        <p:spPr bwMode="auto">
          <a:xfrm>
            <a:off x="5423648" y="3840163"/>
            <a:ext cx="3560968" cy="1055687"/>
          </a:xfrm>
          <a:prstGeom prst="cloudCallout">
            <a:avLst>
              <a:gd name="adj1" fmla="val -17784"/>
              <a:gd name="adj2" fmla="val 71514"/>
            </a:avLst>
          </a:prstGeom>
          <a:noFill/>
          <a:ln w="38100">
            <a:solidFill>
              <a:srgbClr val="FF7C80"/>
            </a:solidFill>
            <a:round/>
            <a:headEnd/>
            <a:tailEnd/>
          </a:ln>
        </p:spPr>
        <p:txBody>
          <a:bodyPr anchor="ctr"/>
          <a:lstStyle/>
          <a:p>
            <a:pPr algn="ctr"/>
            <a:r>
              <a:rPr lang="en-US" dirty="0">
                <a:solidFill>
                  <a:srgbClr val="FFFF00"/>
                </a:solidFill>
                <a:latin typeface="Arial" pitchFamily="34" charset="0"/>
              </a:rPr>
              <a:t>Item </a:t>
            </a:r>
            <a:r>
              <a:rPr lang="en-US" dirty="0">
                <a:solidFill>
                  <a:srgbClr val="FFC000"/>
                </a:solidFill>
                <a:latin typeface="Arial" pitchFamily="34" charset="0"/>
              </a:rPr>
              <a:t>a</a:t>
            </a:r>
            <a:r>
              <a:rPr lang="en-US" dirty="0">
                <a:solidFill>
                  <a:srgbClr val="FFFF00"/>
                </a:solidFill>
                <a:latin typeface="Arial" pitchFamily="34" charset="0"/>
              </a:rPr>
              <a:t> still points to item </a:t>
            </a:r>
            <a:r>
              <a:rPr lang="en-US" dirty="0">
                <a:solidFill>
                  <a:srgbClr val="FFC000"/>
                </a:solidFill>
                <a:latin typeface="Arial" pitchFamily="34" charset="0"/>
              </a:rPr>
              <a:t>b</a:t>
            </a:r>
          </a:p>
        </p:txBody>
      </p:sp>
      <p:grpSp>
        <p:nvGrpSpPr>
          <p:cNvPr id="69" name="Group 68">
            <a:extLst>
              <a:ext uri="{FF2B5EF4-FFF2-40B4-BE49-F238E27FC236}">
                <a16:creationId xmlns:a16="http://schemas.microsoft.com/office/drawing/2014/main" id="{2008B10D-902B-705B-EB1D-93D500354477}"/>
              </a:ext>
            </a:extLst>
          </p:cNvPr>
          <p:cNvGrpSpPr/>
          <p:nvPr/>
        </p:nvGrpSpPr>
        <p:grpSpPr>
          <a:xfrm>
            <a:off x="557213" y="2694781"/>
            <a:ext cx="8185150" cy="523220"/>
            <a:chOff x="557213" y="2694781"/>
            <a:chExt cx="8185150" cy="523220"/>
          </a:xfrm>
          <a:effectLst>
            <a:glow rad="228600">
              <a:schemeClr val="accent3">
                <a:satMod val="175000"/>
                <a:alpha val="40000"/>
              </a:schemeClr>
            </a:glow>
          </a:effectLst>
        </p:grpSpPr>
        <p:grpSp>
          <p:nvGrpSpPr>
            <p:cNvPr id="34" name="Group 28">
              <a:extLst>
                <a:ext uri="{FF2B5EF4-FFF2-40B4-BE49-F238E27FC236}">
                  <a16:creationId xmlns:a16="http://schemas.microsoft.com/office/drawing/2014/main" id="{FB4692E0-70D0-20AF-84C1-D4CB69A35C53}"/>
                </a:ext>
              </a:extLst>
            </p:cNvPr>
            <p:cNvGrpSpPr>
              <a:grpSpLocks/>
            </p:cNvGrpSpPr>
            <p:nvPr/>
          </p:nvGrpSpPr>
          <p:grpSpPr bwMode="auto">
            <a:xfrm>
              <a:off x="557213" y="2757160"/>
              <a:ext cx="1609725" cy="398463"/>
              <a:chOff x="486" y="1644"/>
              <a:chExt cx="1014" cy="251"/>
            </a:xfrm>
          </p:grpSpPr>
          <p:sp>
            <p:nvSpPr>
              <p:cNvPr id="59" name="AutoShape 29">
                <a:extLst>
                  <a:ext uri="{FF2B5EF4-FFF2-40B4-BE49-F238E27FC236}">
                    <a16:creationId xmlns:a16="http://schemas.microsoft.com/office/drawing/2014/main" id="{23685905-55CC-69E1-683F-BB0DFBD83B7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Line 30">
                <a:extLst>
                  <a:ext uri="{FF2B5EF4-FFF2-40B4-BE49-F238E27FC236}">
                    <a16:creationId xmlns:a16="http://schemas.microsoft.com/office/drawing/2014/main" id="{C4274606-5330-3274-EE56-E548C155D23C}"/>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Line 31">
                <a:extLst>
                  <a:ext uri="{FF2B5EF4-FFF2-40B4-BE49-F238E27FC236}">
                    <a16:creationId xmlns:a16="http://schemas.microsoft.com/office/drawing/2014/main" id="{7DD4A3D7-2C60-C12F-8F9B-6E8A64F23FC7}"/>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4" name="Line 32">
                <a:extLst>
                  <a:ext uri="{FF2B5EF4-FFF2-40B4-BE49-F238E27FC236}">
                    <a16:creationId xmlns:a16="http://schemas.microsoft.com/office/drawing/2014/main" id="{EF8E2D53-1114-D263-58AD-95921D189624}"/>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5" name="Text Box 34">
              <a:extLst>
                <a:ext uri="{FF2B5EF4-FFF2-40B4-BE49-F238E27FC236}">
                  <a16:creationId xmlns:a16="http://schemas.microsoft.com/office/drawing/2014/main" id="{FB90E1DF-C2E9-1463-5197-F98FA5B099A2}"/>
                </a:ext>
              </a:extLst>
            </p:cNvPr>
            <p:cNvSpPr txBox="1">
              <a:spLocks noChangeArrowheads="1"/>
            </p:cNvSpPr>
            <p:nvPr/>
          </p:nvSpPr>
          <p:spPr bwMode="auto">
            <a:xfrm>
              <a:off x="2183533"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36" name="AutoShape 35">
              <a:extLst>
                <a:ext uri="{FF2B5EF4-FFF2-40B4-BE49-F238E27FC236}">
                  <a16:creationId xmlns:a16="http://schemas.microsoft.com/office/drawing/2014/main" id="{E43BD8F4-7D3A-48F6-7E94-E734275938AB}"/>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Line 36">
              <a:extLst>
                <a:ext uri="{FF2B5EF4-FFF2-40B4-BE49-F238E27FC236}">
                  <a16:creationId xmlns:a16="http://schemas.microsoft.com/office/drawing/2014/main" id="{5AB7C81F-5BC0-39D8-6DB3-B3160B6EF26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7">
              <a:extLst>
                <a:ext uri="{FF2B5EF4-FFF2-40B4-BE49-F238E27FC236}">
                  <a16:creationId xmlns:a16="http://schemas.microsoft.com/office/drawing/2014/main" id="{4DE97519-1A65-AA5F-5F5A-30F3F73CA5EB}"/>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9" name="Line 38">
              <a:extLst>
                <a:ext uri="{FF2B5EF4-FFF2-40B4-BE49-F238E27FC236}">
                  <a16:creationId xmlns:a16="http://schemas.microsoft.com/office/drawing/2014/main" id="{7DBB4969-2C2D-3987-4044-B16A14E2C00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AutoShape 41">
              <a:extLst>
                <a:ext uri="{FF2B5EF4-FFF2-40B4-BE49-F238E27FC236}">
                  <a16:creationId xmlns:a16="http://schemas.microsoft.com/office/drawing/2014/main" id="{C14564CB-004A-85EF-D44A-8BE4A5629D54}"/>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42">
              <a:extLst>
                <a:ext uri="{FF2B5EF4-FFF2-40B4-BE49-F238E27FC236}">
                  <a16:creationId xmlns:a16="http://schemas.microsoft.com/office/drawing/2014/main" id="{5786230A-C6D9-141D-A35A-8354F56207A6}"/>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43">
              <a:extLst>
                <a:ext uri="{FF2B5EF4-FFF2-40B4-BE49-F238E27FC236}">
                  <a16:creationId xmlns:a16="http://schemas.microsoft.com/office/drawing/2014/main" id="{9A6FC166-CCAF-2EFB-A44D-1BAB22A38B0F}"/>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44">
              <a:extLst>
                <a:ext uri="{FF2B5EF4-FFF2-40B4-BE49-F238E27FC236}">
                  <a16:creationId xmlns:a16="http://schemas.microsoft.com/office/drawing/2014/main" id="{9AE394C6-F1BC-EE5A-2FDF-5E02A3CAAEBA}"/>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47">
              <a:extLst>
                <a:ext uri="{FF2B5EF4-FFF2-40B4-BE49-F238E27FC236}">
                  <a16:creationId xmlns:a16="http://schemas.microsoft.com/office/drawing/2014/main" id="{0095D4CC-DC2B-0385-41B3-EDBB775340ED}"/>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48">
              <a:extLst>
                <a:ext uri="{FF2B5EF4-FFF2-40B4-BE49-F238E27FC236}">
                  <a16:creationId xmlns:a16="http://schemas.microsoft.com/office/drawing/2014/main" id="{71CDDC86-9239-486F-583C-0E0E358A10C6}"/>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Line 49">
              <a:extLst>
                <a:ext uri="{FF2B5EF4-FFF2-40B4-BE49-F238E27FC236}">
                  <a16:creationId xmlns:a16="http://schemas.microsoft.com/office/drawing/2014/main" id="{3EEC4924-64BE-D63A-60DF-993D6D4D74D4}"/>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50">
              <a:extLst>
                <a:ext uri="{FF2B5EF4-FFF2-40B4-BE49-F238E27FC236}">
                  <a16:creationId xmlns:a16="http://schemas.microsoft.com/office/drawing/2014/main" id="{713C847B-6DE2-796B-4AC0-AB79B4D120AD}"/>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52">
              <a:extLst>
                <a:ext uri="{FF2B5EF4-FFF2-40B4-BE49-F238E27FC236}">
                  <a16:creationId xmlns:a16="http://schemas.microsoft.com/office/drawing/2014/main" id="{F10388AA-B964-359F-A859-9F33AA225843}"/>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49" name="Text Box 53">
              <a:extLst>
                <a:ext uri="{FF2B5EF4-FFF2-40B4-BE49-F238E27FC236}">
                  <a16:creationId xmlns:a16="http://schemas.microsoft.com/office/drawing/2014/main" id="{787E9ACE-9B55-DCBC-FCCF-5E778A423BA1}"/>
                </a:ext>
              </a:extLst>
            </p:cNvPr>
            <p:cNvSpPr txBox="1">
              <a:spLocks noChangeArrowheads="1"/>
            </p:cNvSpPr>
            <p:nvPr/>
          </p:nvSpPr>
          <p:spPr bwMode="auto">
            <a:xfrm>
              <a:off x="3842285"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50" name="Text Box 54">
              <a:extLst>
                <a:ext uri="{FF2B5EF4-FFF2-40B4-BE49-F238E27FC236}">
                  <a16:creationId xmlns:a16="http://schemas.microsoft.com/office/drawing/2014/main" id="{0EAC67C1-E18F-DE24-57C1-72CC942DBDB8}"/>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sp>
          <p:nvSpPr>
            <p:cNvPr id="51" name="AutoShape 56">
              <a:extLst>
                <a:ext uri="{FF2B5EF4-FFF2-40B4-BE49-F238E27FC236}">
                  <a16:creationId xmlns:a16="http://schemas.microsoft.com/office/drawing/2014/main" id="{45F2523C-DF21-EF5D-0A03-F5332AEB974E}"/>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57">
              <a:extLst>
                <a:ext uri="{FF2B5EF4-FFF2-40B4-BE49-F238E27FC236}">
                  <a16:creationId xmlns:a16="http://schemas.microsoft.com/office/drawing/2014/main" id="{2C0B8826-F59B-E04B-97A4-8641C676A924}"/>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58">
              <a:extLst>
                <a:ext uri="{FF2B5EF4-FFF2-40B4-BE49-F238E27FC236}">
                  <a16:creationId xmlns:a16="http://schemas.microsoft.com/office/drawing/2014/main" id="{B1368698-2A7C-F9EE-8BF7-C0165BE4BEF9}"/>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Text Box 60">
              <a:extLst>
                <a:ext uri="{FF2B5EF4-FFF2-40B4-BE49-F238E27FC236}">
                  <a16:creationId xmlns:a16="http://schemas.microsoft.com/office/drawing/2014/main" id="{1639945B-8701-BEC4-B084-5A96656BF96B}"/>
                </a:ext>
              </a:extLst>
            </p:cNvPr>
            <p:cNvSpPr txBox="1">
              <a:spLocks noChangeArrowheads="1"/>
            </p:cNvSpPr>
            <p:nvPr/>
          </p:nvSpPr>
          <p:spPr bwMode="auto">
            <a:xfrm>
              <a:off x="7095072"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55" name="Line 76">
              <a:extLst>
                <a:ext uri="{FF2B5EF4-FFF2-40B4-BE49-F238E27FC236}">
                  <a16:creationId xmlns:a16="http://schemas.microsoft.com/office/drawing/2014/main" id="{CFD1A1FB-F6B9-97E4-1CD8-1BF8C8DB1D80}"/>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56" name="Graphic 55" descr="Checkmark with solid fill">
              <a:extLst>
                <a:ext uri="{FF2B5EF4-FFF2-40B4-BE49-F238E27FC236}">
                  <a16:creationId xmlns:a16="http://schemas.microsoft.com/office/drawing/2014/main" id="{275574D2-7393-1614-292C-6815ADB360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57" name="Graphic 56" descr="Checkmark with solid fill">
              <a:extLst>
                <a:ext uri="{FF2B5EF4-FFF2-40B4-BE49-F238E27FC236}">
                  <a16:creationId xmlns:a16="http://schemas.microsoft.com/office/drawing/2014/main" id="{77CE2640-A4D1-613F-4B7A-ABBCC9BC080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58" name="Graphic 57" descr="Checkmark with solid fill">
              <a:extLst>
                <a:ext uri="{FF2B5EF4-FFF2-40B4-BE49-F238E27FC236}">
                  <a16:creationId xmlns:a16="http://schemas.microsoft.com/office/drawing/2014/main" id="{FB0B11B2-D834-B58A-4142-9F07736CEF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sp>
        <p:nvSpPr>
          <p:cNvPr id="66" name="AutoShape 39">
            <a:extLst>
              <a:ext uri="{FF2B5EF4-FFF2-40B4-BE49-F238E27FC236}">
                <a16:creationId xmlns:a16="http://schemas.microsoft.com/office/drawing/2014/main" id="{85405FAD-6714-E9CB-4F12-D72B82279B4A}"/>
              </a:ext>
            </a:extLst>
          </p:cNvPr>
          <p:cNvSpPr>
            <a:spLocks noChangeArrowheads="1"/>
          </p:cNvSpPr>
          <p:nvPr/>
        </p:nvSpPr>
        <p:spPr bwMode="auto">
          <a:xfrm>
            <a:off x="3740683" y="2535704"/>
            <a:ext cx="1396467" cy="814387"/>
          </a:xfrm>
          <a:prstGeom prst="wedgeRoundRectCallout">
            <a:avLst>
              <a:gd name="adj1" fmla="val -30616"/>
              <a:gd name="adj2" fmla="val 222514"/>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sp>
        <p:nvSpPr>
          <p:cNvPr id="67" name="AutoShape 38">
            <a:extLst>
              <a:ext uri="{FF2B5EF4-FFF2-40B4-BE49-F238E27FC236}">
                <a16:creationId xmlns:a16="http://schemas.microsoft.com/office/drawing/2014/main" id="{C90E69C5-1503-71BB-BCC4-66BA020093FB}"/>
              </a:ext>
            </a:extLst>
          </p:cNvPr>
          <p:cNvSpPr>
            <a:spLocks noChangeArrowheads="1"/>
          </p:cNvSpPr>
          <p:nvPr/>
        </p:nvSpPr>
        <p:spPr bwMode="auto">
          <a:xfrm>
            <a:off x="2098242" y="2557929"/>
            <a:ext cx="1360054" cy="814388"/>
          </a:xfrm>
          <a:prstGeom prst="wedgeRoundRectCallout">
            <a:avLst>
              <a:gd name="adj1" fmla="val 72824"/>
              <a:gd name="adj2" fmla="val 201852"/>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pic>
        <p:nvPicPr>
          <p:cNvPr id="68" name="Graphic 67" descr="Checkmark with solid fill">
            <a:extLst>
              <a:ext uri="{FF2B5EF4-FFF2-40B4-BE49-F238E27FC236}">
                <a16:creationId xmlns:a16="http://schemas.microsoft.com/office/drawing/2014/main" id="{C4035756-4C93-6AF1-7949-94862A6163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4396" y="2842436"/>
            <a:ext cx="274320" cy="274320"/>
          </a:xfrm>
          <a:prstGeom prst="rect">
            <a:avLst/>
          </a:prstGeom>
        </p:spPr>
      </p:pic>
      <p:grpSp>
        <p:nvGrpSpPr>
          <p:cNvPr id="2" name="Group 51">
            <a:extLst>
              <a:ext uri="{FF2B5EF4-FFF2-40B4-BE49-F238E27FC236}">
                <a16:creationId xmlns:a16="http://schemas.microsoft.com/office/drawing/2014/main" id="{4CD23103-DCCE-94CC-6EF2-FC94C6643488}"/>
              </a:ext>
            </a:extLst>
          </p:cNvPr>
          <p:cNvGrpSpPr>
            <a:grpSpLocks/>
          </p:cNvGrpSpPr>
          <p:nvPr/>
        </p:nvGrpSpPr>
        <p:grpSpPr bwMode="auto">
          <a:xfrm>
            <a:off x="5680075" y="5141913"/>
            <a:ext cx="1447800" cy="1295400"/>
            <a:chOff x="1584" y="816"/>
            <a:chExt cx="912" cy="816"/>
          </a:xfrm>
          <a:effectLst>
            <a:glow rad="101600">
              <a:schemeClr val="accent3">
                <a:satMod val="175000"/>
                <a:alpha val="40000"/>
              </a:schemeClr>
            </a:glow>
          </a:effectLst>
        </p:grpSpPr>
        <p:sp>
          <p:nvSpPr>
            <p:cNvPr id="3" name="Freeform 52">
              <a:extLst>
                <a:ext uri="{FF2B5EF4-FFF2-40B4-BE49-F238E27FC236}">
                  <a16:creationId xmlns:a16="http://schemas.microsoft.com/office/drawing/2014/main" id="{0F85E38C-D80C-3CE3-9ABE-18276B1580B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53">
              <a:extLst>
                <a:ext uri="{FF2B5EF4-FFF2-40B4-BE49-F238E27FC236}">
                  <a16:creationId xmlns:a16="http://schemas.microsoft.com/office/drawing/2014/main" id="{E8C53B0C-FDFA-7C76-5BD0-32700DA1A37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54">
              <a:extLst>
                <a:ext uri="{FF2B5EF4-FFF2-40B4-BE49-F238E27FC236}">
                  <a16:creationId xmlns:a16="http://schemas.microsoft.com/office/drawing/2014/main" id="{8D8EB447-177A-78FF-04F2-1B7BF07847DC}"/>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5">
              <a:extLst>
                <a:ext uri="{FF2B5EF4-FFF2-40B4-BE49-F238E27FC236}">
                  <a16:creationId xmlns:a16="http://schemas.microsoft.com/office/drawing/2014/main" id="{241646F4-94D0-E6F1-35E9-9A72DD81B22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6">
              <a:extLst>
                <a:ext uri="{FF2B5EF4-FFF2-40B4-BE49-F238E27FC236}">
                  <a16:creationId xmlns:a16="http://schemas.microsoft.com/office/drawing/2014/main" id="{5CB887FE-C980-9F21-CAB1-7571752359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7">
              <a:extLst>
                <a:ext uri="{FF2B5EF4-FFF2-40B4-BE49-F238E27FC236}">
                  <a16:creationId xmlns:a16="http://schemas.microsoft.com/office/drawing/2014/main" id="{6F924F43-088B-8051-3D37-F9FA2FEDADF2}"/>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8">
              <a:extLst>
                <a:ext uri="{FF2B5EF4-FFF2-40B4-BE49-F238E27FC236}">
                  <a16:creationId xmlns:a16="http://schemas.microsoft.com/office/drawing/2014/main" id="{E785770C-853C-1F11-A967-5DED23308019}"/>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9">
              <a:extLst>
                <a:ext uri="{FF2B5EF4-FFF2-40B4-BE49-F238E27FC236}">
                  <a16:creationId xmlns:a16="http://schemas.microsoft.com/office/drawing/2014/main" id="{5C847ACF-56FB-188C-5774-FA8A20294A6D}"/>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60">
              <a:extLst>
                <a:ext uri="{FF2B5EF4-FFF2-40B4-BE49-F238E27FC236}">
                  <a16:creationId xmlns:a16="http://schemas.microsoft.com/office/drawing/2014/main" id="{13C0679B-3FBB-0EDB-E0DF-5391166A6791}"/>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218505626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3AE39F29-DE61-4C45-8022-B00F77E4F299}" type="slidenum">
              <a:rPr lang="x-none"/>
              <a:pPr>
                <a:defRPr/>
              </a:pPr>
              <a:t>183</a:t>
            </a:fld>
            <a:endParaRPr lang="en-US" dirty="0"/>
          </a:p>
        </p:txBody>
      </p:sp>
      <p:sp>
        <p:nvSpPr>
          <p:cNvPr id="196612" name="Rectangle 2"/>
          <p:cNvSpPr>
            <a:spLocks noGrp="1" noChangeArrowheads="1"/>
          </p:cNvSpPr>
          <p:nvPr>
            <p:ph type="title"/>
          </p:nvPr>
        </p:nvSpPr>
        <p:spPr/>
        <p:txBody>
          <a:bodyPr/>
          <a:lstStyle/>
          <a:p>
            <a:r>
              <a:rPr lang="en-US" dirty="0"/>
              <a:t>Business as Usual</a:t>
            </a:r>
          </a:p>
        </p:txBody>
      </p:sp>
      <p:grpSp>
        <p:nvGrpSpPr>
          <p:cNvPr id="196616" name="Group 9"/>
          <p:cNvGrpSpPr>
            <a:grpSpLocks/>
          </p:cNvGrpSpPr>
          <p:nvPr/>
        </p:nvGrpSpPr>
        <p:grpSpPr bwMode="auto">
          <a:xfrm>
            <a:off x="3862388" y="5026025"/>
            <a:ext cx="1447800" cy="1295400"/>
            <a:chOff x="1584" y="816"/>
            <a:chExt cx="912" cy="816"/>
          </a:xfrm>
        </p:grpSpPr>
        <p:sp>
          <p:nvSpPr>
            <p:cNvPr id="196660" name="Freeform 1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1" name="Freeform 1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2" name="Freeform 12"/>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3" name="Freeform 1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4" name="Freeform 1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5" name="Freeform 1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6" name="Freeform 16"/>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7" name="Freeform 17"/>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8" name="Freeform 18"/>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grpSp>
        <p:nvGrpSpPr>
          <p:cNvPr id="196625" name="Group 39"/>
          <p:cNvGrpSpPr>
            <a:grpSpLocks/>
          </p:cNvGrpSpPr>
          <p:nvPr/>
        </p:nvGrpSpPr>
        <p:grpSpPr bwMode="auto">
          <a:xfrm>
            <a:off x="4410869" y="1952626"/>
            <a:ext cx="427037" cy="622300"/>
            <a:chOff x="2208" y="1920"/>
            <a:chExt cx="1152" cy="1680"/>
          </a:xfrm>
        </p:grpSpPr>
        <p:sp>
          <p:nvSpPr>
            <p:cNvPr id="196644" name="Oval 40"/>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5"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6"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7"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96626" name="Group 44"/>
          <p:cNvGrpSpPr>
            <a:grpSpLocks/>
          </p:cNvGrpSpPr>
          <p:nvPr/>
        </p:nvGrpSpPr>
        <p:grpSpPr bwMode="auto">
          <a:xfrm>
            <a:off x="2897981" y="1952626"/>
            <a:ext cx="427038" cy="622300"/>
            <a:chOff x="2208" y="1920"/>
            <a:chExt cx="1152" cy="1680"/>
          </a:xfrm>
        </p:grpSpPr>
        <p:sp>
          <p:nvSpPr>
            <p:cNvPr id="196640" name="Oval 45"/>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1" name="Oval 4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2" name="AutoShape 4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3" name="AutoShape 4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96627" name="AutoShape 49"/>
          <p:cNvSpPr>
            <a:spLocks noChangeArrowheads="1"/>
          </p:cNvSpPr>
          <p:nvPr/>
        </p:nvSpPr>
        <p:spPr bwMode="auto">
          <a:xfrm>
            <a:off x="2002304" y="2684705"/>
            <a:ext cx="1475908" cy="814388"/>
          </a:xfrm>
          <a:prstGeom prst="wedgeRoundRectCallout">
            <a:avLst>
              <a:gd name="adj1" fmla="val 207607"/>
              <a:gd name="adj2" fmla="val 25854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196628" name="AutoShape 50"/>
          <p:cNvSpPr>
            <a:spLocks noChangeArrowheads="1"/>
          </p:cNvSpPr>
          <p:nvPr/>
        </p:nvSpPr>
        <p:spPr bwMode="auto">
          <a:xfrm>
            <a:off x="3790156" y="2480685"/>
            <a:ext cx="1510507" cy="814387"/>
          </a:xfrm>
          <a:prstGeom prst="wedgeRoundRectCallout">
            <a:avLst>
              <a:gd name="adj1" fmla="val 84470"/>
              <a:gd name="adj2" fmla="val 27129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5" name="AutoShape 66"/>
          <p:cNvSpPr>
            <a:spLocks noChangeArrowheads="1"/>
          </p:cNvSpPr>
          <p:nvPr/>
        </p:nvSpPr>
        <p:spPr bwMode="auto">
          <a:xfrm>
            <a:off x="5423648" y="3840163"/>
            <a:ext cx="3560968" cy="1055687"/>
          </a:xfrm>
          <a:prstGeom prst="cloudCallout">
            <a:avLst>
              <a:gd name="adj1" fmla="val -17784"/>
              <a:gd name="adj2" fmla="val 71514"/>
            </a:avLst>
          </a:prstGeom>
          <a:noFill/>
          <a:ln w="38100">
            <a:solidFill>
              <a:srgbClr val="FF7C80"/>
            </a:solidFill>
            <a:round/>
            <a:headEnd/>
            <a:tailEnd/>
          </a:ln>
        </p:spPr>
        <p:txBody>
          <a:bodyPr anchor="ctr"/>
          <a:lstStyle/>
          <a:p>
            <a:pPr algn="ctr"/>
            <a:r>
              <a:rPr lang="en-US" dirty="0">
                <a:solidFill>
                  <a:srgbClr val="FFFF00"/>
                </a:solidFill>
                <a:latin typeface="Arial" pitchFamily="34" charset="0"/>
              </a:rPr>
              <a:t>Logical remove</a:t>
            </a:r>
            <a:endParaRPr lang="en-US" dirty="0">
              <a:solidFill>
                <a:srgbClr val="FFC000"/>
              </a:solidFill>
              <a:latin typeface="Arial" pitchFamily="34" charset="0"/>
            </a:endParaRPr>
          </a:p>
        </p:txBody>
      </p:sp>
      <p:grpSp>
        <p:nvGrpSpPr>
          <p:cNvPr id="69" name="Group 68">
            <a:extLst>
              <a:ext uri="{FF2B5EF4-FFF2-40B4-BE49-F238E27FC236}">
                <a16:creationId xmlns:a16="http://schemas.microsoft.com/office/drawing/2014/main" id="{2008B10D-902B-705B-EB1D-93D500354477}"/>
              </a:ext>
            </a:extLst>
          </p:cNvPr>
          <p:cNvGrpSpPr/>
          <p:nvPr/>
        </p:nvGrpSpPr>
        <p:grpSpPr>
          <a:xfrm>
            <a:off x="557213" y="2694781"/>
            <a:ext cx="8185150" cy="523220"/>
            <a:chOff x="557213" y="2694781"/>
            <a:chExt cx="8185150" cy="523220"/>
          </a:xfrm>
          <a:effectLst>
            <a:glow rad="228600">
              <a:schemeClr val="accent3">
                <a:satMod val="175000"/>
                <a:alpha val="40000"/>
              </a:schemeClr>
            </a:glow>
          </a:effectLst>
        </p:grpSpPr>
        <p:grpSp>
          <p:nvGrpSpPr>
            <p:cNvPr id="34" name="Group 28">
              <a:extLst>
                <a:ext uri="{FF2B5EF4-FFF2-40B4-BE49-F238E27FC236}">
                  <a16:creationId xmlns:a16="http://schemas.microsoft.com/office/drawing/2014/main" id="{FB4692E0-70D0-20AF-84C1-D4CB69A35C53}"/>
                </a:ext>
              </a:extLst>
            </p:cNvPr>
            <p:cNvGrpSpPr>
              <a:grpSpLocks/>
            </p:cNvGrpSpPr>
            <p:nvPr/>
          </p:nvGrpSpPr>
          <p:grpSpPr bwMode="auto">
            <a:xfrm>
              <a:off x="557213" y="2757160"/>
              <a:ext cx="1609725" cy="398463"/>
              <a:chOff x="486" y="1644"/>
              <a:chExt cx="1014" cy="251"/>
            </a:xfrm>
          </p:grpSpPr>
          <p:sp>
            <p:nvSpPr>
              <p:cNvPr id="59" name="AutoShape 29">
                <a:extLst>
                  <a:ext uri="{FF2B5EF4-FFF2-40B4-BE49-F238E27FC236}">
                    <a16:creationId xmlns:a16="http://schemas.microsoft.com/office/drawing/2014/main" id="{23685905-55CC-69E1-683F-BB0DFBD83B7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Line 30">
                <a:extLst>
                  <a:ext uri="{FF2B5EF4-FFF2-40B4-BE49-F238E27FC236}">
                    <a16:creationId xmlns:a16="http://schemas.microsoft.com/office/drawing/2014/main" id="{C4274606-5330-3274-EE56-E548C155D23C}"/>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Line 31">
                <a:extLst>
                  <a:ext uri="{FF2B5EF4-FFF2-40B4-BE49-F238E27FC236}">
                    <a16:creationId xmlns:a16="http://schemas.microsoft.com/office/drawing/2014/main" id="{7DD4A3D7-2C60-C12F-8F9B-6E8A64F23FC7}"/>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4" name="Line 32">
                <a:extLst>
                  <a:ext uri="{FF2B5EF4-FFF2-40B4-BE49-F238E27FC236}">
                    <a16:creationId xmlns:a16="http://schemas.microsoft.com/office/drawing/2014/main" id="{EF8E2D53-1114-D263-58AD-95921D189624}"/>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5" name="Text Box 34">
              <a:extLst>
                <a:ext uri="{FF2B5EF4-FFF2-40B4-BE49-F238E27FC236}">
                  <a16:creationId xmlns:a16="http://schemas.microsoft.com/office/drawing/2014/main" id="{FB90E1DF-C2E9-1463-5197-F98FA5B099A2}"/>
                </a:ext>
              </a:extLst>
            </p:cNvPr>
            <p:cNvSpPr txBox="1">
              <a:spLocks noChangeArrowheads="1"/>
            </p:cNvSpPr>
            <p:nvPr/>
          </p:nvSpPr>
          <p:spPr bwMode="auto">
            <a:xfrm>
              <a:off x="2183533"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36" name="AutoShape 35">
              <a:extLst>
                <a:ext uri="{FF2B5EF4-FFF2-40B4-BE49-F238E27FC236}">
                  <a16:creationId xmlns:a16="http://schemas.microsoft.com/office/drawing/2014/main" id="{E43BD8F4-7D3A-48F6-7E94-E734275938AB}"/>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Line 36">
              <a:extLst>
                <a:ext uri="{FF2B5EF4-FFF2-40B4-BE49-F238E27FC236}">
                  <a16:creationId xmlns:a16="http://schemas.microsoft.com/office/drawing/2014/main" id="{5AB7C81F-5BC0-39D8-6DB3-B3160B6EF26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7">
              <a:extLst>
                <a:ext uri="{FF2B5EF4-FFF2-40B4-BE49-F238E27FC236}">
                  <a16:creationId xmlns:a16="http://schemas.microsoft.com/office/drawing/2014/main" id="{4DE97519-1A65-AA5F-5F5A-30F3F73CA5EB}"/>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9" name="Line 38">
              <a:extLst>
                <a:ext uri="{FF2B5EF4-FFF2-40B4-BE49-F238E27FC236}">
                  <a16:creationId xmlns:a16="http://schemas.microsoft.com/office/drawing/2014/main" id="{7DBB4969-2C2D-3987-4044-B16A14E2C00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AutoShape 41">
              <a:extLst>
                <a:ext uri="{FF2B5EF4-FFF2-40B4-BE49-F238E27FC236}">
                  <a16:creationId xmlns:a16="http://schemas.microsoft.com/office/drawing/2014/main" id="{C14564CB-004A-85EF-D44A-8BE4A5629D54}"/>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42">
              <a:extLst>
                <a:ext uri="{FF2B5EF4-FFF2-40B4-BE49-F238E27FC236}">
                  <a16:creationId xmlns:a16="http://schemas.microsoft.com/office/drawing/2014/main" id="{5786230A-C6D9-141D-A35A-8354F56207A6}"/>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43">
              <a:extLst>
                <a:ext uri="{FF2B5EF4-FFF2-40B4-BE49-F238E27FC236}">
                  <a16:creationId xmlns:a16="http://schemas.microsoft.com/office/drawing/2014/main" id="{9A6FC166-CCAF-2EFB-A44D-1BAB22A38B0F}"/>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44">
              <a:extLst>
                <a:ext uri="{FF2B5EF4-FFF2-40B4-BE49-F238E27FC236}">
                  <a16:creationId xmlns:a16="http://schemas.microsoft.com/office/drawing/2014/main" id="{9AE394C6-F1BC-EE5A-2FDF-5E02A3CAAEBA}"/>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47">
              <a:extLst>
                <a:ext uri="{FF2B5EF4-FFF2-40B4-BE49-F238E27FC236}">
                  <a16:creationId xmlns:a16="http://schemas.microsoft.com/office/drawing/2014/main" id="{0095D4CC-DC2B-0385-41B3-EDBB775340ED}"/>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48">
              <a:extLst>
                <a:ext uri="{FF2B5EF4-FFF2-40B4-BE49-F238E27FC236}">
                  <a16:creationId xmlns:a16="http://schemas.microsoft.com/office/drawing/2014/main" id="{71CDDC86-9239-486F-583C-0E0E358A10C6}"/>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Line 49">
              <a:extLst>
                <a:ext uri="{FF2B5EF4-FFF2-40B4-BE49-F238E27FC236}">
                  <a16:creationId xmlns:a16="http://schemas.microsoft.com/office/drawing/2014/main" id="{3EEC4924-64BE-D63A-60DF-993D6D4D74D4}"/>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50">
              <a:extLst>
                <a:ext uri="{FF2B5EF4-FFF2-40B4-BE49-F238E27FC236}">
                  <a16:creationId xmlns:a16="http://schemas.microsoft.com/office/drawing/2014/main" id="{713C847B-6DE2-796B-4AC0-AB79B4D120AD}"/>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52">
              <a:extLst>
                <a:ext uri="{FF2B5EF4-FFF2-40B4-BE49-F238E27FC236}">
                  <a16:creationId xmlns:a16="http://schemas.microsoft.com/office/drawing/2014/main" id="{F10388AA-B964-359F-A859-9F33AA225843}"/>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49" name="Text Box 53">
              <a:extLst>
                <a:ext uri="{FF2B5EF4-FFF2-40B4-BE49-F238E27FC236}">
                  <a16:creationId xmlns:a16="http://schemas.microsoft.com/office/drawing/2014/main" id="{787E9ACE-9B55-DCBC-FCCF-5E778A423BA1}"/>
                </a:ext>
              </a:extLst>
            </p:cNvPr>
            <p:cNvSpPr txBox="1">
              <a:spLocks noChangeArrowheads="1"/>
            </p:cNvSpPr>
            <p:nvPr/>
          </p:nvSpPr>
          <p:spPr bwMode="auto">
            <a:xfrm>
              <a:off x="3842285"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50" name="Text Box 54">
              <a:extLst>
                <a:ext uri="{FF2B5EF4-FFF2-40B4-BE49-F238E27FC236}">
                  <a16:creationId xmlns:a16="http://schemas.microsoft.com/office/drawing/2014/main" id="{0EAC67C1-E18F-DE24-57C1-72CC942DBDB8}"/>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sp>
          <p:nvSpPr>
            <p:cNvPr id="51" name="AutoShape 56">
              <a:extLst>
                <a:ext uri="{FF2B5EF4-FFF2-40B4-BE49-F238E27FC236}">
                  <a16:creationId xmlns:a16="http://schemas.microsoft.com/office/drawing/2014/main" id="{45F2523C-DF21-EF5D-0A03-F5332AEB974E}"/>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57">
              <a:extLst>
                <a:ext uri="{FF2B5EF4-FFF2-40B4-BE49-F238E27FC236}">
                  <a16:creationId xmlns:a16="http://schemas.microsoft.com/office/drawing/2014/main" id="{2C0B8826-F59B-E04B-97A4-8641C676A924}"/>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58">
              <a:extLst>
                <a:ext uri="{FF2B5EF4-FFF2-40B4-BE49-F238E27FC236}">
                  <a16:creationId xmlns:a16="http://schemas.microsoft.com/office/drawing/2014/main" id="{B1368698-2A7C-F9EE-8BF7-C0165BE4BEF9}"/>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Text Box 60">
              <a:extLst>
                <a:ext uri="{FF2B5EF4-FFF2-40B4-BE49-F238E27FC236}">
                  <a16:creationId xmlns:a16="http://schemas.microsoft.com/office/drawing/2014/main" id="{1639945B-8701-BEC4-B084-5A96656BF96B}"/>
                </a:ext>
              </a:extLst>
            </p:cNvPr>
            <p:cNvSpPr txBox="1">
              <a:spLocks noChangeArrowheads="1"/>
            </p:cNvSpPr>
            <p:nvPr/>
          </p:nvSpPr>
          <p:spPr bwMode="auto">
            <a:xfrm>
              <a:off x="7095072"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55" name="Line 76">
              <a:extLst>
                <a:ext uri="{FF2B5EF4-FFF2-40B4-BE49-F238E27FC236}">
                  <a16:creationId xmlns:a16="http://schemas.microsoft.com/office/drawing/2014/main" id="{CFD1A1FB-F6B9-97E4-1CD8-1BF8C8DB1D80}"/>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56" name="Graphic 55" descr="Checkmark with solid fill">
              <a:extLst>
                <a:ext uri="{FF2B5EF4-FFF2-40B4-BE49-F238E27FC236}">
                  <a16:creationId xmlns:a16="http://schemas.microsoft.com/office/drawing/2014/main" id="{275574D2-7393-1614-292C-6815ADB360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58" name="Graphic 57" descr="Checkmark with solid fill">
              <a:extLst>
                <a:ext uri="{FF2B5EF4-FFF2-40B4-BE49-F238E27FC236}">
                  <a16:creationId xmlns:a16="http://schemas.microsoft.com/office/drawing/2014/main" id="{FB0B11B2-D834-B58A-4142-9F07736CEF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sp>
        <p:nvSpPr>
          <p:cNvPr id="66" name="AutoShape 39">
            <a:extLst>
              <a:ext uri="{FF2B5EF4-FFF2-40B4-BE49-F238E27FC236}">
                <a16:creationId xmlns:a16="http://schemas.microsoft.com/office/drawing/2014/main" id="{85405FAD-6714-E9CB-4F12-D72B82279B4A}"/>
              </a:ext>
            </a:extLst>
          </p:cNvPr>
          <p:cNvSpPr>
            <a:spLocks noChangeArrowheads="1"/>
          </p:cNvSpPr>
          <p:nvPr/>
        </p:nvSpPr>
        <p:spPr bwMode="auto">
          <a:xfrm>
            <a:off x="3740683" y="2535704"/>
            <a:ext cx="1396467" cy="814387"/>
          </a:xfrm>
          <a:prstGeom prst="wedgeRoundRectCallout">
            <a:avLst>
              <a:gd name="adj1" fmla="val -30616"/>
              <a:gd name="adj2" fmla="val 222514"/>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sp>
        <p:nvSpPr>
          <p:cNvPr id="67" name="AutoShape 38">
            <a:extLst>
              <a:ext uri="{FF2B5EF4-FFF2-40B4-BE49-F238E27FC236}">
                <a16:creationId xmlns:a16="http://schemas.microsoft.com/office/drawing/2014/main" id="{C90E69C5-1503-71BB-BCC4-66BA020093FB}"/>
              </a:ext>
            </a:extLst>
          </p:cNvPr>
          <p:cNvSpPr>
            <a:spLocks noChangeArrowheads="1"/>
          </p:cNvSpPr>
          <p:nvPr/>
        </p:nvSpPr>
        <p:spPr bwMode="auto">
          <a:xfrm>
            <a:off x="2098242" y="2557929"/>
            <a:ext cx="1360054" cy="814388"/>
          </a:xfrm>
          <a:prstGeom prst="wedgeRoundRectCallout">
            <a:avLst>
              <a:gd name="adj1" fmla="val 72824"/>
              <a:gd name="adj2" fmla="val 201852"/>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pic>
        <p:nvPicPr>
          <p:cNvPr id="68" name="Graphic 67" descr="Checkmark with solid fill">
            <a:extLst>
              <a:ext uri="{FF2B5EF4-FFF2-40B4-BE49-F238E27FC236}">
                <a16:creationId xmlns:a16="http://schemas.microsoft.com/office/drawing/2014/main" id="{C4035756-4C93-6AF1-7949-94862A6163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4396" y="2842436"/>
            <a:ext cx="274320" cy="274320"/>
          </a:xfrm>
          <a:prstGeom prst="rect">
            <a:avLst/>
          </a:prstGeom>
        </p:spPr>
      </p:pic>
      <p:pic>
        <p:nvPicPr>
          <p:cNvPr id="2" name="Graphic 1" descr="Close with solid fill">
            <a:extLst>
              <a:ext uri="{FF2B5EF4-FFF2-40B4-BE49-F238E27FC236}">
                <a16:creationId xmlns:a16="http://schemas.microsoft.com/office/drawing/2014/main" id="{57A596C1-6ED4-F8F6-7C70-C7391750323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01756" y="2818523"/>
            <a:ext cx="274320" cy="274320"/>
          </a:xfrm>
          <a:prstGeom prst="rect">
            <a:avLst/>
          </a:prstGeom>
        </p:spPr>
      </p:pic>
      <p:grpSp>
        <p:nvGrpSpPr>
          <p:cNvPr id="3" name="Group 51">
            <a:extLst>
              <a:ext uri="{FF2B5EF4-FFF2-40B4-BE49-F238E27FC236}">
                <a16:creationId xmlns:a16="http://schemas.microsoft.com/office/drawing/2014/main" id="{D0C55C34-722A-1827-394F-8E956303CE78}"/>
              </a:ext>
            </a:extLst>
          </p:cNvPr>
          <p:cNvGrpSpPr>
            <a:grpSpLocks/>
          </p:cNvGrpSpPr>
          <p:nvPr/>
        </p:nvGrpSpPr>
        <p:grpSpPr bwMode="auto">
          <a:xfrm>
            <a:off x="5680075" y="5141913"/>
            <a:ext cx="1447800" cy="1295400"/>
            <a:chOff x="1584" y="816"/>
            <a:chExt cx="912" cy="816"/>
          </a:xfrm>
          <a:effectLst>
            <a:glow rad="101600">
              <a:schemeClr val="accent3">
                <a:satMod val="175000"/>
                <a:alpha val="40000"/>
              </a:schemeClr>
            </a:glow>
          </a:effectLst>
        </p:grpSpPr>
        <p:sp>
          <p:nvSpPr>
            <p:cNvPr id="4" name="Freeform 52">
              <a:extLst>
                <a:ext uri="{FF2B5EF4-FFF2-40B4-BE49-F238E27FC236}">
                  <a16:creationId xmlns:a16="http://schemas.microsoft.com/office/drawing/2014/main" id="{DFCAA1A6-54A9-56F0-0917-CF00FEDC7E5F}"/>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53">
              <a:extLst>
                <a:ext uri="{FF2B5EF4-FFF2-40B4-BE49-F238E27FC236}">
                  <a16:creationId xmlns:a16="http://schemas.microsoft.com/office/drawing/2014/main" id="{1E4AB420-D3F6-A86D-8D11-FEE590D27301}"/>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4">
              <a:extLst>
                <a:ext uri="{FF2B5EF4-FFF2-40B4-BE49-F238E27FC236}">
                  <a16:creationId xmlns:a16="http://schemas.microsoft.com/office/drawing/2014/main" id="{9CE2B5C1-3918-FB74-05CC-919705D46632}"/>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5">
              <a:extLst>
                <a:ext uri="{FF2B5EF4-FFF2-40B4-BE49-F238E27FC236}">
                  <a16:creationId xmlns:a16="http://schemas.microsoft.com/office/drawing/2014/main" id="{92D5DCB4-1208-B514-D997-C9404D466CDA}"/>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6">
              <a:extLst>
                <a:ext uri="{FF2B5EF4-FFF2-40B4-BE49-F238E27FC236}">
                  <a16:creationId xmlns:a16="http://schemas.microsoft.com/office/drawing/2014/main" id="{AC68BA36-BD44-1F8A-9EBD-9C9D4AF97116}"/>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7">
              <a:extLst>
                <a:ext uri="{FF2B5EF4-FFF2-40B4-BE49-F238E27FC236}">
                  <a16:creationId xmlns:a16="http://schemas.microsoft.com/office/drawing/2014/main" id="{3E55C928-8A27-6244-78E2-FB07D11002F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8">
              <a:extLst>
                <a:ext uri="{FF2B5EF4-FFF2-40B4-BE49-F238E27FC236}">
                  <a16:creationId xmlns:a16="http://schemas.microsoft.com/office/drawing/2014/main" id="{99E54647-A0D5-6D66-C5BD-D0FF3F38C5C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59">
              <a:extLst>
                <a:ext uri="{FF2B5EF4-FFF2-40B4-BE49-F238E27FC236}">
                  <a16:creationId xmlns:a16="http://schemas.microsoft.com/office/drawing/2014/main" id="{A527979A-E625-F827-FD75-7B86B8E8143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Freeform 60">
              <a:extLst>
                <a:ext uri="{FF2B5EF4-FFF2-40B4-BE49-F238E27FC236}">
                  <a16:creationId xmlns:a16="http://schemas.microsoft.com/office/drawing/2014/main" id="{19973BE1-3C52-788E-00CF-2272A170D58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428888734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3AE39F29-DE61-4C45-8022-B00F77E4F299}" type="slidenum">
              <a:rPr lang="x-none"/>
              <a:pPr>
                <a:defRPr/>
              </a:pPr>
              <a:t>184</a:t>
            </a:fld>
            <a:endParaRPr lang="en-US" dirty="0"/>
          </a:p>
        </p:txBody>
      </p:sp>
      <p:sp>
        <p:nvSpPr>
          <p:cNvPr id="196612" name="Rectangle 2"/>
          <p:cNvSpPr>
            <a:spLocks noGrp="1" noChangeArrowheads="1"/>
          </p:cNvSpPr>
          <p:nvPr>
            <p:ph type="title"/>
          </p:nvPr>
        </p:nvSpPr>
        <p:spPr/>
        <p:txBody>
          <a:bodyPr/>
          <a:lstStyle/>
          <a:p>
            <a:r>
              <a:rPr lang="en-US" dirty="0"/>
              <a:t>Business as Usual</a:t>
            </a:r>
          </a:p>
        </p:txBody>
      </p:sp>
      <p:grpSp>
        <p:nvGrpSpPr>
          <p:cNvPr id="196616" name="Group 9"/>
          <p:cNvGrpSpPr>
            <a:grpSpLocks/>
          </p:cNvGrpSpPr>
          <p:nvPr/>
        </p:nvGrpSpPr>
        <p:grpSpPr bwMode="auto">
          <a:xfrm>
            <a:off x="3862388" y="5026025"/>
            <a:ext cx="1447800" cy="1295400"/>
            <a:chOff x="1584" y="816"/>
            <a:chExt cx="912" cy="816"/>
          </a:xfrm>
        </p:grpSpPr>
        <p:sp>
          <p:nvSpPr>
            <p:cNvPr id="196660" name="Freeform 10"/>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1" name="Freeform 11"/>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2" name="Freeform 12"/>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3" name="Freeform 13"/>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4" name="Freeform 14"/>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5" name="Freeform 15"/>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folHlink"/>
            </a:solidFill>
            <a:ln w="38100">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6" name="Freeform 16"/>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7" name="Freeform 17"/>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sp>
          <p:nvSpPr>
            <p:cNvPr id="196668" name="Freeform 18"/>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folHlink"/>
            </a:solidFill>
            <a:ln w="9525">
              <a:solidFill>
                <a:schemeClr val="folHlink"/>
              </a:solidFill>
              <a:round/>
              <a:headEnd/>
              <a:tailEnd/>
            </a:ln>
          </p:spPr>
          <p:txBody>
            <a:bodyPr wrap="none" anchor="ctr"/>
            <a:lstStyle/>
            <a:p>
              <a:endParaRPr lang="en-US" dirty="0">
                <a:latin typeface="Consolas" panose="020B0609020204030204" pitchFamily="49" charset="0"/>
              </a:endParaRPr>
            </a:p>
          </p:txBody>
        </p:sp>
      </p:grpSp>
      <p:grpSp>
        <p:nvGrpSpPr>
          <p:cNvPr id="196625" name="Group 39"/>
          <p:cNvGrpSpPr>
            <a:grpSpLocks/>
          </p:cNvGrpSpPr>
          <p:nvPr/>
        </p:nvGrpSpPr>
        <p:grpSpPr bwMode="auto">
          <a:xfrm>
            <a:off x="4410869" y="1952626"/>
            <a:ext cx="427037" cy="622300"/>
            <a:chOff x="2208" y="1920"/>
            <a:chExt cx="1152" cy="1680"/>
          </a:xfrm>
        </p:grpSpPr>
        <p:sp>
          <p:nvSpPr>
            <p:cNvPr id="196644" name="Oval 40"/>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5" name="Oval 41"/>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6" name="AutoShape 42"/>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7" name="AutoShape 43"/>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96626" name="Group 44"/>
          <p:cNvGrpSpPr>
            <a:grpSpLocks/>
          </p:cNvGrpSpPr>
          <p:nvPr/>
        </p:nvGrpSpPr>
        <p:grpSpPr bwMode="auto">
          <a:xfrm>
            <a:off x="2897981" y="1952626"/>
            <a:ext cx="427038" cy="622300"/>
            <a:chOff x="2208" y="1920"/>
            <a:chExt cx="1152" cy="1680"/>
          </a:xfrm>
        </p:grpSpPr>
        <p:sp>
          <p:nvSpPr>
            <p:cNvPr id="196640" name="Oval 45"/>
            <p:cNvSpPr>
              <a:spLocks noChangeArrowheads="1"/>
            </p:cNvSpPr>
            <p:nvPr/>
          </p:nvSpPr>
          <p:spPr bwMode="auto">
            <a:xfrm>
              <a:off x="2208" y="2448"/>
              <a:ext cx="1152" cy="1152"/>
            </a:xfrm>
            <a:prstGeom prst="ellipse">
              <a:avLst/>
            </a:prstGeom>
            <a:solidFill>
              <a:srgbClr val="FF7C80"/>
            </a:solidFill>
            <a:ln w="9525" algn="ctr">
              <a:noFill/>
              <a:round/>
              <a:headEnd/>
              <a:tailEnd/>
            </a:ln>
          </p:spPr>
          <p:txBody>
            <a:bodyPr wrap="none" anchor="ctr"/>
            <a:lstStyle/>
            <a:p>
              <a:endParaRPr lang="en-US" dirty="0">
                <a:latin typeface="Consolas" panose="020B0609020204030204" pitchFamily="49" charset="0"/>
              </a:endParaRPr>
            </a:p>
          </p:txBody>
        </p:sp>
        <p:sp>
          <p:nvSpPr>
            <p:cNvPr id="196641" name="Oval 46"/>
            <p:cNvSpPr>
              <a:spLocks noChangeArrowheads="1"/>
            </p:cNvSpPr>
            <p:nvPr/>
          </p:nvSpPr>
          <p:spPr bwMode="auto">
            <a:xfrm>
              <a:off x="2640" y="2688"/>
              <a:ext cx="288" cy="288"/>
            </a:xfrm>
            <a:prstGeom prst="ellipse">
              <a:avLst/>
            </a:prstGeom>
            <a:solidFill>
              <a:schemeClr val="bg1"/>
            </a:solidFill>
            <a:ln w="9525" algn="ctr">
              <a:noFill/>
              <a:round/>
              <a:headEnd/>
              <a:tailEnd/>
            </a:ln>
          </p:spPr>
          <p:txBody>
            <a:bodyPr wrap="none" anchor="ctr"/>
            <a:lstStyle/>
            <a:p>
              <a:endParaRPr lang="en-US" dirty="0">
                <a:latin typeface="Consolas" panose="020B0609020204030204" pitchFamily="49" charset="0"/>
              </a:endParaRPr>
            </a:p>
          </p:txBody>
        </p:sp>
        <p:sp>
          <p:nvSpPr>
            <p:cNvPr id="196642" name="AutoShape 47"/>
            <p:cNvSpPr>
              <a:spLocks noChangeArrowheads="1"/>
            </p:cNvSpPr>
            <p:nvPr/>
          </p:nvSpPr>
          <p:spPr bwMode="auto">
            <a:xfrm flipV="1">
              <a:off x="2616" y="2880"/>
              <a:ext cx="336"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96643" name="AutoShape 48"/>
            <p:cNvSpPr>
              <a:spLocks noChangeArrowheads="1"/>
            </p:cNvSpPr>
            <p:nvPr/>
          </p:nvSpPr>
          <p:spPr bwMode="auto">
            <a:xfrm>
              <a:off x="2448" y="1920"/>
              <a:ext cx="624" cy="13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12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FF7C8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196627" name="AutoShape 49"/>
          <p:cNvSpPr>
            <a:spLocks noChangeArrowheads="1"/>
          </p:cNvSpPr>
          <p:nvPr/>
        </p:nvSpPr>
        <p:spPr bwMode="auto">
          <a:xfrm>
            <a:off x="2002304" y="2684705"/>
            <a:ext cx="1475908" cy="814388"/>
          </a:xfrm>
          <a:prstGeom prst="wedgeRoundRectCallout">
            <a:avLst>
              <a:gd name="adj1" fmla="val 207607"/>
              <a:gd name="adj2" fmla="val 25854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196628" name="AutoShape 50"/>
          <p:cNvSpPr>
            <a:spLocks noChangeArrowheads="1"/>
          </p:cNvSpPr>
          <p:nvPr/>
        </p:nvSpPr>
        <p:spPr bwMode="auto">
          <a:xfrm>
            <a:off x="3790156" y="2480685"/>
            <a:ext cx="1510507" cy="814387"/>
          </a:xfrm>
          <a:prstGeom prst="wedgeRoundRectCallout">
            <a:avLst>
              <a:gd name="adj1" fmla="val 84470"/>
              <a:gd name="adj2" fmla="val 271291"/>
              <a:gd name="adj3" fmla="val 16667"/>
            </a:avLst>
          </a:prstGeom>
          <a:noFill/>
          <a:ln w="38100">
            <a:solidFill>
              <a:srgbClr val="FF7C80"/>
            </a:solidFill>
            <a:miter lim="800000"/>
            <a:headEnd/>
            <a:tailEnd/>
          </a:ln>
        </p:spPr>
        <p:txBody>
          <a:bodyPr anchor="ctr"/>
          <a:lstStyle/>
          <a:p>
            <a:pPr algn="ctr"/>
            <a:endParaRPr lang="en-US" sz="4400" dirty="0">
              <a:latin typeface="Arial" pitchFamily="34" charset="0"/>
            </a:endParaRPr>
          </a:p>
        </p:txBody>
      </p:sp>
      <p:sp>
        <p:nvSpPr>
          <p:cNvPr id="65" name="AutoShape 66"/>
          <p:cNvSpPr>
            <a:spLocks noChangeArrowheads="1"/>
          </p:cNvSpPr>
          <p:nvPr/>
        </p:nvSpPr>
        <p:spPr bwMode="auto">
          <a:xfrm>
            <a:off x="5423648" y="3840163"/>
            <a:ext cx="3560968" cy="1055687"/>
          </a:xfrm>
          <a:prstGeom prst="cloudCallout">
            <a:avLst>
              <a:gd name="adj1" fmla="val -17784"/>
              <a:gd name="adj2" fmla="val 71514"/>
            </a:avLst>
          </a:prstGeom>
          <a:noFill/>
          <a:ln w="38100">
            <a:solidFill>
              <a:srgbClr val="FF7C80"/>
            </a:solidFill>
            <a:round/>
            <a:headEnd/>
            <a:tailEnd/>
          </a:ln>
        </p:spPr>
        <p:txBody>
          <a:bodyPr anchor="ctr"/>
          <a:lstStyle/>
          <a:p>
            <a:pPr algn="ctr"/>
            <a:r>
              <a:rPr lang="en-US" dirty="0">
                <a:solidFill>
                  <a:srgbClr val="FFFF00"/>
                </a:solidFill>
                <a:latin typeface="Arial" pitchFamily="34" charset="0"/>
              </a:rPr>
              <a:t>physical remove</a:t>
            </a:r>
            <a:endParaRPr lang="en-US" dirty="0">
              <a:solidFill>
                <a:srgbClr val="FFC000"/>
              </a:solidFill>
              <a:latin typeface="Arial" pitchFamily="34" charset="0"/>
            </a:endParaRPr>
          </a:p>
        </p:txBody>
      </p:sp>
      <p:grpSp>
        <p:nvGrpSpPr>
          <p:cNvPr id="69" name="Group 68">
            <a:extLst>
              <a:ext uri="{FF2B5EF4-FFF2-40B4-BE49-F238E27FC236}">
                <a16:creationId xmlns:a16="http://schemas.microsoft.com/office/drawing/2014/main" id="{2008B10D-902B-705B-EB1D-93D500354477}"/>
              </a:ext>
            </a:extLst>
          </p:cNvPr>
          <p:cNvGrpSpPr/>
          <p:nvPr/>
        </p:nvGrpSpPr>
        <p:grpSpPr>
          <a:xfrm>
            <a:off x="557213" y="2694781"/>
            <a:ext cx="8185150" cy="523220"/>
            <a:chOff x="557213" y="2694781"/>
            <a:chExt cx="8185150" cy="523220"/>
          </a:xfrm>
          <a:effectLst>
            <a:glow rad="228600">
              <a:schemeClr val="accent3">
                <a:satMod val="175000"/>
                <a:alpha val="40000"/>
              </a:schemeClr>
            </a:glow>
          </a:effectLst>
        </p:grpSpPr>
        <p:grpSp>
          <p:nvGrpSpPr>
            <p:cNvPr id="34" name="Group 28">
              <a:extLst>
                <a:ext uri="{FF2B5EF4-FFF2-40B4-BE49-F238E27FC236}">
                  <a16:creationId xmlns:a16="http://schemas.microsoft.com/office/drawing/2014/main" id="{FB4692E0-70D0-20AF-84C1-D4CB69A35C53}"/>
                </a:ext>
              </a:extLst>
            </p:cNvPr>
            <p:cNvGrpSpPr>
              <a:grpSpLocks/>
            </p:cNvGrpSpPr>
            <p:nvPr/>
          </p:nvGrpSpPr>
          <p:grpSpPr bwMode="auto">
            <a:xfrm>
              <a:off x="557213" y="2757160"/>
              <a:ext cx="1609725" cy="398463"/>
              <a:chOff x="486" y="1644"/>
              <a:chExt cx="1014" cy="251"/>
            </a:xfrm>
          </p:grpSpPr>
          <p:sp>
            <p:nvSpPr>
              <p:cNvPr id="59" name="AutoShape 29">
                <a:extLst>
                  <a:ext uri="{FF2B5EF4-FFF2-40B4-BE49-F238E27FC236}">
                    <a16:creationId xmlns:a16="http://schemas.microsoft.com/office/drawing/2014/main" id="{23685905-55CC-69E1-683F-BB0DFBD83B7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Line 30">
                <a:extLst>
                  <a:ext uri="{FF2B5EF4-FFF2-40B4-BE49-F238E27FC236}">
                    <a16:creationId xmlns:a16="http://schemas.microsoft.com/office/drawing/2014/main" id="{C4274606-5330-3274-EE56-E548C155D23C}"/>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Line 31">
                <a:extLst>
                  <a:ext uri="{FF2B5EF4-FFF2-40B4-BE49-F238E27FC236}">
                    <a16:creationId xmlns:a16="http://schemas.microsoft.com/office/drawing/2014/main" id="{7DD4A3D7-2C60-C12F-8F9B-6E8A64F23FC7}"/>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4" name="Line 32">
                <a:extLst>
                  <a:ext uri="{FF2B5EF4-FFF2-40B4-BE49-F238E27FC236}">
                    <a16:creationId xmlns:a16="http://schemas.microsoft.com/office/drawing/2014/main" id="{EF8E2D53-1114-D263-58AD-95921D189624}"/>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5" name="Text Box 34">
              <a:extLst>
                <a:ext uri="{FF2B5EF4-FFF2-40B4-BE49-F238E27FC236}">
                  <a16:creationId xmlns:a16="http://schemas.microsoft.com/office/drawing/2014/main" id="{FB90E1DF-C2E9-1463-5197-F98FA5B099A2}"/>
                </a:ext>
              </a:extLst>
            </p:cNvPr>
            <p:cNvSpPr txBox="1">
              <a:spLocks noChangeArrowheads="1"/>
            </p:cNvSpPr>
            <p:nvPr/>
          </p:nvSpPr>
          <p:spPr bwMode="auto">
            <a:xfrm>
              <a:off x="2183533"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36" name="AutoShape 35">
              <a:extLst>
                <a:ext uri="{FF2B5EF4-FFF2-40B4-BE49-F238E27FC236}">
                  <a16:creationId xmlns:a16="http://schemas.microsoft.com/office/drawing/2014/main" id="{E43BD8F4-7D3A-48F6-7E94-E734275938AB}"/>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Line 36">
              <a:extLst>
                <a:ext uri="{FF2B5EF4-FFF2-40B4-BE49-F238E27FC236}">
                  <a16:creationId xmlns:a16="http://schemas.microsoft.com/office/drawing/2014/main" id="{5AB7C81F-5BC0-39D8-6DB3-B3160B6EF26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8">
              <a:extLst>
                <a:ext uri="{FF2B5EF4-FFF2-40B4-BE49-F238E27FC236}">
                  <a16:creationId xmlns:a16="http://schemas.microsoft.com/office/drawing/2014/main" id="{7DBB4969-2C2D-3987-4044-B16A14E2C00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AutoShape 41">
              <a:extLst>
                <a:ext uri="{FF2B5EF4-FFF2-40B4-BE49-F238E27FC236}">
                  <a16:creationId xmlns:a16="http://schemas.microsoft.com/office/drawing/2014/main" id="{C14564CB-004A-85EF-D44A-8BE4A5629D54}"/>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42">
              <a:extLst>
                <a:ext uri="{FF2B5EF4-FFF2-40B4-BE49-F238E27FC236}">
                  <a16:creationId xmlns:a16="http://schemas.microsoft.com/office/drawing/2014/main" id="{5786230A-C6D9-141D-A35A-8354F56207A6}"/>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43">
              <a:extLst>
                <a:ext uri="{FF2B5EF4-FFF2-40B4-BE49-F238E27FC236}">
                  <a16:creationId xmlns:a16="http://schemas.microsoft.com/office/drawing/2014/main" id="{9A6FC166-CCAF-2EFB-A44D-1BAB22A38B0F}"/>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44">
              <a:extLst>
                <a:ext uri="{FF2B5EF4-FFF2-40B4-BE49-F238E27FC236}">
                  <a16:creationId xmlns:a16="http://schemas.microsoft.com/office/drawing/2014/main" id="{9AE394C6-F1BC-EE5A-2FDF-5E02A3CAAEBA}"/>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47">
              <a:extLst>
                <a:ext uri="{FF2B5EF4-FFF2-40B4-BE49-F238E27FC236}">
                  <a16:creationId xmlns:a16="http://schemas.microsoft.com/office/drawing/2014/main" id="{0095D4CC-DC2B-0385-41B3-EDBB775340ED}"/>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48">
              <a:extLst>
                <a:ext uri="{FF2B5EF4-FFF2-40B4-BE49-F238E27FC236}">
                  <a16:creationId xmlns:a16="http://schemas.microsoft.com/office/drawing/2014/main" id="{71CDDC86-9239-486F-583C-0E0E358A10C6}"/>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Line 49">
              <a:extLst>
                <a:ext uri="{FF2B5EF4-FFF2-40B4-BE49-F238E27FC236}">
                  <a16:creationId xmlns:a16="http://schemas.microsoft.com/office/drawing/2014/main" id="{3EEC4924-64BE-D63A-60DF-993D6D4D74D4}"/>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50">
              <a:extLst>
                <a:ext uri="{FF2B5EF4-FFF2-40B4-BE49-F238E27FC236}">
                  <a16:creationId xmlns:a16="http://schemas.microsoft.com/office/drawing/2014/main" id="{713C847B-6DE2-796B-4AC0-AB79B4D120AD}"/>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52">
              <a:extLst>
                <a:ext uri="{FF2B5EF4-FFF2-40B4-BE49-F238E27FC236}">
                  <a16:creationId xmlns:a16="http://schemas.microsoft.com/office/drawing/2014/main" id="{F10388AA-B964-359F-A859-9F33AA225843}"/>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49" name="Text Box 53">
              <a:extLst>
                <a:ext uri="{FF2B5EF4-FFF2-40B4-BE49-F238E27FC236}">
                  <a16:creationId xmlns:a16="http://schemas.microsoft.com/office/drawing/2014/main" id="{787E9ACE-9B55-DCBC-FCCF-5E778A423BA1}"/>
                </a:ext>
              </a:extLst>
            </p:cNvPr>
            <p:cNvSpPr txBox="1">
              <a:spLocks noChangeArrowheads="1"/>
            </p:cNvSpPr>
            <p:nvPr/>
          </p:nvSpPr>
          <p:spPr bwMode="auto">
            <a:xfrm>
              <a:off x="3842285"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50" name="Text Box 54">
              <a:extLst>
                <a:ext uri="{FF2B5EF4-FFF2-40B4-BE49-F238E27FC236}">
                  <a16:creationId xmlns:a16="http://schemas.microsoft.com/office/drawing/2014/main" id="{0EAC67C1-E18F-DE24-57C1-72CC942DBDB8}"/>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sp>
          <p:nvSpPr>
            <p:cNvPr id="51" name="AutoShape 56">
              <a:extLst>
                <a:ext uri="{FF2B5EF4-FFF2-40B4-BE49-F238E27FC236}">
                  <a16:creationId xmlns:a16="http://schemas.microsoft.com/office/drawing/2014/main" id="{45F2523C-DF21-EF5D-0A03-F5332AEB974E}"/>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57">
              <a:extLst>
                <a:ext uri="{FF2B5EF4-FFF2-40B4-BE49-F238E27FC236}">
                  <a16:creationId xmlns:a16="http://schemas.microsoft.com/office/drawing/2014/main" id="{2C0B8826-F59B-E04B-97A4-8641C676A924}"/>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58">
              <a:extLst>
                <a:ext uri="{FF2B5EF4-FFF2-40B4-BE49-F238E27FC236}">
                  <a16:creationId xmlns:a16="http://schemas.microsoft.com/office/drawing/2014/main" id="{B1368698-2A7C-F9EE-8BF7-C0165BE4BEF9}"/>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Text Box 60">
              <a:extLst>
                <a:ext uri="{FF2B5EF4-FFF2-40B4-BE49-F238E27FC236}">
                  <a16:creationId xmlns:a16="http://schemas.microsoft.com/office/drawing/2014/main" id="{1639945B-8701-BEC4-B084-5A96656BF96B}"/>
                </a:ext>
              </a:extLst>
            </p:cNvPr>
            <p:cNvSpPr txBox="1">
              <a:spLocks noChangeArrowheads="1"/>
            </p:cNvSpPr>
            <p:nvPr/>
          </p:nvSpPr>
          <p:spPr bwMode="auto">
            <a:xfrm>
              <a:off x="7095072"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55" name="Line 76">
              <a:extLst>
                <a:ext uri="{FF2B5EF4-FFF2-40B4-BE49-F238E27FC236}">
                  <a16:creationId xmlns:a16="http://schemas.microsoft.com/office/drawing/2014/main" id="{CFD1A1FB-F6B9-97E4-1CD8-1BF8C8DB1D80}"/>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56" name="Graphic 55" descr="Checkmark with solid fill">
              <a:extLst>
                <a:ext uri="{FF2B5EF4-FFF2-40B4-BE49-F238E27FC236}">
                  <a16:creationId xmlns:a16="http://schemas.microsoft.com/office/drawing/2014/main" id="{275574D2-7393-1614-292C-6815ADB360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58" name="Graphic 57" descr="Checkmark with solid fill">
              <a:extLst>
                <a:ext uri="{FF2B5EF4-FFF2-40B4-BE49-F238E27FC236}">
                  <a16:creationId xmlns:a16="http://schemas.microsoft.com/office/drawing/2014/main" id="{FB0B11B2-D834-B58A-4142-9F07736CEF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sp>
        <p:nvSpPr>
          <p:cNvPr id="66" name="AutoShape 39">
            <a:extLst>
              <a:ext uri="{FF2B5EF4-FFF2-40B4-BE49-F238E27FC236}">
                <a16:creationId xmlns:a16="http://schemas.microsoft.com/office/drawing/2014/main" id="{85405FAD-6714-E9CB-4F12-D72B82279B4A}"/>
              </a:ext>
            </a:extLst>
          </p:cNvPr>
          <p:cNvSpPr>
            <a:spLocks noChangeArrowheads="1"/>
          </p:cNvSpPr>
          <p:nvPr/>
        </p:nvSpPr>
        <p:spPr bwMode="auto">
          <a:xfrm>
            <a:off x="3740683" y="2535704"/>
            <a:ext cx="1396467" cy="814387"/>
          </a:xfrm>
          <a:prstGeom prst="wedgeRoundRectCallout">
            <a:avLst>
              <a:gd name="adj1" fmla="val -30616"/>
              <a:gd name="adj2" fmla="val 222514"/>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sp>
        <p:nvSpPr>
          <p:cNvPr id="67" name="AutoShape 38">
            <a:extLst>
              <a:ext uri="{FF2B5EF4-FFF2-40B4-BE49-F238E27FC236}">
                <a16:creationId xmlns:a16="http://schemas.microsoft.com/office/drawing/2014/main" id="{C90E69C5-1503-71BB-BCC4-66BA020093FB}"/>
              </a:ext>
            </a:extLst>
          </p:cNvPr>
          <p:cNvSpPr>
            <a:spLocks noChangeArrowheads="1"/>
          </p:cNvSpPr>
          <p:nvPr/>
        </p:nvSpPr>
        <p:spPr bwMode="auto">
          <a:xfrm>
            <a:off x="2098242" y="2557929"/>
            <a:ext cx="1360054" cy="814388"/>
          </a:xfrm>
          <a:prstGeom prst="wedgeRoundRectCallout">
            <a:avLst>
              <a:gd name="adj1" fmla="val 72824"/>
              <a:gd name="adj2" fmla="val 201852"/>
              <a:gd name="adj3" fmla="val 16667"/>
            </a:avLst>
          </a:prstGeom>
          <a:noFill/>
          <a:ln w="38100">
            <a:solidFill>
              <a:schemeClr val="bg1">
                <a:lumMod val="50000"/>
              </a:schemeClr>
            </a:solidFill>
            <a:miter lim="800000"/>
            <a:headEnd/>
            <a:tailEnd/>
          </a:ln>
        </p:spPr>
        <p:txBody>
          <a:bodyPr anchor="ctr"/>
          <a:lstStyle/>
          <a:p>
            <a:pPr algn="ctr"/>
            <a:endParaRPr lang="en-US" sz="4400" dirty="0">
              <a:latin typeface="Arial" pitchFamily="34" charset="0"/>
            </a:endParaRPr>
          </a:p>
        </p:txBody>
      </p:sp>
      <p:pic>
        <p:nvPicPr>
          <p:cNvPr id="68" name="Graphic 67" descr="Checkmark with solid fill">
            <a:extLst>
              <a:ext uri="{FF2B5EF4-FFF2-40B4-BE49-F238E27FC236}">
                <a16:creationId xmlns:a16="http://schemas.microsoft.com/office/drawing/2014/main" id="{C4035756-4C93-6AF1-7949-94862A6163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4396" y="2842436"/>
            <a:ext cx="274320" cy="274320"/>
          </a:xfrm>
          <a:prstGeom prst="rect">
            <a:avLst/>
          </a:prstGeom>
        </p:spPr>
      </p:pic>
      <p:pic>
        <p:nvPicPr>
          <p:cNvPr id="2" name="Graphic 1" descr="Close with solid fill">
            <a:extLst>
              <a:ext uri="{FF2B5EF4-FFF2-40B4-BE49-F238E27FC236}">
                <a16:creationId xmlns:a16="http://schemas.microsoft.com/office/drawing/2014/main" id="{57A596C1-6ED4-F8F6-7C70-C7391750323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01756" y="2818523"/>
            <a:ext cx="274320" cy="274320"/>
          </a:xfrm>
          <a:prstGeom prst="rect">
            <a:avLst/>
          </a:prstGeom>
        </p:spPr>
      </p:pic>
      <p:sp>
        <p:nvSpPr>
          <p:cNvPr id="3" name="Freeform 60">
            <a:extLst>
              <a:ext uri="{FF2B5EF4-FFF2-40B4-BE49-F238E27FC236}">
                <a16:creationId xmlns:a16="http://schemas.microsoft.com/office/drawing/2014/main" id="{A0CE4129-8B2A-8632-F28B-363D5FF37223}"/>
              </a:ext>
            </a:extLst>
          </p:cNvPr>
          <p:cNvSpPr>
            <a:spLocks/>
          </p:cNvSpPr>
          <p:nvPr/>
        </p:nvSpPr>
        <p:spPr bwMode="auto">
          <a:xfrm>
            <a:off x="3254375" y="30972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4" name="Group 51">
            <a:extLst>
              <a:ext uri="{FF2B5EF4-FFF2-40B4-BE49-F238E27FC236}">
                <a16:creationId xmlns:a16="http://schemas.microsoft.com/office/drawing/2014/main" id="{89A2CE69-C844-D5D6-910C-01BB18EDED6A}"/>
              </a:ext>
            </a:extLst>
          </p:cNvPr>
          <p:cNvGrpSpPr>
            <a:grpSpLocks/>
          </p:cNvGrpSpPr>
          <p:nvPr/>
        </p:nvGrpSpPr>
        <p:grpSpPr bwMode="auto">
          <a:xfrm>
            <a:off x="5680075" y="5141913"/>
            <a:ext cx="1447800" cy="1295400"/>
            <a:chOff x="1584" y="816"/>
            <a:chExt cx="912" cy="816"/>
          </a:xfrm>
          <a:effectLst>
            <a:glow rad="101600">
              <a:schemeClr val="accent3">
                <a:satMod val="175000"/>
                <a:alpha val="40000"/>
              </a:schemeClr>
            </a:glow>
          </a:effectLst>
        </p:grpSpPr>
        <p:sp>
          <p:nvSpPr>
            <p:cNvPr id="5" name="Freeform 52">
              <a:extLst>
                <a:ext uri="{FF2B5EF4-FFF2-40B4-BE49-F238E27FC236}">
                  <a16:creationId xmlns:a16="http://schemas.microsoft.com/office/drawing/2014/main" id="{120D4705-AAA0-25F4-E79A-3C0D1EE77EB4}"/>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3">
              <a:extLst>
                <a:ext uri="{FF2B5EF4-FFF2-40B4-BE49-F238E27FC236}">
                  <a16:creationId xmlns:a16="http://schemas.microsoft.com/office/drawing/2014/main" id="{9ADB7115-D9C8-3869-5F6C-09AB83805B58}"/>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4">
              <a:extLst>
                <a:ext uri="{FF2B5EF4-FFF2-40B4-BE49-F238E27FC236}">
                  <a16:creationId xmlns:a16="http://schemas.microsoft.com/office/drawing/2014/main" id="{C57D089C-2FEE-80FB-4363-68EE5A9003A5}"/>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5">
              <a:extLst>
                <a:ext uri="{FF2B5EF4-FFF2-40B4-BE49-F238E27FC236}">
                  <a16:creationId xmlns:a16="http://schemas.microsoft.com/office/drawing/2014/main" id="{59D626AE-476C-82E1-30B7-CA114532944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6">
              <a:extLst>
                <a:ext uri="{FF2B5EF4-FFF2-40B4-BE49-F238E27FC236}">
                  <a16:creationId xmlns:a16="http://schemas.microsoft.com/office/drawing/2014/main" id="{B84CAB1A-5435-E823-27D8-77B8E9F3DD2A}"/>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7">
              <a:extLst>
                <a:ext uri="{FF2B5EF4-FFF2-40B4-BE49-F238E27FC236}">
                  <a16:creationId xmlns:a16="http://schemas.microsoft.com/office/drawing/2014/main" id="{48CD0A37-17E1-5DFF-1580-006074E22E3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58">
              <a:extLst>
                <a:ext uri="{FF2B5EF4-FFF2-40B4-BE49-F238E27FC236}">
                  <a16:creationId xmlns:a16="http://schemas.microsoft.com/office/drawing/2014/main" id="{3F796C69-1A0A-9531-005A-43C83D99C6F4}"/>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Freeform 59">
              <a:extLst>
                <a:ext uri="{FF2B5EF4-FFF2-40B4-BE49-F238E27FC236}">
                  <a16:creationId xmlns:a16="http://schemas.microsoft.com/office/drawing/2014/main" id="{7A967AF7-0D2D-3570-181E-7CC23DBEE9BF}"/>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Freeform 60">
              <a:extLst>
                <a:ext uri="{FF2B5EF4-FFF2-40B4-BE49-F238E27FC236}">
                  <a16:creationId xmlns:a16="http://schemas.microsoft.com/office/drawing/2014/main" id="{BF73D106-AD87-E754-B7BC-C2941E6F18AF}"/>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425926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ooter Placeholder 3"/>
          <p:cNvSpPr>
            <a:spLocks noGrp="1"/>
          </p:cNvSpPr>
          <p:nvPr>
            <p:ph type="ftr" sz="quarter" idx="10"/>
          </p:nvPr>
        </p:nvSpPr>
        <p:spPr/>
        <p:txBody>
          <a:bodyPr/>
          <a:lstStyle/>
          <a:p>
            <a:pPr>
              <a:defRPr/>
            </a:pPr>
            <a:r>
              <a:rPr lang="en-US" dirty="0"/>
              <a:t>Art of Multiprocessor Programming</a:t>
            </a:r>
          </a:p>
        </p:txBody>
      </p:sp>
      <p:sp>
        <p:nvSpPr>
          <p:cNvPr id="63" name="Slide Number Placeholder 4"/>
          <p:cNvSpPr>
            <a:spLocks noGrp="1"/>
          </p:cNvSpPr>
          <p:nvPr>
            <p:ph type="sldNum" sz="quarter" idx="11"/>
          </p:nvPr>
        </p:nvSpPr>
        <p:spPr/>
        <p:txBody>
          <a:bodyPr/>
          <a:lstStyle/>
          <a:p>
            <a:pPr>
              <a:defRPr/>
            </a:pPr>
            <a:fld id="{3AE39F29-DE61-4C45-8022-B00F77E4F299}" type="slidenum">
              <a:rPr lang="x-none"/>
              <a:pPr>
                <a:defRPr/>
              </a:pPr>
              <a:t>185</a:t>
            </a:fld>
            <a:endParaRPr lang="en-US" dirty="0"/>
          </a:p>
        </p:txBody>
      </p:sp>
      <p:sp>
        <p:nvSpPr>
          <p:cNvPr id="196612" name="Rectangle 2"/>
          <p:cNvSpPr>
            <a:spLocks noGrp="1" noChangeArrowheads="1"/>
          </p:cNvSpPr>
          <p:nvPr>
            <p:ph type="title"/>
          </p:nvPr>
        </p:nvSpPr>
        <p:spPr/>
        <p:txBody>
          <a:bodyPr/>
          <a:lstStyle/>
          <a:p>
            <a:r>
              <a:rPr lang="en-US" dirty="0"/>
              <a:t>Business as Usual</a:t>
            </a:r>
          </a:p>
        </p:txBody>
      </p:sp>
      <p:grpSp>
        <p:nvGrpSpPr>
          <p:cNvPr id="69" name="Group 68">
            <a:extLst>
              <a:ext uri="{FF2B5EF4-FFF2-40B4-BE49-F238E27FC236}">
                <a16:creationId xmlns:a16="http://schemas.microsoft.com/office/drawing/2014/main" id="{2008B10D-902B-705B-EB1D-93D500354477}"/>
              </a:ext>
            </a:extLst>
          </p:cNvPr>
          <p:cNvGrpSpPr/>
          <p:nvPr/>
        </p:nvGrpSpPr>
        <p:grpSpPr>
          <a:xfrm>
            <a:off x="557213" y="2694781"/>
            <a:ext cx="8185150" cy="523220"/>
            <a:chOff x="557213" y="2694781"/>
            <a:chExt cx="8185150" cy="523220"/>
          </a:xfrm>
          <a:effectLst>
            <a:glow rad="228600">
              <a:schemeClr val="accent3">
                <a:satMod val="175000"/>
                <a:alpha val="40000"/>
              </a:schemeClr>
            </a:glow>
          </a:effectLst>
        </p:grpSpPr>
        <p:grpSp>
          <p:nvGrpSpPr>
            <p:cNvPr id="34" name="Group 28">
              <a:extLst>
                <a:ext uri="{FF2B5EF4-FFF2-40B4-BE49-F238E27FC236}">
                  <a16:creationId xmlns:a16="http://schemas.microsoft.com/office/drawing/2014/main" id="{FB4692E0-70D0-20AF-84C1-D4CB69A35C53}"/>
                </a:ext>
              </a:extLst>
            </p:cNvPr>
            <p:cNvGrpSpPr>
              <a:grpSpLocks/>
            </p:cNvGrpSpPr>
            <p:nvPr/>
          </p:nvGrpSpPr>
          <p:grpSpPr bwMode="auto">
            <a:xfrm>
              <a:off x="557213" y="2757160"/>
              <a:ext cx="1609725" cy="398463"/>
              <a:chOff x="486" y="1644"/>
              <a:chExt cx="1014" cy="251"/>
            </a:xfrm>
          </p:grpSpPr>
          <p:sp>
            <p:nvSpPr>
              <p:cNvPr id="59" name="AutoShape 29">
                <a:extLst>
                  <a:ext uri="{FF2B5EF4-FFF2-40B4-BE49-F238E27FC236}">
                    <a16:creationId xmlns:a16="http://schemas.microsoft.com/office/drawing/2014/main" id="{23685905-55CC-69E1-683F-BB0DFBD83B7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0" name="Line 30">
                <a:extLst>
                  <a:ext uri="{FF2B5EF4-FFF2-40B4-BE49-F238E27FC236}">
                    <a16:creationId xmlns:a16="http://schemas.microsoft.com/office/drawing/2014/main" id="{C4274606-5330-3274-EE56-E548C155D23C}"/>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1" name="Line 31">
                <a:extLst>
                  <a:ext uri="{FF2B5EF4-FFF2-40B4-BE49-F238E27FC236}">
                    <a16:creationId xmlns:a16="http://schemas.microsoft.com/office/drawing/2014/main" id="{7DD4A3D7-2C60-C12F-8F9B-6E8A64F23FC7}"/>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64" name="Line 32">
                <a:extLst>
                  <a:ext uri="{FF2B5EF4-FFF2-40B4-BE49-F238E27FC236}">
                    <a16:creationId xmlns:a16="http://schemas.microsoft.com/office/drawing/2014/main" id="{EF8E2D53-1114-D263-58AD-95921D189624}"/>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35" name="Text Box 34">
              <a:extLst>
                <a:ext uri="{FF2B5EF4-FFF2-40B4-BE49-F238E27FC236}">
                  <a16:creationId xmlns:a16="http://schemas.microsoft.com/office/drawing/2014/main" id="{FB90E1DF-C2E9-1463-5197-F98FA5B099A2}"/>
                </a:ext>
              </a:extLst>
            </p:cNvPr>
            <p:cNvSpPr txBox="1">
              <a:spLocks noChangeArrowheads="1"/>
            </p:cNvSpPr>
            <p:nvPr/>
          </p:nvSpPr>
          <p:spPr bwMode="auto">
            <a:xfrm>
              <a:off x="2183533"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36" name="AutoShape 35">
              <a:extLst>
                <a:ext uri="{FF2B5EF4-FFF2-40B4-BE49-F238E27FC236}">
                  <a16:creationId xmlns:a16="http://schemas.microsoft.com/office/drawing/2014/main" id="{E43BD8F4-7D3A-48F6-7E94-E734275938AB}"/>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Line 36">
              <a:extLst>
                <a:ext uri="{FF2B5EF4-FFF2-40B4-BE49-F238E27FC236}">
                  <a16:creationId xmlns:a16="http://schemas.microsoft.com/office/drawing/2014/main" id="{5AB7C81F-5BC0-39D8-6DB3-B3160B6EF26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8">
              <a:extLst>
                <a:ext uri="{FF2B5EF4-FFF2-40B4-BE49-F238E27FC236}">
                  <a16:creationId xmlns:a16="http://schemas.microsoft.com/office/drawing/2014/main" id="{7DBB4969-2C2D-3987-4044-B16A14E2C00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AutoShape 41">
              <a:extLst>
                <a:ext uri="{FF2B5EF4-FFF2-40B4-BE49-F238E27FC236}">
                  <a16:creationId xmlns:a16="http://schemas.microsoft.com/office/drawing/2014/main" id="{C14564CB-004A-85EF-D44A-8BE4A5629D54}"/>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Line 42">
              <a:extLst>
                <a:ext uri="{FF2B5EF4-FFF2-40B4-BE49-F238E27FC236}">
                  <a16:creationId xmlns:a16="http://schemas.microsoft.com/office/drawing/2014/main" id="{5786230A-C6D9-141D-A35A-8354F56207A6}"/>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2" name="Line 43">
              <a:extLst>
                <a:ext uri="{FF2B5EF4-FFF2-40B4-BE49-F238E27FC236}">
                  <a16:creationId xmlns:a16="http://schemas.microsoft.com/office/drawing/2014/main" id="{9A6FC166-CCAF-2EFB-A44D-1BAB22A38B0F}"/>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3" name="Line 44">
              <a:extLst>
                <a:ext uri="{FF2B5EF4-FFF2-40B4-BE49-F238E27FC236}">
                  <a16:creationId xmlns:a16="http://schemas.microsoft.com/office/drawing/2014/main" id="{9AE394C6-F1BC-EE5A-2FDF-5E02A3CAAEBA}"/>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AutoShape 47">
              <a:extLst>
                <a:ext uri="{FF2B5EF4-FFF2-40B4-BE49-F238E27FC236}">
                  <a16:creationId xmlns:a16="http://schemas.microsoft.com/office/drawing/2014/main" id="{0095D4CC-DC2B-0385-41B3-EDBB775340ED}"/>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48">
              <a:extLst>
                <a:ext uri="{FF2B5EF4-FFF2-40B4-BE49-F238E27FC236}">
                  <a16:creationId xmlns:a16="http://schemas.microsoft.com/office/drawing/2014/main" id="{71CDDC86-9239-486F-583C-0E0E358A10C6}"/>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Line 49">
              <a:extLst>
                <a:ext uri="{FF2B5EF4-FFF2-40B4-BE49-F238E27FC236}">
                  <a16:creationId xmlns:a16="http://schemas.microsoft.com/office/drawing/2014/main" id="{3EEC4924-64BE-D63A-60DF-993D6D4D74D4}"/>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7" name="Line 50">
              <a:extLst>
                <a:ext uri="{FF2B5EF4-FFF2-40B4-BE49-F238E27FC236}">
                  <a16:creationId xmlns:a16="http://schemas.microsoft.com/office/drawing/2014/main" id="{713C847B-6DE2-796B-4AC0-AB79B4D120AD}"/>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Text Box 52">
              <a:extLst>
                <a:ext uri="{FF2B5EF4-FFF2-40B4-BE49-F238E27FC236}">
                  <a16:creationId xmlns:a16="http://schemas.microsoft.com/office/drawing/2014/main" id="{F10388AA-B964-359F-A859-9F33AA225843}"/>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49" name="Text Box 53">
              <a:extLst>
                <a:ext uri="{FF2B5EF4-FFF2-40B4-BE49-F238E27FC236}">
                  <a16:creationId xmlns:a16="http://schemas.microsoft.com/office/drawing/2014/main" id="{787E9ACE-9B55-DCBC-FCCF-5E778A423BA1}"/>
                </a:ext>
              </a:extLst>
            </p:cNvPr>
            <p:cNvSpPr txBox="1">
              <a:spLocks noChangeArrowheads="1"/>
            </p:cNvSpPr>
            <p:nvPr/>
          </p:nvSpPr>
          <p:spPr bwMode="auto">
            <a:xfrm>
              <a:off x="3842285"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50" name="Text Box 54">
              <a:extLst>
                <a:ext uri="{FF2B5EF4-FFF2-40B4-BE49-F238E27FC236}">
                  <a16:creationId xmlns:a16="http://schemas.microsoft.com/office/drawing/2014/main" id="{0EAC67C1-E18F-DE24-57C1-72CC942DBDB8}"/>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sp>
          <p:nvSpPr>
            <p:cNvPr id="51" name="AutoShape 56">
              <a:extLst>
                <a:ext uri="{FF2B5EF4-FFF2-40B4-BE49-F238E27FC236}">
                  <a16:creationId xmlns:a16="http://schemas.microsoft.com/office/drawing/2014/main" id="{45F2523C-DF21-EF5D-0A03-F5332AEB974E}"/>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57">
              <a:extLst>
                <a:ext uri="{FF2B5EF4-FFF2-40B4-BE49-F238E27FC236}">
                  <a16:creationId xmlns:a16="http://schemas.microsoft.com/office/drawing/2014/main" id="{2C0B8826-F59B-E04B-97A4-8641C676A924}"/>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58">
              <a:extLst>
                <a:ext uri="{FF2B5EF4-FFF2-40B4-BE49-F238E27FC236}">
                  <a16:creationId xmlns:a16="http://schemas.microsoft.com/office/drawing/2014/main" id="{B1368698-2A7C-F9EE-8BF7-C0165BE4BEF9}"/>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Text Box 60">
              <a:extLst>
                <a:ext uri="{FF2B5EF4-FFF2-40B4-BE49-F238E27FC236}">
                  <a16:creationId xmlns:a16="http://schemas.microsoft.com/office/drawing/2014/main" id="{1639945B-8701-BEC4-B084-5A96656BF96B}"/>
                </a:ext>
              </a:extLst>
            </p:cNvPr>
            <p:cNvSpPr txBox="1">
              <a:spLocks noChangeArrowheads="1"/>
            </p:cNvSpPr>
            <p:nvPr/>
          </p:nvSpPr>
          <p:spPr bwMode="auto">
            <a:xfrm>
              <a:off x="7095072"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55" name="Line 76">
              <a:extLst>
                <a:ext uri="{FF2B5EF4-FFF2-40B4-BE49-F238E27FC236}">
                  <a16:creationId xmlns:a16="http://schemas.microsoft.com/office/drawing/2014/main" id="{CFD1A1FB-F6B9-97E4-1CD8-1BF8C8DB1D80}"/>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56" name="Graphic 55" descr="Checkmark with solid fill">
              <a:extLst>
                <a:ext uri="{FF2B5EF4-FFF2-40B4-BE49-F238E27FC236}">
                  <a16:creationId xmlns:a16="http://schemas.microsoft.com/office/drawing/2014/main" id="{275574D2-7393-1614-292C-6815ADB360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58" name="Graphic 57" descr="Checkmark with solid fill">
              <a:extLst>
                <a:ext uri="{FF2B5EF4-FFF2-40B4-BE49-F238E27FC236}">
                  <a16:creationId xmlns:a16="http://schemas.microsoft.com/office/drawing/2014/main" id="{FB0B11B2-D834-B58A-4142-9F07736CEF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grpSp>
      <p:pic>
        <p:nvPicPr>
          <p:cNvPr id="68" name="Graphic 67" descr="Checkmark with solid fill">
            <a:extLst>
              <a:ext uri="{FF2B5EF4-FFF2-40B4-BE49-F238E27FC236}">
                <a16:creationId xmlns:a16="http://schemas.microsoft.com/office/drawing/2014/main" id="{C4035756-4C93-6AF1-7949-94862A6163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4396" y="2842436"/>
            <a:ext cx="274320" cy="274320"/>
          </a:xfrm>
          <a:prstGeom prst="rect">
            <a:avLst/>
          </a:prstGeom>
        </p:spPr>
      </p:pic>
      <p:pic>
        <p:nvPicPr>
          <p:cNvPr id="2" name="Graphic 1" descr="Close with solid fill">
            <a:extLst>
              <a:ext uri="{FF2B5EF4-FFF2-40B4-BE49-F238E27FC236}">
                <a16:creationId xmlns:a16="http://schemas.microsoft.com/office/drawing/2014/main" id="{57A596C1-6ED4-F8F6-7C70-C7391750323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01756" y="2818523"/>
            <a:ext cx="274320" cy="274320"/>
          </a:xfrm>
          <a:prstGeom prst="rect">
            <a:avLst/>
          </a:prstGeom>
        </p:spPr>
      </p:pic>
      <p:sp>
        <p:nvSpPr>
          <p:cNvPr id="3" name="Freeform 60">
            <a:extLst>
              <a:ext uri="{FF2B5EF4-FFF2-40B4-BE49-F238E27FC236}">
                <a16:creationId xmlns:a16="http://schemas.microsoft.com/office/drawing/2014/main" id="{A0CE4129-8B2A-8632-F28B-363D5FF37223}"/>
              </a:ext>
            </a:extLst>
          </p:cNvPr>
          <p:cNvSpPr>
            <a:spLocks/>
          </p:cNvSpPr>
          <p:nvPr/>
        </p:nvSpPr>
        <p:spPr bwMode="auto">
          <a:xfrm>
            <a:off x="3254375" y="30972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4" name="Group 60">
            <a:extLst>
              <a:ext uri="{FF2B5EF4-FFF2-40B4-BE49-F238E27FC236}">
                <a16:creationId xmlns:a16="http://schemas.microsoft.com/office/drawing/2014/main" id="{0E8F4627-BAC4-CE81-0367-8ACB2F2F5CAB}"/>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5" name="Freeform 61">
              <a:extLst>
                <a:ext uri="{FF2B5EF4-FFF2-40B4-BE49-F238E27FC236}">
                  <a16:creationId xmlns:a16="http://schemas.microsoft.com/office/drawing/2014/main" id="{0B46B7F7-5391-0B60-58A1-66C247F5F6A3}"/>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62">
              <a:extLst>
                <a:ext uri="{FF2B5EF4-FFF2-40B4-BE49-F238E27FC236}">
                  <a16:creationId xmlns:a16="http://schemas.microsoft.com/office/drawing/2014/main" id="{916C8DC0-A1F4-CCD2-7B37-C6E913E00603}"/>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63">
              <a:extLst>
                <a:ext uri="{FF2B5EF4-FFF2-40B4-BE49-F238E27FC236}">
                  <a16:creationId xmlns:a16="http://schemas.microsoft.com/office/drawing/2014/main" id="{3A04AE07-5509-33DA-5647-183ABE11DD0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64">
              <a:extLst>
                <a:ext uri="{FF2B5EF4-FFF2-40B4-BE49-F238E27FC236}">
                  <a16:creationId xmlns:a16="http://schemas.microsoft.com/office/drawing/2014/main" id="{05751BAF-7B5A-DBA8-DC85-4160B91C5EE7}"/>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65">
              <a:extLst>
                <a:ext uri="{FF2B5EF4-FFF2-40B4-BE49-F238E27FC236}">
                  <a16:creationId xmlns:a16="http://schemas.microsoft.com/office/drawing/2014/main" id="{962E0BE6-2B2D-8AEA-C3E6-6A9BF31F97B2}"/>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66">
              <a:extLst>
                <a:ext uri="{FF2B5EF4-FFF2-40B4-BE49-F238E27FC236}">
                  <a16:creationId xmlns:a16="http://schemas.microsoft.com/office/drawing/2014/main" id="{2E3336B1-20A2-87D4-0CC6-E973C0B700FE}"/>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Freeform 67">
              <a:extLst>
                <a:ext uri="{FF2B5EF4-FFF2-40B4-BE49-F238E27FC236}">
                  <a16:creationId xmlns:a16="http://schemas.microsoft.com/office/drawing/2014/main" id="{4E7B319A-A345-F594-3286-8B498AC84E11}"/>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Freeform 68">
              <a:extLst>
                <a:ext uri="{FF2B5EF4-FFF2-40B4-BE49-F238E27FC236}">
                  <a16:creationId xmlns:a16="http://schemas.microsoft.com/office/drawing/2014/main" id="{CF1919F6-DBDB-2933-29DD-9630CECA19F4}"/>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Freeform 69">
              <a:extLst>
                <a:ext uri="{FF2B5EF4-FFF2-40B4-BE49-F238E27FC236}">
                  <a16:creationId xmlns:a16="http://schemas.microsoft.com/office/drawing/2014/main" id="{14896C1B-2EAD-B13E-960B-3F60617F402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4" name="AutoShape 39">
            <a:extLst>
              <a:ext uri="{FF2B5EF4-FFF2-40B4-BE49-F238E27FC236}">
                <a16:creationId xmlns:a16="http://schemas.microsoft.com/office/drawing/2014/main" id="{915ADFCA-3057-0761-3CD8-731FB2E7BF6D}"/>
              </a:ext>
            </a:extLst>
          </p:cNvPr>
          <p:cNvSpPr>
            <a:spLocks noChangeArrowheads="1"/>
          </p:cNvSpPr>
          <p:nvPr/>
        </p:nvSpPr>
        <p:spPr bwMode="auto">
          <a:xfrm>
            <a:off x="3740683" y="2535704"/>
            <a:ext cx="1396467" cy="814387"/>
          </a:xfrm>
          <a:prstGeom prst="wedgeRoundRectCallout">
            <a:avLst>
              <a:gd name="adj1" fmla="val -30616"/>
              <a:gd name="adj2" fmla="val 22251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5" name="AutoShape 38">
            <a:extLst>
              <a:ext uri="{FF2B5EF4-FFF2-40B4-BE49-F238E27FC236}">
                <a16:creationId xmlns:a16="http://schemas.microsoft.com/office/drawing/2014/main" id="{49E57120-D866-BF60-89D9-0855A8FE1825}"/>
              </a:ext>
            </a:extLst>
          </p:cNvPr>
          <p:cNvSpPr>
            <a:spLocks noChangeArrowheads="1"/>
          </p:cNvSpPr>
          <p:nvPr/>
        </p:nvSpPr>
        <p:spPr bwMode="auto">
          <a:xfrm>
            <a:off x="2098242" y="2557929"/>
            <a:ext cx="1360054" cy="814388"/>
          </a:xfrm>
          <a:prstGeom prst="wedgeRoundRectCallout">
            <a:avLst>
              <a:gd name="adj1" fmla="val 72824"/>
              <a:gd name="adj2" fmla="val 201852"/>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16" name="AutoShape 66">
            <a:extLst>
              <a:ext uri="{FF2B5EF4-FFF2-40B4-BE49-F238E27FC236}">
                <a16:creationId xmlns:a16="http://schemas.microsoft.com/office/drawing/2014/main" id="{69637F9F-7652-231B-21BF-5E44CEA1BEBE}"/>
              </a:ext>
            </a:extLst>
          </p:cNvPr>
          <p:cNvSpPr>
            <a:spLocks noChangeArrowheads="1"/>
          </p:cNvSpPr>
          <p:nvPr/>
        </p:nvSpPr>
        <p:spPr bwMode="auto">
          <a:xfrm>
            <a:off x="5423648" y="3840163"/>
            <a:ext cx="2845640" cy="1055687"/>
          </a:xfrm>
          <a:prstGeom prst="cloudCallout">
            <a:avLst>
              <a:gd name="adj1" fmla="val -55043"/>
              <a:gd name="adj2" fmla="val 75760"/>
            </a:avLst>
          </a:prstGeom>
          <a:noFill/>
          <a:ln w="38100">
            <a:solidFill>
              <a:schemeClr val="accent1">
                <a:lumMod val="60000"/>
                <a:lumOff val="40000"/>
              </a:schemeClr>
            </a:solidFill>
            <a:round/>
            <a:headEnd/>
            <a:tailEnd/>
          </a:ln>
        </p:spPr>
        <p:txBody>
          <a:bodyPr anchor="ctr"/>
          <a:lstStyle/>
          <a:p>
            <a:pPr algn="ctr"/>
            <a:r>
              <a:rPr lang="en-US" dirty="0">
                <a:solidFill>
                  <a:srgbClr val="FFFF00"/>
                </a:solidFill>
                <a:latin typeface="Arial" pitchFamily="34" charset="0"/>
              </a:rPr>
              <a:t>I see </a:t>
            </a:r>
            <a:r>
              <a:rPr lang="en-US" dirty="0">
                <a:solidFill>
                  <a:srgbClr val="FFC000"/>
                </a:solidFill>
                <a:latin typeface="Arial" pitchFamily="34" charset="0"/>
              </a:rPr>
              <a:t>b</a:t>
            </a:r>
            <a:r>
              <a:rPr lang="en-US" dirty="0">
                <a:solidFill>
                  <a:srgbClr val="FFFF00"/>
                </a:solidFill>
                <a:latin typeface="Arial" pitchFamily="34" charset="0"/>
              </a:rPr>
              <a:t> is no longer there</a:t>
            </a:r>
            <a:endParaRPr lang="en-US" dirty="0">
              <a:solidFill>
                <a:srgbClr val="FFC000"/>
              </a:solidFill>
              <a:latin typeface="Arial" pitchFamily="34" charset="0"/>
            </a:endParaRPr>
          </a:p>
        </p:txBody>
      </p:sp>
    </p:spTree>
    <p:extLst>
      <p:ext uri="{BB962C8B-B14F-4D97-AF65-F5344CB8AC3E}">
        <p14:creationId xmlns:p14="http://schemas.microsoft.com/office/powerpoint/2010/main" val="112323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BC510251-462A-46A5-9939-B91F2916A356}" type="slidenum">
              <a:rPr lang="x-none"/>
              <a:pPr>
                <a:defRPr/>
              </a:pPr>
              <a:t>186</a:t>
            </a:fld>
            <a:endParaRPr lang="en-US" dirty="0"/>
          </a:p>
        </p:txBody>
      </p:sp>
      <p:sp>
        <p:nvSpPr>
          <p:cNvPr id="202756" name="Rectangle 2"/>
          <p:cNvSpPr>
            <a:spLocks noGrp="1" noChangeArrowheads="1"/>
          </p:cNvSpPr>
          <p:nvPr>
            <p:ph type="title"/>
          </p:nvPr>
        </p:nvSpPr>
        <p:spPr/>
        <p:txBody>
          <a:bodyPr/>
          <a:lstStyle/>
          <a:p>
            <a:r>
              <a:rPr lang="en-US" dirty="0"/>
              <a:t>New Abstraction Map</a:t>
            </a:r>
          </a:p>
        </p:txBody>
      </p:sp>
      <p:sp>
        <p:nvSpPr>
          <p:cNvPr id="202757" name="Rectangle 3"/>
          <p:cNvSpPr>
            <a:spLocks noGrp="1" noChangeArrowheads="1"/>
          </p:cNvSpPr>
          <p:nvPr>
            <p:ph type="body" idx="1"/>
          </p:nvPr>
        </p:nvSpPr>
        <p:spPr>
          <a:xfrm>
            <a:off x="685800" y="1981200"/>
            <a:ext cx="7772400" cy="3505200"/>
          </a:xfrm>
          <a:ln w="38100">
            <a:solidFill>
              <a:srgbClr val="FF0000"/>
            </a:solidFill>
          </a:ln>
        </p:spPr>
        <p:txBody>
          <a:bodyPr/>
          <a:lstStyle/>
          <a:p>
            <a:pPr marL="0" indent="0">
              <a:buNone/>
            </a:pPr>
            <a:r>
              <a:rPr lang="en-US" sz="3600" dirty="0"/>
              <a:t>S(</a:t>
            </a:r>
            <a:r>
              <a:rPr lang="en-US" sz="3600" dirty="0">
                <a:solidFill>
                  <a:schemeClr val="bg1"/>
                </a:solidFill>
              </a:rPr>
              <a:t>head</a:t>
            </a:r>
            <a:r>
              <a:rPr lang="en-US" sz="3600" dirty="0"/>
              <a:t>) =</a:t>
            </a:r>
          </a:p>
          <a:p>
            <a:pPr marL="457200" lvl="1" indent="0">
              <a:buNone/>
            </a:pPr>
            <a:r>
              <a:rPr lang="en-US" sz="3200" dirty="0"/>
              <a:t>{ </a:t>
            </a:r>
            <a:r>
              <a:rPr lang="en-US" sz="3200" b="1" dirty="0">
                <a:solidFill>
                  <a:schemeClr val="bg1"/>
                </a:solidFill>
                <a:latin typeface="Consolas" panose="020B0609020204030204" pitchFamily="49" charset="0"/>
                <a:cs typeface="Courier New" panose="02070309020205020404" pitchFamily="49" charset="0"/>
              </a:rPr>
              <a:t>x</a:t>
            </a:r>
            <a:r>
              <a:rPr lang="en-US" sz="3200" dirty="0"/>
              <a:t> | there exists node </a:t>
            </a:r>
            <a:r>
              <a:rPr lang="en-US" sz="3200" b="1" dirty="0">
                <a:solidFill>
                  <a:schemeClr val="bg1"/>
                </a:solidFill>
                <a:latin typeface="Consolas" panose="020B0609020204030204" pitchFamily="49" charset="0"/>
                <a:cs typeface="Courier New" panose="02070309020205020404" pitchFamily="49" charset="0"/>
              </a:rPr>
              <a:t>a</a:t>
            </a:r>
            <a:r>
              <a:rPr lang="en-US" sz="3200" dirty="0"/>
              <a:t> such that</a:t>
            </a:r>
          </a:p>
          <a:p>
            <a:pPr marL="914400" lvl="2" indent="0">
              <a:buNone/>
            </a:pPr>
            <a:r>
              <a:rPr lang="en-US" sz="2800" b="1" dirty="0">
                <a:solidFill>
                  <a:schemeClr val="bg1"/>
                </a:solidFill>
                <a:latin typeface="Consolas" panose="020B0609020204030204" pitchFamily="49" charset="0"/>
                <a:cs typeface="Courier New" panose="02070309020205020404" pitchFamily="49" charset="0"/>
              </a:rPr>
              <a:t>a</a:t>
            </a:r>
            <a:r>
              <a:rPr lang="en-US" sz="2800" dirty="0"/>
              <a:t> reachable from </a:t>
            </a:r>
            <a:r>
              <a:rPr lang="en-US" sz="2800" b="1" dirty="0">
                <a:latin typeface="Consolas" panose="020B0609020204030204" pitchFamily="49" charset="0"/>
                <a:cs typeface="Courier New" panose="02070309020205020404" pitchFamily="49" charset="0"/>
              </a:rPr>
              <a:t>head</a:t>
            </a:r>
            <a:r>
              <a:rPr lang="en-US" sz="2800" dirty="0"/>
              <a:t> and</a:t>
            </a:r>
          </a:p>
          <a:p>
            <a:pPr marL="914400" lvl="2" indent="0">
              <a:buNone/>
            </a:pPr>
            <a:r>
              <a:rPr lang="en-US" sz="2800" dirty="0">
                <a:solidFill>
                  <a:schemeClr val="bg1"/>
                </a:solidFill>
                <a:latin typeface="Consolas" panose="020B0609020204030204" pitchFamily="49" charset="0"/>
                <a:cs typeface="Courier New" panose="02070309020205020404" pitchFamily="49" charset="0"/>
              </a:rPr>
              <a:t>a.item = x</a:t>
            </a:r>
            <a:r>
              <a:rPr lang="en-US" sz="2800" dirty="0">
                <a:solidFill>
                  <a:schemeClr val="bg1"/>
                </a:solidFill>
                <a:latin typeface="Consolas" panose="020B0609020204030204" pitchFamily="49" charset="0"/>
              </a:rPr>
              <a:t> </a:t>
            </a:r>
            <a:r>
              <a:rPr lang="en-US" sz="2800" dirty="0"/>
              <a:t>and</a:t>
            </a:r>
          </a:p>
          <a:p>
            <a:pPr marL="914400" lvl="2" indent="0">
              <a:buNone/>
            </a:pPr>
            <a:r>
              <a:rPr lang="en-US" sz="2800" b="1" dirty="0">
                <a:solidFill>
                  <a:schemeClr val="bg1"/>
                </a:solidFill>
                <a:latin typeface="Consolas" panose="020B0609020204030204" pitchFamily="49" charset="0"/>
                <a:cs typeface="Courier New" panose="02070309020205020404" pitchFamily="49" charset="0"/>
              </a:rPr>
              <a:t>a</a:t>
            </a:r>
            <a:r>
              <a:rPr lang="en-US" sz="2800" dirty="0"/>
              <a:t> is unmarked</a:t>
            </a:r>
          </a:p>
          <a:p>
            <a:pPr marL="457200" lvl="1" indent="0">
              <a:buNone/>
            </a:pPr>
            <a:r>
              <a:rPr lang="en-US" sz="3200" dirty="0"/>
              <a:t>}</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01A2311C-F33F-40ED-8C11-006A4B0EE548}" type="slidenum">
              <a:rPr lang="x-none"/>
              <a:pPr>
                <a:defRPr/>
              </a:pPr>
              <a:t>187</a:t>
            </a:fld>
            <a:endParaRPr lang="en-US" dirty="0"/>
          </a:p>
        </p:txBody>
      </p:sp>
      <p:sp>
        <p:nvSpPr>
          <p:cNvPr id="203780" name="Rectangle 2"/>
          <p:cNvSpPr>
            <a:spLocks noGrp="1" noChangeArrowheads="1"/>
          </p:cNvSpPr>
          <p:nvPr>
            <p:ph type="title"/>
          </p:nvPr>
        </p:nvSpPr>
        <p:spPr/>
        <p:txBody>
          <a:bodyPr/>
          <a:lstStyle/>
          <a:p>
            <a:r>
              <a:rPr lang="en-US" dirty="0"/>
              <a:t>Invariant</a:t>
            </a:r>
          </a:p>
        </p:txBody>
      </p:sp>
      <p:sp>
        <p:nvSpPr>
          <p:cNvPr id="7" name="TextBox 6">
            <a:extLst>
              <a:ext uri="{FF2B5EF4-FFF2-40B4-BE49-F238E27FC236}">
                <a16:creationId xmlns:a16="http://schemas.microsoft.com/office/drawing/2014/main" id="{DF21B3DB-68F2-B8E3-D20C-4F6AF10A3245}"/>
              </a:ext>
            </a:extLst>
          </p:cNvPr>
          <p:cNvSpPr txBox="1"/>
          <p:nvPr/>
        </p:nvSpPr>
        <p:spPr bwMode="auto">
          <a:xfrm>
            <a:off x="1157805" y="2746174"/>
            <a:ext cx="682839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All unmarked items reachable from </a:t>
            </a:r>
            <a:r>
              <a:rPr lang="en-US" sz="2800" b="1" dirty="0">
                <a:solidFill>
                  <a:srgbClr val="FFFF00"/>
                </a:solidFill>
                <a:latin typeface="Consolas" panose="020B0609020204030204" pitchFamily="49" charset="0"/>
                <a:cs typeface="Courier New" panose="02070309020205020404" pitchFamily="49" charset="0"/>
              </a:rPr>
              <a:t>head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C5ECDAEC-5406-4914-B16B-32B7BB474BC7}" type="slidenum">
              <a:rPr lang="x-none"/>
              <a:pPr>
                <a:defRPr/>
              </a:pPr>
              <a:t>188</a:t>
            </a:fld>
            <a:endParaRPr lang="en-US" dirty="0"/>
          </a:p>
        </p:txBody>
      </p:sp>
      <p:sp>
        <p:nvSpPr>
          <p:cNvPr id="204804" name="Rectangle 3"/>
          <p:cNvSpPr>
            <a:spLocks noGrp="1" noChangeArrowheads="1"/>
          </p:cNvSpPr>
          <p:nvPr>
            <p:ph type="title"/>
          </p:nvPr>
        </p:nvSpPr>
        <p:spPr/>
        <p:txBody>
          <a:bodyPr/>
          <a:lstStyle/>
          <a:p>
            <a:r>
              <a:rPr lang="en-US" dirty="0"/>
              <a:t>Validation</a:t>
            </a:r>
          </a:p>
        </p:txBody>
      </p:sp>
      <p:sp>
        <p:nvSpPr>
          <p:cNvPr id="204805" name="Text Box 4"/>
          <p:cNvSpPr txBox="1">
            <a:spLocks noChangeArrowheads="1"/>
          </p:cNvSpPr>
          <p:nvPr/>
        </p:nvSpPr>
        <p:spPr bwMode="auto">
          <a:xfrm>
            <a:off x="868363" y="1654175"/>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&amp;&amp;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&amp;&amp;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C5FD0697-BD3E-76D5-E058-2395DEED0692}"/>
              </a:ext>
            </a:extLst>
          </p:cNvPr>
          <p:cNvSpPr txBox="1">
            <a:spLocks noChangeArrowheads="1"/>
          </p:cNvSpPr>
          <p:nvPr/>
        </p:nvSpPr>
        <p:spPr bwMode="auto">
          <a:xfrm>
            <a:off x="868363" y="1654175"/>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&amp;&amp;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&amp;&amp;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8D758DF1-1A02-40C4-85B3-4FD06C42A60C}" type="slidenum">
              <a:rPr lang="x-none"/>
              <a:pPr>
                <a:defRPr/>
              </a:pPr>
              <a:t>189</a:t>
            </a:fld>
            <a:endParaRPr lang="en-US" dirty="0"/>
          </a:p>
        </p:txBody>
      </p:sp>
      <p:sp>
        <p:nvSpPr>
          <p:cNvPr id="205829" name="Rectangle 3"/>
          <p:cNvSpPr>
            <a:spLocks noGrp="1" noChangeArrowheads="1"/>
          </p:cNvSpPr>
          <p:nvPr>
            <p:ph type="title"/>
          </p:nvPr>
        </p:nvSpPr>
        <p:spPr/>
        <p:txBody>
          <a:bodyPr/>
          <a:lstStyle/>
          <a:p>
            <a:r>
              <a:rPr lang="en-US" dirty="0"/>
              <a:t>List Validate Method</a:t>
            </a:r>
          </a:p>
        </p:txBody>
      </p:sp>
      <p:sp>
        <p:nvSpPr>
          <p:cNvPr id="205830" name="AutoShape 5"/>
          <p:cNvSpPr>
            <a:spLocks noChangeArrowheads="1"/>
          </p:cNvSpPr>
          <p:nvPr/>
        </p:nvSpPr>
        <p:spPr bwMode="auto">
          <a:xfrm>
            <a:off x="1195388" y="2674938"/>
            <a:ext cx="3430587" cy="546100"/>
          </a:xfrm>
          <a:prstGeom prst="wedgeRoundRectCallout">
            <a:avLst>
              <a:gd name="adj1" fmla="val 50648"/>
              <a:gd name="adj2" fmla="val 37732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05831" name="Text Box 6"/>
          <p:cNvSpPr txBox="1">
            <a:spLocks noChangeArrowheads="1"/>
          </p:cNvSpPr>
          <p:nvPr/>
        </p:nvSpPr>
        <p:spPr bwMode="auto">
          <a:xfrm>
            <a:off x="3194050" y="5046683"/>
            <a:ext cx="4847291" cy="523220"/>
          </a:xfrm>
          <a:prstGeom prst="rect">
            <a:avLst/>
          </a:prstGeom>
          <a:noFill/>
          <a:ln w="38100">
            <a:solidFill>
              <a:srgbClr val="FF0000"/>
            </a:solidFill>
            <a:miter lim="800000"/>
            <a:headEnd/>
            <a:tailEnd/>
          </a:ln>
        </p:spPr>
        <p:txBody>
          <a:bodyPr wrap="square">
            <a:spAutoFit/>
          </a:bodyPr>
          <a:lstStyle/>
          <a:p>
            <a:pPr algn="ctr"/>
            <a:r>
              <a:rPr lang="en-US" sz="2800" dirty="0">
                <a:solidFill>
                  <a:schemeClr val="bg1"/>
                </a:solidFill>
                <a:latin typeface="Consolas" panose="020B0609020204030204" pitchFamily="49" charset="0"/>
                <a:cs typeface="Courier New" panose="02070309020205020404" pitchFamily="49" charset="0"/>
              </a:rPr>
              <a:t>pred</a:t>
            </a:r>
            <a:r>
              <a:rPr lang="en-US" sz="2800" dirty="0">
                <a:solidFill>
                  <a:srgbClr val="FFFF00"/>
                </a:solidFill>
                <a:latin typeface="Arial" pitchFamily="34" charset="0"/>
              </a:rPr>
              <a:t> not logically removed</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DF7767C8-9488-E651-262D-338EB62A25EF}"/>
              </a:ext>
            </a:extLst>
          </p:cNvPr>
          <p:cNvSpPr txBox="1">
            <a:spLocks noChangeArrowheads="1"/>
          </p:cNvSpPr>
          <p:nvPr/>
        </p:nvSpPr>
        <p:spPr bwMode="auto">
          <a:xfrm>
            <a:off x="868363" y="1654175"/>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&amp;&amp;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&amp;&amp;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3A8C6EC3-3958-4595-BDCD-879F32BE8DD0}" type="slidenum">
              <a:rPr lang="x-none"/>
              <a:pPr>
                <a:defRPr/>
              </a:pPr>
              <a:t>190</a:t>
            </a:fld>
            <a:endParaRPr lang="en-US" dirty="0"/>
          </a:p>
        </p:txBody>
      </p:sp>
      <p:sp>
        <p:nvSpPr>
          <p:cNvPr id="206853" name="Rectangle 4"/>
          <p:cNvSpPr>
            <a:spLocks noGrp="1" noChangeArrowheads="1"/>
          </p:cNvSpPr>
          <p:nvPr>
            <p:ph type="title"/>
          </p:nvPr>
        </p:nvSpPr>
        <p:spPr/>
        <p:txBody>
          <a:bodyPr/>
          <a:lstStyle/>
          <a:p>
            <a:r>
              <a:rPr lang="en-US" dirty="0"/>
              <a:t>List Validate Method</a:t>
            </a:r>
          </a:p>
        </p:txBody>
      </p:sp>
      <p:sp>
        <p:nvSpPr>
          <p:cNvPr id="206854" name="AutoShape 5"/>
          <p:cNvSpPr>
            <a:spLocks noChangeArrowheads="1"/>
          </p:cNvSpPr>
          <p:nvPr/>
        </p:nvSpPr>
        <p:spPr bwMode="auto">
          <a:xfrm>
            <a:off x="1231900" y="3108325"/>
            <a:ext cx="3430588" cy="546100"/>
          </a:xfrm>
          <a:prstGeom prst="wedgeRoundRectCallout">
            <a:avLst>
              <a:gd name="adj1" fmla="val 67028"/>
              <a:gd name="adj2" fmla="val 31308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06855" name="Text Box 6"/>
          <p:cNvSpPr txBox="1">
            <a:spLocks noChangeArrowheads="1"/>
          </p:cNvSpPr>
          <p:nvPr/>
        </p:nvSpPr>
        <p:spPr bwMode="auto">
          <a:xfrm>
            <a:off x="3621742" y="5255310"/>
            <a:ext cx="4691996" cy="523220"/>
          </a:xfrm>
          <a:prstGeom prst="rect">
            <a:avLst/>
          </a:prstGeom>
          <a:noFill/>
          <a:ln w="38100">
            <a:solidFill>
              <a:srgbClr val="FF0000"/>
            </a:solidFill>
            <a:miter lim="800000"/>
            <a:headEnd/>
            <a:tailEnd/>
          </a:ln>
        </p:spPr>
        <p:txBody>
          <a:bodyPr wrap="square">
            <a:spAutoFit/>
          </a:bodyPr>
          <a:lstStyle/>
          <a:p>
            <a:pPr algn="ctr"/>
            <a:r>
              <a:rPr lang="en-US" sz="2800" dirty="0">
                <a:solidFill>
                  <a:schemeClr val="bg1"/>
                </a:solidFill>
                <a:latin typeface="Consolas" panose="020B0609020204030204" pitchFamily="49" charset="0"/>
                <a:cs typeface="Courier New" panose="02070309020205020404" pitchFamily="49" charset="0"/>
              </a:rPr>
              <a:t>curr</a:t>
            </a:r>
            <a:r>
              <a:rPr lang="en-US" sz="2800" dirty="0">
                <a:solidFill>
                  <a:srgbClr val="FFFF00"/>
                </a:solidFill>
                <a:latin typeface="Arial" pitchFamily="34" charset="0"/>
              </a:rPr>
              <a:t> not logically removed</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D8493929-E07A-9F3B-7475-F6CD38FC4E87}"/>
              </a:ext>
            </a:extLst>
          </p:cNvPr>
          <p:cNvSpPr txBox="1">
            <a:spLocks noChangeArrowheads="1"/>
          </p:cNvSpPr>
          <p:nvPr/>
        </p:nvSpPr>
        <p:spPr bwMode="auto">
          <a:xfrm>
            <a:off x="868363" y="1654175"/>
            <a:ext cx="7445375" cy="341632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pred,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&amp;&amp;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&amp;&amp;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curr);</a:t>
            </a:r>
          </a:p>
          <a:p>
            <a:pPr algn="l"/>
            <a:r>
              <a:rPr lang="en-US" b="0" dirty="0">
                <a:solidFill>
                  <a:srgbClr val="D4D4D4"/>
                </a:solidFill>
                <a:effectLst/>
                <a:latin typeface="Consolas" panose="020B0609020204030204" pitchFamily="49" charset="0"/>
              </a:rPr>
              <a:t>  }</a:t>
            </a:r>
          </a:p>
          <a:p>
            <a:pPr algn="l"/>
            <a:br>
              <a:rPr lang="en-US" b="0" dirty="0">
                <a:solidFill>
                  <a:srgbClr val="D4D4D4"/>
                </a:solidFill>
                <a:effectLst/>
                <a:latin typeface="Consolas" panose="020B0609020204030204" pitchFamily="49" charset="0"/>
              </a:rPr>
            </a:br>
            <a:endParaRPr lang="en-US" b="0" dirty="0">
              <a:solidFill>
                <a:srgbClr val="D4D4D4"/>
              </a:solidFill>
              <a:effectLst/>
              <a:latin typeface="Consolas" panose="020B0609020204030204" pitchFamily="49" charset="0"/>
            </a:endParaRP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BFAA016C-0F69-4833-8FB2-86065C23EC73}" type="slidenum">
              <a:rPr lang="x-none"/>
              <a:pPr>
                <a:defRPr/>
              </a:pPr>
              <a:t>191</a:t>
            </a:fld>
            <a:endParaRPr lang="en-US" dirty="0"/>
          </a:p>
        </p:txBody>
      </p:sp>
      <p:sp>
        <p:nvSpPr>
          <p:cNvPr id="207877" name="Rectangle 4"/>
          <p:cNvSpPr>
            <a:spLocks noGrp="1" noChangeArrowheads="1"/>
          </p:cNvSpPr>
          <p:nvPr>
            <p:ph type="title"/>
          </p:nvPr>
        </p:nvSpPr>
        <p:spPr/>
        <p:txBody>
          <a:bodyPr/>
          <a:lstStyle/>
          <a:p>
            <a:r>
              <a:rPr lang="en-US" dirty="0"/>
              <a:t>List Validate Method</a:t>
            </a:r>
          </a:p>
        </p:txBody>
      </p:sp>
      <p:sp>
        <p:nvSpPr>
          <p:cNvPr id="207878" name="AutoShape 5"/>
          <p:cNvSpPr>
            <a:spLocks noChangeArrowheads="1"/>
          </p:cNvSpPr>
          <p:nvPr/>
        </p:nvSpPr>
        <p:spPr bwMode="auto">
          <a:xfrm>
            <a:off x="1162050" y="3482975"/>
            <a:ext cx="3765550" cy="546100"/>
          </a:xfrm>
          <a:prstGeom prst="wedgeRoundRectCallout">
            <a:avLst>
              <a:gd name="adj1" fmla="val 25801"/>
              <a:gd name="adj2" fmla="val 23779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07879" name="Text Box 6"/>
          <p:cNvSpPr txBox="1">
            <a:spLocks noChangeArrowheads="1"/>
          </p:cNvSpPr>
          <p:nvPr/>
        </p:nvSpPr>
        <p:spPr bwMode="auto">
          <a:xfrm>
            <a:off x="2468325" y="5168920"/>
            <a:ext cx="4228310" cy="523220"/>
          </a:xfrm>
          <a:prstGeom prst="rect">
            <a:avLst/>
          </a:prstGeom>
          <a:noFill/>
          <a:ln w="38100">
            <a:solidFill>
              <a:srgbClr val="FF0000"/>
            </a:solidFill>
            <a:miter lim="800000"/>
            <a:headEnd/>
            <a:tailEnd/>
          </a:ln>
        </p:spPr>
        <p:txBody>
          <a:bodyPr wrap="square">
            <a:spAutoFit/>
          </a:bodyPr>
          <a:lstStyle/>
          <a:p>
            <a:pPr algn="ctr"/>
            <a:r>
              <a:rPr lang="en-US" sz="2800" dirty="0">
                <a:solidFill>
                  <a:schemeClr val="bg1"/>
                </a:solidFill>
                <a:latin typeface="Consolas" panose="020B0609020204030204" pitchFamily="49" charset="0"/>
                <a:cs typeface="Courier New" panose="02070309020205020404" pitchFamily="49" charset="0"/>
              </a:rPr>
              <a:t>pred</a:t>
            </a:r>
            <a:r>
              <a:rPr lang="en-US" sz="2800" dirty="0">
                <a:solidFill>
                  <a:srgbClr val="FFFF00"/>
                </a:solidFill>
                <a:latin typeface="Arial" pitchFamily="34" charset="0"/>
              </a:rPr>
              <a:t> still points to </a:t>
            </a:r>
            <a:r>
              <a:rPr lang="en-US" sz="2800" dirty="0">
                <a:solidFill>
                  <a:schemeClr val="bg1"/>
                </a:solidFill>
                <a:latin typeface="Consolas" panose="020B0609020204030204" pitchFamily="49" charset="0"/>
                <a:cs typeface="Courier New" panose="02070309020205020404" pitchFamily="49" charset="0"/>
              </a:rPr>
              <a:t>curr</a:t>
            </a:r>
            <a:endParaRPr lang="en-US" sz="2800" dirty="0">
              <a:solidFill>
                <a:schemeClr val="bg1"/>
              </a:solidFill>
              <a:latin typeface="Arial" pitchFamily="34" charset="0"/>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6A1F951C-88ED-4B59-99D7-C1CA9144D660}" type="slidenum">
              <a:rPr lang="x-none"/>
              <a:pPr>
                <a:defRPr/>
              </a:pPr>
              <a:t>192</a:t>
            </a:fld>
            <a:endParaRPr lang="en-US" dirty="0"/>
          </a:p>
        </p:txBody>
      </p:sp>
      <p:sp>
        <p:nvSpPr>
          <p:cNvPr id="208900" name="Rectangle 2"/>
          <p:cNvSpPr>
            <a:spLocks noGrp="1" noChangeArrowheads="1"/>
          </p:cNvSpPr>
          <p:nvPr>
            <p:ph type="title"/>
          </p:nvPr>
        </p:nvSpPr>
        <p:spPr/>
        <p:txBody>
          <a:bodyPr/>
          <a:lstStyle/>
          <a:p>
            <a:r>
              <a:rPr lang="en-US" dirty="0"/>
              <a:t>Remove</a:t>
            </a:r>
          </a:p>
        </p:txBody>
      </p:sp>
      <p:sp>
        <p:nvSpPr>
          <p:cNvPr id="208901" name="Text Box 3"/>
          <p:cNvSpPr txBox="1">
            <a:spLocks noChangeArrowheads="1"/>
          </p:cNvSpPr>
          <p:nvPr/>
        </p:nvSpPr>
        <p:spPr bwMode="auto">
          <a:xfrm>
            <a:off x="868363" y="1654175"/>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655F05AB-6958-F9DA-C182-E08301C3B663}"/>
              </a:ext>
            </a:extLst>
          </p:cNvPr>
          <p:cNvSpPr txBox="1">
            <a:spLocks noChangeArrowheads="1"/>
          </p:cNvSpPr>
          <p:nvPr/>
        </p:nvSpPr>
        <p:spPr bwMode="auto">
          <a:xfrm>
            <a:off x="868363" y="1654175"/>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6BE68A3B-3D5A-49A2-996F-7F4799FFB052}" type="slidenum">
              <a:rPr lang="x-none"/>
              <a:pPr>
                <a:defRPr/>
              </a:pPr>
              <a:t>193</a:t>
            </a:fld>
            <a:endParaRPr lang="en-US" dirty="0"/>
          </a:p>
        </p:txBody>
      </p:sp>
      <p:sp>
        <p:nvSpPr>
          <p:cNvPr id="209924" name="Rectangle 2"/>
          <p:cNvSpPr>
            <a:spLocks noGrp="1" noChangeArrowheads="1"/>
          </p:cNvSpPr>
          <p:nvPr>
            <p:ph type="title"/>
          </p:nvPr>
        </p:nvSpPr>
        <p:spPr/>
        <p:txBody>
          <a:bodyPr/>
          <a:lstStyle/>
          <a:p>
            <a:r>
              <a:rPr lang="en-US" dirty="0"/>
              <a:t>Remove</a:t>
            </a:r>
          </a:p>
        </p:txBody>
      </p:sp>
      <p:sp>
        <p:nvSpPr>
          <p:cNvPr id="209926" name="AutoShape 7"/>
          <p:cNvSpPr>
            <a:spLocks noChangeArrowheads="1"/>
          </p:cNvSpPr>
          <p:nvPr/>
        </p:nvSpPr>
        <p:spPr bwMode="auto">
          <a:xfrm>
            <a:off x="1085850" y="2336800"/>
            <a:ext cx="5167313" cy="546100"/>
          </a:xfrm>
          <a:prstGeom prst="wedgeRoundRectCallout">
            <a:avLst>
              <a:gd name="adj1" fmla="val 46097"/>
              <a:gd name="adj2" fmla="val 28517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09927" name="Text Box 8"/>
          <p:cNvSpPr txBox="1">
            <a:spLocks noChangeArrowheads="1"/>
          </p:cNvSpPr>
          <p:nvPr/>
        </p:nvSpPr>
        <p:spPr bwMode="auto">
          <a:xfrm>
            <a:off x="4408024" y="4281410"/>
            <a:ext cx="3706152"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Validate as before</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451FB2FF-FFFA-7C44-1C36-18292362ACEE}"/>
              </a:ext>
            </a:extLst>
          </p:cNvPr>
          <p:cNvSpPr txBox="1">
            <a:spLocks noChangeArrowheads="1"/>
          </p:cNvSpPr>
          <p:nvPr/>
        </p:nvSpPr>
        <p:spPr bwMode="auto">
          <a:xfrm>
            <a:off x="868363" y="1654175"/>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3C455503-B91D-4EAD-BD70-3B896E1B8947}" type="slidenum">
              <a:rPr lang="x-none"/>
              <a:pPr>
                <a:defRPr/>
              </a:pPr>
              <a:t>194</a:t>
            </a:fld>
            <a:endParaRPr lang="en-US" dirty="0"/>
          </a:p>
        </p:txBody>
      </p:sp>
      <p:sp>
        <p:nvSpPr>
          <p:cNvPr id="210948" name="Rectangle 2"/>
          <p:cNvSpPr>
            <a:spLocks noGrp="1" noChangeArrowheads="1"/>
          </p:cNvSpPr>
          <p:nvPr>
            <p:ph type="title"/>
          </p:nvPr>
        </p:nvSpPr>
        <p:spPr/>
        <p:txBody>
          <a:bodyPr/>
          <a:lstStyle/>
          <a:p>
            <a:r>
              <a:rPr lang="en-US" dirty="0"/>
              <a:t>Remove</a:t>
            </a:r>
          </a:p>
        </p:txBody>
      </p:sp>
      <p:sp>
        <p:nvSpPr>
          <p:cNvPr id="210950" name="AutoShape 4"/>
          <p:cNvSpPr>
            <a:spLocks noChangeArrowheads="1"/>
          </p:cNvSpPr>
          <p:nvPr/>
        </p:nvSpPr>
        <p:spPr bwMode="auto">
          <a:xfrm>
            <a:off x="1309688" y="2743200"/>
            <a:ext cx="4519612" cy="546100"/>
          </a:xfrm>
          <a:prstGeom prst="wedgeRoundRectCallout">
            <a:avLst>
              <a:gd name="adj1" fmla="val 54532"/>
              <a:gd name="adj2" fmla="val 331685"/>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10951" name="Text Box 5"/>
          <p:cNvSpPr txBox="1">
            <a:spLocks noChangeArrowheads="1"/>
          </p:cNvSpPr>
          <p:nvPr/>
        </p:nvSpPr>
        <p:spPr bwMode="auto">
          <a:xfrm>
            <a:off x="4976533" y="4845845"/>
            <a:ext cx="2114550"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Key found</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8418C937-A361-2E55-B949-D1F4BC58D05A}"/>
              </a:ext>
            </a:extLst>
          </p:cNvPr>
          <p:cNvSpPr txBox="1">
            <a:spLocks noChangeArrowheads="1"/>
          </p:cNvSpPr>
          <p:nvPr/>
        </p:nvSpPr>
        <p:spPr bwMode="auto">
          <a:xfrm>
            <a:off x="868363" y="1654175"/>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748A02D4-D8C0-4627-B625-F2C0FF8E0C8A}" type="slidenum">
              <a:rPr lang="x-none"/>
              <a:pPr>
                <a:defRPr/>
              </a:pPr>
              <a:t>195</a:t>
            </a:fld>
            <a:endParaRPr lang="en-US" dirty="0"/>
          </a:p>
        </p:txBody>
      </p:sp>
      <p:sp>
        <p:nvSpPr>
          <p:cNvPr id="211972" name="Rectangle 2"/>
          <p:cNvSpPr>
            <a:spLocks noGrp="1" noChangeArrowheads="1"/>
          </p:cNvSpPr>
          <p:nvPr>
            <p:ph type="title"/>
          </p:nvPr>
        </p:nvSpPr>
        <p:spPr/>
        <p:txBody>
          <a:bodyPr/>
          <a:lstStyle/>
          <a:p>
            <a:r>
              <a:rPr lang="en-US" dirty="0"/>
              <a:t>Remove</a:t>
            </a:r>
          </a:p>
        </p:txBody>
      </p:sp>
      <p:sp>
        <p:nvSpPr>
          <p:cNvPr id="211974" name="AutoShape 4"/>
          <p:cNvSpPr>
            <a:spLocks noChangeArrowheads="1"/>
          </p:cNvSpPr>
          <p:nvPr/>
        </p:nvSpPr>
        <p:spPr bwMode="auto">
          <a:xfrm>
            <a:off x="1538288" y="3176588"/>
            <a:ext cx="3786187" cy="393700"/>
          </a:xfrm>
          <a:prstGeom prst="wedgeRoundRectCallout">
            <a:avLst>
              <a:gd name="adj1" fmla="val 55324"/>
              <a:gd name="adj2" fmla="val 41492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11975" name="Text Box 5"/>
          <p:cNvSpPr txBox="1">
            <a:spLocks noChangeArrowheads="1"/>
          </p:cNvSpPr>
          <p:nvPr/>
        </p:nvSpPr>
        <p:spPr bwMode="auto">
          <a:xfrm>
            <a:off x="4120013" y="5106047"/>
            <a:ext cx="3227556"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Logical remove</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6CEDB8ED-38D7-5467-C004-6EA128C3CB0D}"/>
              </a:ext>
            </a:extLst>
          </p:cNvPr>
          <p:cNvSpPr txBox="1">
            <a:spLocks noChangeArrowheads="1"/>
          </p:cNvSpPr>
          <p:nvPr/>
        </p:nvSpPr>
        <p:spPr bwMode="auto">
          <a:xfrm>
            <a:off x="868363" y="1654175"/>
            <a:ext cx="7445375" cy="4893647"/>
          </a:xfrm>
          <a:prstGeom prst="rect">
            <a:avLst/>
          </a:prstGeom>
          <a:solidFill>
            <a:schemeClr val="tx1"/>
          </a:solidFill>
          <a:ln w="9525">
            <a:noFill/>
            <a:miter lim="800000"/>
            <a:headEnd/>
            <a:tailEnd/>
          </a:ln>
        </p:spPr>
        <p:txBody>
          <a:bodyPr>
            <a:spAutoFit/>
          </a:bodyPr>
          <a:lstStyle/>
          <a:p>
            <a:pPr algn="l"/>
            <a:r>
              <a:rPr lang="en-US" b="0" dirty="0">
                <a:solidFill>
                  <a:srgbClr val="C586C0"/>
                </a:solidFill>
                <a:effectLst/>
                <a:latin typeface="Consolas" panose="020B0609020204030204" pitchFamily="49" charset="0"/>
              </a:rPr>
              <a:t>try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validate</a:t>
            </a:r>
            <a:r>
              <a:rPr lang="en-US" b="0" dirty="0">
                <a:solidFill>
                  <a:srgbClr val="D4D4D4"/>
                </a:solidFill>
                <a:effectLst/>
                <a:latin typeface="Consolas" panose="020B0609020204030204" pitchFamily="49" charset="0"/>
              </a:rPr>
              <a:t>(pred,curr)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else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a:t>
            </a:r>
            <a:r>
              <a:rPr lang="en-US" b="0" dirty="0">
                <a:solidFill>
                  <a:srgbClr val="C586C0"/>
                </a:solidFill>
                <a:effectLst/>
                <a:latin typeface="Consolas" panose="020B0609020204030204" pitchFamily="49" charset="0"/>
              </a:rPr>
              <a:t>finally</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unlock</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BDD77B7D-6705-47D3-A62D-7CE06DE9459E}" type="slidenum">
              <a:rPr lang="x-none"/>
              <a:pPr>
                <a:defRPr/>
              </a:pPr>
              <a:t>196</a:t>
            </a:fld>
            <a:endParaRPr lang="en-US" dirty="0"/>
          </a:p>
        </p:txBody>
      </p:sp>
      <p:sp>
        <p:nvSpPr>
          <p:cNvPr id="212996" name="Rectangle 2"/>
          <p:cNvSpPr>
            <a:spLocks noGrp="1" noChangeArrowheads="1"/>
          </p:cNvSpPr>
          <p:nvPr>
            <p:ph type="title"/>
          </p:nvPr>
        </p:nvSpPr>
        <p:spPr/>
        <p:txBody>
          <a:bodyPr/>
          <a:lstStyle/>
          <a:p>
            <a:r>
              <a:rPr lang="en-US" dirty="0"/>
              <a:t>Remove</a:t>
            </a:r>
          </a:p>
        </p:txBody>
      </p:sp>
      <p:sp>
        <p:nvSpPr>
          <p:cNvPr id="212998" name="AutoShape 4"/>
          <p:cNvSpPr>
            <a:spLocks noChangeArrowheads="1"/>
          </p:cNvSpPr>
          <p:nvPr/>
        </p:nvSpPr>
        <p:spPr bwMode="auto">
          <a:xfrm>
            <a:off x="1527175" y="3451225"/>
            <a:ext cx="4383088" cy="546100"/>
          </a:xfrm>
          <a:prstGeom prst="wedgeRoundRectCallout">
            <a:avLst>
              <a:gd name="adj1" fmla="val 45037"/>
              <a:gd name="adj2" fmla="val 28517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12999" name="Text Box 5"/>
          <p:cNvSpPr txBox="1">
            <a:spLocks noChangeArrowheads="1"/>
          </p:cNvSpPr>
          <p:nvPr/>
        </p:nvSpPr>
        <p:spPr bwMode="auto">
          <a:xfrm>
            <a:off x="4079552" y="5436393"/>
            <a:ext cx="3047389"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Physical remove</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1E130C4B-12F0-451A-BBE7-7B3C3EFD6215}" type="slidenum">
              <a:rPr lang="x-none"/>
              <a:pPr>
                <a:defRPr/>
              </a:pPr>
              <a:t>197</a:t>
            </a:fld>
            <a:endParaRPr lang="en-US" dirty="0"/>
          </a:p>
        </p:txBody>
      </p:sp>
      <p:sp>
        <p:nvSpPr>
          <p:cNvPr id="214020" name="Rectangle 2"/>
          <p:cNvSpPr>
            <a:spLocks noGrp="1" noChangeArrowheads="1"/>
          </p:cNvSpPr>
          <p:nvPr>
            <p:ph type="title"/>
          </p:nvPr>
        </p:nvSpPr>
        <p:spPr/>
        <p:txBody>
          <a:bodyPr/>
          <a:lstStyle/>
          <a:p>
            <a:r>
              <a:rPr lang="en-US" dirty="0"/>
              <a:t>Contains</a:t>
            </a:r>
          </a:p>
        </p:txBody>
      </p:sp>
      <p:sp>
        <p:nvSpPr>
          <p:cNvPr id="214021" name="Text Box 3"/>
          <p:cNvSpPr txBox="1">
            <a:spLocks noChangeArrowheads="1"/>
          </p:cNvSpPr>
          <p:nvPr/>
        </p:nvSpPr>
        <p:spPr bwMode="auto">
          <a:xfrm>
            <a:off x="868363" y="1654175"/>
            <a:ext cx="7856537" cy="3046988"/>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&amp;&amp;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50EAA322-4426-AB7F-C862-4E04AF9B80B2}"/>
              </a:ext>
            </a:extLst>
          </p:cNvPr>
          <p:cNvSpPr txBox="1">
            <a:spLocks noChangeArrowheads="1"/>
          </p:cNvSpPr>
          <p:nvPr/>
        </p:nvSpPr>
        <p:spPr bwMode="auto">
          <a:xfrm>
            <a:off x="868363" y="1654175"/>
            <a:ext cx="7856537" cy="3046988"/>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&amp;&amp;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CF2F3D65-ACED-4B7E-9BA2-FC9596E46B54}" type="slidenum">
              <a:rPr lang="x-none"/>
              <a:pPr>
                <a:defRPr/>
              </a:pPr>
              <a:t>198</a:t>
            </a:fld>
            <a:endParaRPr lang="en-US" dirty="0"/>
          </a:p>
        </p:txBody>
      </p:sp>
      <p:sp>
        <p:nvSpPr>
          <p:cNvPr id="215044" name="Rectangle 2"/>
          <p:cNvSpPr>
            <a:spLocks noGrp="1" noChangeArrowheads="1"/>
          </p:cNvSpPr>
          <p:nvPr>
            <p:ph type="title"/>
          </p:nvPr>
        </p:nvSpPr>
        <p:spPr/>
        <p:txBody>
          <a:bodyPr/>
          <a:lstStyle/>
          <a:p>
            <a:r>
              <a:rPr lang="en-US" dirty="0"/>
              <a:t>Contains</a:t>
            </a:r>
          </a:p>
        </p:txBody>
      </p:sp>
      <p:sp>
        <p:nvSpPr>
          <p:cNvPr id="215046" name="AutoShape 4"/>
          <p:cNvSpPr>
            <a:spLocks noChangeArrowheads="1"/>
          </p:cNvSpPr>
          <p:nvPr/>
        </p:nvSpPr>
        <p:spPr bwMode="auto">
          <a:xfrm>
            <a:off x="1222375" y="2370138"/>
            <a:ext cx="3215154" cy="546100"/>
          </a:xfrm>
          <a:prstGeom prst="wedgeRoundRectCallout">
            <a:avLst>
              <a:gd name="adj1" fmla="val 25480"/>
              <a:gd name="adj2" fmla="val 43578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15047" name="Text Box 5"/>
          <p:cNvSpPr txBox="1">
            <a:spLocks noChangeArrowheads="1"/>
          </p:cNvSpPr>
          <p:nvPr/>
        </p:nvSpPr>
        <p:spPr bwMode="auto">
          <a:xfrm>
            <a:off x="2338574" y="5226625"/>
            <a:ext cx="3429000"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Start at the head</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E55D59E1-FA4A-FDFD-6E6E-600B82BE788C}"/>
              </a:ext>
            </a:extLst>
          </p:cNvPr>
          <p:cNvSpPr txBox="1">
            <a:spLocks noChangeArrowheads="1"/>
          </p:cNvSpPr>
          <p:nvPr/>
        </p:nvSpPr>
        <p:spPr bwMode="auto">
          <a:xfrm>
            <a:off x="868363" y="1654175"/>
            <a:ext cx="7856537" cy="3046988"/>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&amp;&amp;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2FB1FC55-FB48-49F4-9275-0CD87E6D080E}" type="slidenum">
              <a:rPr lang="x-none"/>
              <a:pPr>
                <a:defRPr/>
              </a:pPr>
              <a:t>199</a:t>
            </a:fld>
            <a:endParaRPr lang="en-US" dirty="0"/>
          </a:p>
        </p:txBody>
      </p:sp>
      <p:sp>
        <p:nvSpPr>
          <p:cNvPr id="216068" name="Rectangle 2"/>
          <p:cNvSpPr>
            <a:spLocks noGrp="1" noChangeArrowheads="1"/>
          </p:cNvSpPr>
          <p:nvPr>
            <p:ph type="title"/>
          </p:nvPr>
        </p:nvSpPr>
        <p:spPr/>
        <p:txBody>
          <a:bodyPr/>
          <a:lstStyle/>
          <a:p>
            <a:r>
              <a:rPr lang="en-US" dirty="0"/>
              <a:t>Contains</a:t>
            </a:r>
          </a:p>
        </p:txBody>
      </p:sp>
      <p:sp>
        <p:nvSpPr>
          <p:cNvPr id="216070" name="AutoShape 4"/>
          <p:cNvSpPr>
            <a:spLocks noChangeArrowheads="1"/>
          </p:cNvSpPr>
          <p:nvPr/>
        </p:nvSpPr>
        <p:spPr bwMode="auto">
          <a:xfrm>
            <a:off x="1230313" y="2733675"/>
            <a:ext cx="4381593" cy="546100"/>
          </a:xfrm>
          <a:prstGeom prst="wedgeRoundRectCallout">
            <a:avLst>
              <a:gd name="adj1" fmla="val 28708"/>
              <a:gd name="adj2" fmla="val 42470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16071" name="Text Box 5"/>
          <p:cNvSpPr txBox="1">
            <a:spLocks noChangeArrowheads="1"/>
          </p:cNvSpPr>
          <p:nvPr/>
        </p:nvSpPr>
        <p:spPr bwMode="auto">
          <a:xfrm>
            <a:off x="3131617" y="5422681"/>
            <a:ext cx="3793085"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Search key range</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9ACD3746-D0AE-83F8-5300-E9DD1FE50B30}"/>
              </a:ext>
            </a:extLst>
          </p:cNvPr>
          <p:cNvSpPr txBox="1">
            <a:spLocks noChangeArrowheads="1"/>
          </p:cNvSpPr>
          <p:nvPr/>
        </p:nvSpPr>
        <p:spPr bwMode="auto">
          <a:xfrm>
            <a:off x="868363" y="1654175"/>
            <a:ext cx="7856537" cy="3046988"/>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&amp;&amp;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4A2B497C-9EC2-4BAF-8E62-23E226833FFC}" type="slidenum">
              <a:rPr lang="x-none"/>
              <a:pPr>
                <a:defRPr/>
              </a:pPr>
              <a:t>200</a:t>
            </a:fld>
            <a:endParaRPr lang="en-US" dirty="0"/>
          </a:p>
        </p:txBody>
      </p:sp>
      <p:sp>
        <p:nvSpPr>
          <p:cNvPr id="217092" name="Rectangle 2"/>
          <p:cNvSpPr>
            <a:spLocks noGrp="1" noChangeArrowheads="1"/>
          </p:cNvSpPr>
          <p:nvPr>
            <p:ph type="title"/>
          </p:nvPr>
        </p:nvSpPr>
        <p:spPr/>
        <p:txBody>
          <a:bodyPr/>
          <a:lstStyle/>
          <a:p>
            <a:r>
              <a:rPr lang="en-US" dirty="0"/>
              <a:t>Contains</a:t>
            </a:r>
          </a:p>
        </p:txBody>
      </p:sp>
      <p:sp>
        <p:nvSpPr>
          <p:cNvPr id="217094" name="AutoShape 4"/>
          <p:cNvSpPr>
            <a:spLocks noChangeArrowheads="1"/>
          </p:cNvSpPr>
          <p:nvPr/>
        </p:nvSpPr>
        <p:spPr bwMode="auto">
          <a:xfrm>
            <a:off x="1539875" y="3132138"/>
            <a:ext cx="3511550" cy="444500"/>
          </a:xfrm>
          <a:prstGeom prst="wedgeRoundRectCallout">
            <a:avLst>
              <a:gd name="adj1" fmla="val 57958"/>
              <a:gd name="adj2" fmla="val 37321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17095" name="Text Box 5"/>
          <p:cNvSpPr txBox="1">
            <a:spLocks noChangeArrowheads="1"/>
          </p:cNvSpPr>
          <p:nvPr/>
        </p:nvSpPr>
        <p:spPr bwMode="auto">
          <a:xfrm>
            <a:off x="2238375" y="5040313"/>
            <a:ext cx="5980113"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Traverse </a:t>
            </a:r>
            <a:r>
              <a:rPr lang="en-US" sz="2800" i="1" dirty="0">
                <a:solidFill>
                  <a:srgbClr val="FFFF00"/>
                </a:solidFill>
                <a:latin typeface="Arial" pitchFamily="34" charset="0"/>
              </a:rPr>
              <a:t>without locking</a:t>
            </a:r>
          </a:p>
          <a:p>
            <a:pPr algn="ctr"/>
            <a:r>
              <a:rPr lang="en-US" sz="2800" dirty="0">
                <a:solidFill>
                  <a:srgbClr val="FFFF00"/>
                </a:solidFill>
                <a:latin typeface="Arial" pitchFamily="34" charset="0"/>
              </a:rPr>
              <a:t>(nodes may have been removed)</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FC529C06-54FD-6989-80D3-CB8333FAA229}"/>
              </a:ext>
            </a:extLst>
          </p:cNvPr>
          <p:cNvSpPr txBox="1">
            <a:spLocks noChangeArrowheads="1"/>
          </p:cNvSpPr>
          <p:nvPr/>
        </p:nvSpPr>
        <p:spPr bwMode="auto">
          <a:xfrm>
            <a:off x="868363" y="1654175"/>
            <a:ext cx="7856537" cy="3046988"/>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 {</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&amp;&amp;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6" name="Footer Placeholder 3"/>
          <p:cNvSpPr>
            <a:spLocks noGrp="1"/>
          </p:cNvSpPr>
          <p:nvPr>
            <p:ph type="ftr" sz="quarter" idx="10"/>
          </p:nvPr>
        </p:nvSpPr>
        <p:spPr/>
        <p:txBody>
          <a:bodyPr/>
          <a:lstStyle/>
          <a:p>
            <a:pPr>
              <a:defRPr/>
            </a:pPr>
            <a:r>
              <a:rPr lang="en-US" dirty="0"/>
              <a:t>Art of Multiprocessor Programming</a:t>
            </a:r>
          </a:p>
        </p:txBody>
      </p:sp>
      <p:sp>
        <p:nvSpPr>
          <p:cNvPr id="7" name="Slide Number Placeholder 4"/>
          <p:cNvSpPr>
            <a:spLocks noGrp="1"/>
          </p:cNvSpPr>
          <p:nvPr>
            <p:ph type="sldNum" sz="quarter" idx="11"/>
          </p:nvPr>
        </p:nvSpPr>
        <p:spPr/>
        <p:txBody>
          <a:bodyPr/>
          <a:lstStyle/>
          <a:p>
            <a:pPr>
              <a:defRPr/>
            </a:pPr>
            <a:fld id="{467BB391-5003-427B-9DA5-04D53C189D08}" type="slidenum">
              <a:rPr lang="x-none"/>
              <a:pPr>
                <a:defRPr/>
              </a:pPr>
              <a:t>201</a:t>
            </a:fld>
            <a:endParaRPr lang="en-US" dirty="0"/>
          </a:p>
        </p:txBody>
      </p:sp>
      <p:sp>
        <p:nvSpPr>
          <p:cNvPr id="218116" name="Rectangle 2"/>
          <p:cNvSpPr>
            <a:spLocks noGrp="1" noChangeArrowheads="1"/>
          </p:cNvSpPr>
          <p:nvPr>
            <p:ph type="title"/>
          </p:nvPr>
        </p:nvSpPr>
        <p:spPr/>
        <p:txBody>
          <a:bodyPr/>
          <a:lstStyle/>
          <a:p>
            <a:r>
              <a:rPr lang="en-US" dirty="0"/>
              <a:t>Contains</a:t>
            </a:r>
          </a:p>
        </p:txBody>
      </p:sp>
      <p:sp>
        <p:nvSpPr>
          <p:cNvPr id="218118" name="AutoShape 4"/>
          <p:cNvSpPr>
            <a:spLocks noChangeArrowheads="1"/>
          </p:cNvSpPr>
          <p:nvPr/>
        </p:nvSpPr>
        <p:spPr bwMode="auto">
          <a:xfrm>
            <a:off x="1162050" y="3741738"/>
            <a:ext cx="7472363" cy="609600"/>
          </a:xfrm>
          <a:prstGeom prst="wedgeRoundRectCallout">
            <a:avLst>
              <a:gd name="adj1" fmla="val -9551"/>
              <a:gd name="adj2" fmla="val 21770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18119" name="Text Box 5"/>
          <p:cNvSpPr txBox="1">
            <a:spLocks noChangeArrowheads="1"/>
          </p:cNvSpPr>
          <p:nvPr/>
        </p:nvSpPr>
        <p:spPr bwMode="auto">
          <a:xfrm>
            <a:off x="2865438" y="5464175"/>
            <a:ext cx="4722812" cy="519113"/>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Present and undeleted?</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ooter Placeholder 3"/>
          <p:cNvSpPr>
            <a:spLocks noGrp="1"/>
          </p:cNvSpPr>
          <p:nvPr>
            <p:ph type="ftr" sz="quarter" idx="10"/>
          </p:nvPr>
        </p:nvSpPr>
        <p:spPr/>
        <p:txBody>
          <a:bodyPr/>
          <a:lstStyle/>
          <a:p>
            <a:pPr>
              <a:defRPr/>
            </a:pPr>
            <a:r>
              <a:rPr lang="en-US" dirty="0"/>
              <a:t>Art of Multiprocessor Programming</a:t>
            </a:r>
          </a:p>
        </p:txBody>
      </p:sp>
      <p:sp>
        <p:nvSpPr>
          <p:cNvPr id="62" name="Slide Number Placeholder 4"/>
          <p:cNvSpPr>
            <a:spLocks noGrp="1"/>
          </p:cNvSpPr>
          <p:nvPr>
            <p:ph type="sldNum" sz="quarter" idx="11"/>
          </p:nvPr>
        </p:nvSpPr>
        <p:spPr/>
        <p:txBody>
          <a:bodyPr/>
          <a:lstStyle/>
          <a:p>
            <a:pPr>
              <a:defRPr/>
            </a:pPr>
            <a:fld id="{A9A47D09-1762-4515-8364-6141AB2769B2}" type="slidenum">
              <a:rPr lang="x-none"/>
              <a:pPr>
                <a:defRPr/>
              </a:pPr>
              <a:t>202</a:t>
            </a:fld>
            <a:endParaRPr lang="en-US" dirty="0"/>
          </a:p>
        </p:txBody>
      </p:sp>
      <p:sp>
        <p:nvSpPr>
          <p:cNvPr id="219140" name="Rectangle 2"/>
          <p:cNvSpPr>
            <a:spLocks noGrp="1" noChangeArrowheads="1"/>
          </p:cNvSpPr>
          <p:nvPr>
            <p:ph type="title"/>
          </p:nvPr>
        </p:nvSpPr>
        <p:spPr>
          <a:xfrm>
            <a:off x="685800" y="349250"/>
            <a:ext cx="7772400" cy="1143000"/>
          </a:xfrm>
        </p:spPr>
        <p:txBody>
          <a:bodyPr/>
          <a:lstStyle/>
          <a:p>
            <a:r>
              <a:rPr lang="en-US" sz="4000" dirty="0"/>
              <a:t>Summary: Wait-free Contains</a:t>
            </a:r>
          </a:p>
        </p:txBody>
      </p:sp>
      <p:grpSp>
        <p:nvGrpSpPr>
          <p:cNvPr id="2" name="Group 1">
            <a:extLst>
              <a:ext uri="{FF2B5EF4-FFF2-40B4-BE49-F238E27FC236}">
                <a16:creationId xmlns:a16="http://schemas.microsoft.com/office/drawing/2014/main" id="{9BCA7604-8DF0-6B16-5479-284A7DBFAE32}"/>
              </a:ext>
            </a:extLst>
          </p:cNvPr>
          <p:cNvGrpSpPr/>
          <p:nvPr/>
        </p:nvGrpSpPr>
        <p:grpSpPr>
          <a:xfrm>
            <a:off x="877888" y="1681163"/>
            <a:ext cx="6684962" cy="466726"/>
            <a:chOff x="877888" y="1681163"/>
            <a:chExt cx="6684962" cy="466726"/>
          </a:xfrm>
        </p:grpSpPr>
        <p:sp>
          <p:nvSpPr>
            <p:cNvPr id="219156" name="Freeform 71"/>
            <p:cNvSpPr>
              <a:spLocks/>
            </p:cNvSpPr>
            <p:nvPr/>
          </p:nvSpPr>
          <p:spPr bwMode="auto">
            <a:xfrm>
              <a:off x="877888" y="1685926"/>
              <a:ext cx="5804621" cy="461963"/>
            </a:xfrm>
            <a:custGeom>
              <a:avLst/>
              <a:gdLst>
                <a:gd name="T0" fmla="*/ 0 w 1070"/>
                <a:gd name="T1" fmla="*/ 388 h 216"/>
                <a:gd name="T2" fmla="*/ 23517 w 1070"/>
                <a:gd name="T3" fmla="*/ 11 h 216"/>
                <a:gd name="T4" fmla="*/ 48408 w 1070"/>
                <a:gd name="T5" fmla="*/ 324 h 216"/>
                <a:gd name="T6" fmla="*/ 74621 w 1070"/>
                <a:gd name="T7" fmla="*/ 78 h 216"/>
                <a:gd name="T8" fmla="*/ 89110 w 1070"/>
                <a:gd name="T9" fmla="*/ 273 h 216"/>
                <a:gd name="T10" fmla="*/ 111293 w 1070"/>
                <a:gd name="T11" fmla="*/ 143 h 216"/>
                <a:gd name="T12" fmla="*/ 128316 w 1070"/>
                <a:gd name="T13" fmla="*/ 226 h 216"/>
                <a:gd name="T14" fmla="*/ 153269 w 1070"/>
                <a:gd name="T15" fmla="*/ 159 h 216"/>
                <a:gd name="T16" fmla="*/ 0 60000 65536"/>
                <a:gd name="T17" fmla="*/ 0 60000 65536"/>
                <a:gd name="T18" fmla="*/ 0 60000 65536"/>
                <a:gd name="T19" fmla="*/ 0 60000 65536"/>
                <a:gd name="T20" fmla="*/ 0 60000 65536"/>
                <a:gd name="T21" fmla="*/ 0 60000 65536"/>
                <a:gd name="T22" fmla="*/ 0 60000 65536"/>
                <a:gd name="T23" fmla="*/ 0 60000 65536"/>
                <a:gd name="T24" fmla="*/ 0 w 1070"/>
                <a:gd name="T25" fmla="*/ 0 h 216"/>
                <a:gd name="T26" fmla="*/ 1070 w 1070"/>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0" h="216">
                  <a:moveTo>
                    <a:pt x="0" y="216"/>
                  </a:moveTo>
                  <a:cubicBezTo>
                    <a:pt x="54" y="114"/>
                    <a:pt x="108" y="12"/>
                    <a:pt x="164" y="6"/>
                  </a:cubicBezTo>
                  <a:cubicBezTo>
                    <a:pt x="220" y="0"/>
                    <a:pt x="279" y="174"/>
                    <a:pt x="338" y="180"/>
                  </a:cubicBezTo>
                  <a:cubicBezTo>
                    <a:pt x="397" y="186"/>
                    <a:pt x="474" y="48"/>
                    <a:pt x="521" y="43"/>
                  </a:cubicBezTo>
                  <a:cubicBezTo>
                    <a:pt x="568" y="38"/>
                    <a:pt x="579" y="146"/>
                    <a:pt x="622" y="152"/>
                  </a:cubicBezTo>
                  <a:cubicBezTo>
                    <a:pt x="665" y="158"/>
                    <a:pt x="731" y="83"/>
                    <a:pt x="777" y="79"/>
                  </a:cubicBezTo>
                  <a:cubicBezTo>
                    <a:pt x="823" y="75"/>
                    <a:pt x="847" y="124"/>
                    <a:pt x="896" y="125"/>
                  </a:cubicBezTo>
                  <a:cubicBezTo>
                    <a:pt x="945" y="126"/>
                    <a:pt x="1007" y="107"/>
                    <a:pt x="1070" y="88"/>
                  </a:cubicBezTo>
                </a:path>
              </a:pathLst>
            </a:custGeom>
            <a:noFill/>
            <a:ln w="38100">
              <a:solidFill>
                <a:schemeClr val="accent1"/>
              </a:solidFill>
              <a:round/>
              <a:headEnd/>
              <a:tailEnd type="triangle" w="med" len="med"/>
            </a:ln>
          </p:spPr>
          <p:txBody>
            <a:bodyPr>
              <a:spAutoFit/>
            </a:bodyPr>
            <a:lstStyle/>
            <a:p>
              <a:endParaRPr lang="en-US" dirty="0">
                <a:latin typeface="Consolas" panose="020B0609020204030204" pitchFamily="49" charset="0"/>
              </a:endParaRPr>
            </a:p>
          </p:txBody>
        </p:sp>
        <p:grpSp>
          <p:nvGrpSpPr>
            <p:cNvPr id="219157" name="Group 72"/>
            <p:cNvGrpSpPr>
              <a:grpSpLocks/>
            </p:cNvGrpSpPr>
            <p:nvPr/>
          </p:nvGrpSpPr>
          <p:grpSpPr bwMode="auto">
            <a:xfrm>
              <a:off x="6776975" y="1681163"/>
              <a:ext cx="785875" cy="425450"/>
              <a:chOff x="1584" y="816"/>
              <a:chExt cx="912" cy="816"/>
            </a:xfrm>
            <a:effectLst>
              <a:glow rad="101600">
                <a:schemeClr val="accent3">
                  <a:satMod val="175000"/>
                  <a:alpha val="40000"/>
                </a:schemeClr>
              </a:glow>
            </a:effectLst>
          </p:grpSpPr>
          <p:sp>
            <p:nvSpPr>
              <p:cNvPr id="219158" name="Freeform 7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19159" name="Freeform 7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19160" name="Freeform 7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19161" name="Freeform 7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9162" name="Freeform 7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9163" name="Freeform 7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9164" name="Freeform 7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19165" name="Freeform 8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19166" name="Freeform 8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grpSp>
        <p:nvGrpSpPr>
          <p:cNvPr id="33" name="Group 32">
            <a:extLst>
              <a:ext uri="{FF2B5EF4-FFF2-40B4-BE49-F238E27FC236}">
                <a16:creationId xmlns:a16="http://schemas.microsoft.com/office/drawing/2014/main" id="{0B835BFB-DC39-F4C1-87C9-653A1424B0FF}"/>
              </a:ext>
            </a:extLst>
          </p:cNvPr>
          <p:cNvGrpSpPr/>
          <p:nvPr/>
        </p:nvGrpSpPr>
        <p:grpSpPr>
          <a:xfrm>
            <a:off x="557213" y="2694781"/>
            <a:ext cx="8185150" cy="523220"/>
            <a:chOff x="557213" y="2694781"/>
            <a:chExt cx="8185150" cy="523220"/>
          </a:xfrm>
          <a:effectLst>
            <a:glow rad="228600">
              <a:schemeClr val="accent3">
                <a:satMod val="175000"/>
                <a:alpha val="40000"/>
              </a:schemeClr>
            </a:glow>
          </a:effectLst>
        </p:grpSpPr>
        <p:grpSp>
          <p:nvGrpSpPr>
            <p:cNvPr id="3" name="Group 28">
              <a:extLst>
                <a:ext uri="{FF2B5EF4-FFF2-40B4-BE49-F238E27FC236}">
                  <a16:creationId xmlns:a16="http://schemas.microsoft.com/office/drawing/2014/main" id="{5917A9B1-3D82-A636-C19E-B5BCD5382837}"/>
                </a:ext>
              </a:extLst>
            </p:cNvPr>
            <p:cNvGrpSpPr>
              <a:grpSpLocks/>
            </p:cNvGrpSpPr>
            <p:nvPr/>
          </p:nvGrpSpPr>
          <p:grpSpPr bwMode="auto">
            <a:xfrm>
              <a:off x="557213" y="2757160"/>
              <a:ext cx="1609725" cy="398463"/>
              <a:chOff x="486" y="1644"/>
              <a:chExt cx="1014" cy="251"/>
            </a:xfrm>
          </p:grpSpPr>
          <p:sp>
            <p:nvSpPr>
              <p:cNvPr id="27" name="AutoShape 29">
                <a:extLst>
                  <a:ext uri="{FF2B5EF4-FFF2-40B4-BE49-F238E27FC236}">
                    <a16:creationId xmlns:a16="http://schemas.microsoft.com/office/drawing/2014/main" id="{92800941-ABF1-1E8E-683C-AEB450475CA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Line 30">
                <a:extLst>
                  <a:ext uri="{FF2B5EF4-FFF2-40B4-BE49-F238E27FC236}">
                    <a16:creationId xmlns:a16="http://schemas.microsoft.com/office/drawing/2014/main" id="{A35CF088-7013-1A2A-16E9-E33BBFBD2C35}"/>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Line 31">
                <a:extLst>
                  <a:ext uri="{FF2B5EF4-FFF2-40B4-BE49-F238E27FC236}">
                    <a16:creationId xmlns:a16="http://schemas.microsoft.com/office/drawing/2014/main" id="{6CA20688-689C-A3D9-A517-0BB7FF5C51EE}"/>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0" name="Line 32">
                <a:extLst>
                  <a:ext uri="{FF2B5EF4-FFF2-40B4-BE49-F238E27FC236}">
                    <a16:creationId xmlns:a16="http://schemas.microsoft.com/office/drawing/2014/main" id="{A04F7007-BF42-5C70-7DFF-6FCB40289652}"/>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 name="Text Box 34">
              <a:extLst>
                <a:ext uri="{FF2B5EF4-FFF2-40B4-BE49-F238E27FC236}">
                  <a16:creationId xmlns:a16="http://schemas.microsoft.com/office/drawing/2014/main" id="{908D8E68-DBEB-E255-C880-590EF666885E}"/>
                </a:ext>
              </a:extLst>
            </p:cNvPr>
            <p:cNvSpPr txBox="1">
              <a:spLocks noChangeArrowheads="1"/>
            </p:cNvSpPr>
            <p:nvPr/>
          </p:nvSpPr>
          <p:spPr bwMode="auto">
            <a:xfrm>
              <a:off x="2183533"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5" name="AutoShape 35">
              <a:extLst>
                <a:ext uri="{FF2B5EF4-FFF2-40B4-BE49-F238E27FC236}">
                  <a16:creationId xmlns:a16="http://schemas.microsoft.com/office/drawing/2014/main" id="{E01CB9C3-2F68-5503-3601-36900CD89FBB}"/>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Line 36">
              <a:extLst>
                <a:ext uri="{FF2B5EF4-FFF2-40B4-BE49-F238E27FC236}">
                  <a16:creationId xmlns:a16="http://schemas.microsoft.com/office/drawing/2014/main" id="{FEA6E180-3F7A-3A1F-A632-D12DC5B24D6C}"/>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Line 37">
              <a:extLst>
                <a:ext uri="{FF2B5EF4-FFF2-40B4-BE49-F238E27FC236}">
                  <a16:creationId xmlns:a16="http://schemas.microsoft.com/office/drawing/2014/main" id="{6FA69600-1CC7-E9F9-14C6-621E83EC4284}"/>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8" name="Line 38">
              <a:extLst>
                <a:ext uri="{FF2B5EF4-FFF2-40B4-BE49-F238E27FC236}">
                  <a16:creationId xmlns:a16="http://schemas.microsoft.com/office/drawing/2014/main" id="{A20D6532-5B6A-7F04-DB32-BBA39957BA7E}"/>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AutoShape 41">
              <a:extLst>
                <a:ext uri="{FF2B5EF4-FFF2-40B4-BE49-F238E27FC236}">
                  <a16:creationId xmlns:a16="http://schemas.microsoft.com/office/drawing/2014/main" id="{CACC56D2-9583-123D-4A85-FDCCBCD99B3D}"/>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Line 42">
              <a:extLst>
                <a:ext uri="{FF2B5EF4-FFF2-40B4-BE49-F238E27FC236}">
                  <a16:creationId xmlns:a16="http://schemas.microsoft.com/office/drawing/2014/main" id="{646EED50-7FCE-004E-4B5D-1115B0F227EC}"/>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43">
              <a:extLst>
                <a:ext uri="{FF2B5EF4-FFF2-40B4-BE49-F238E27FC236}">
                  <a16:creationId xmlns:a16="http://schemas.microsoft.com/office/drawing/2014/main" id="{6A7D3963-2FB3-D0C8-D697-879ED3121A5F}"/>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2" name="Line 44">
              <a:extLst>
                <a:ext uri="{FF2B5EF4-FFF2-40B4-BE49-F238E27FC236}">
                  <a16:creationId xmlns:a16="http://schemas.microsoft.com/office/drawing/2014/main" id="{3417934C-F936-C870-5375-A0000BD55663}"/>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AutoShape 47">
              <a:extLst>
                <a:ext uri="{FF2B5EF4-FFF2-40B4-BE49-F238E27FC236}">
                  <a16:creationId xmlns:a16="http://schemas.microsoft.com/office/drawing/2014/main" id="{3C880514-6BFC-B9DC-9F12-CF37161B6CFF}"/>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Line 48">
              <a:extLst>
                <a:ext uri="{FF2B5EF4-FFF2-40B4-BE49-F238E27FC236}">
                  <a16:creationId xmlns:a16="http://schemas.microsoft.com/office/drawing/2014/main" id="{CFC5BE59-C84F-4BC6-6CFF-2F82BEED3E4D}"/>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49">
              <a:extLst>
                <a:ext uri="{FF2B5EF4-FFF2-40B4-BE49-F238E27FC236}">
                  <a16:creationId xmlns:a16="http://schemas.microsoft.com/office/drawing/2014/main" id="{331FCE2D-464D-F8B5-547C-6BCF77959B77}"/>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50">
              <a:extLst>
                <a:ext uri="{FF2B5EF4-FFF2-40B4-BE49-F238E27FC236}">
                  <a16:creationId xmlns:a16="http://schemas.microsoft.com/office/drawing/2014/main" id="{89FE82C5-5745-4840-F7ED-C4F7E407EB52}"/>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Text Box 52">
              <a:extLst>
                <a:ext uri="{FF2B5EF4-FFF2-40B4-BE49-F238E27FC236}">
                  <a16:creationId xmlns:a16="http://schemas.microsoft.com/office/drawing/2014/main" id="{5CE854BB-5EF1-24E5-CA20-A98B6A5E1B6C}"/>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18" name="Text Box 53">
              <a:extLst>
                <a:ext uri="{FF2B5EF4-FFF2-40B4-BE49-F238E27FC236}">
                  <a16:creationId xmlns:a16="http://schemas.microsoft.com/office/drawing/2014/main" id="{E79CD19A-429F-E1DB-205F-1E22E3B27553}"/>
                </a:ext>
              </a:extLst>
            </p:cNvPr>
            <p:cNvSpPr txBox="1">
              <a:spLocks noChangeArrowheads="1"/>
            </p:cNvSpPr>
            <p:nvPr/>
          </p:nvSpPr>
          <p:spPr bwMode="auto">
            <a:xfrm>
              <a:off x="3842285"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19" name="Text Box 54">
              <a:extLst>
                <a:ext uri="{FF2B5EF4-FFF2-40B4-BE49-F238E27FC236}">
                  <a16:creationId xmlns:a16="http://schemas.microsoft.com/office/drawing/2014/main" id="{9FE57222-B959-C6DE-FABF-D62711B4BF02}"/>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sp>
          <p:nvSpPr>
            <p:cNvPr id="20" name="AutoShape 56">
              <a:extLst>
                <a:ext uri="{FF2B5EF4-FFF2-40B4-BE49-F238E27FC236}">
                  <a16:creationId xmlns:a16="http://schemas.microsoft.com/office/drawing/2014/main" id="{A1DC7785-C626-44EB-2B4C-B17F713861AE}"/>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Line 57">
              <a:extLst>
                <a:ext uri="{FF2B5EF4-FFF2-40B4-BE49-F238E27FC236}">
                  <a16:creationId xmlns:a16="http://schemas.microsoft.com/office/drawing/2014/main" id="{5891A782-78A1-BD8D-B02C-8EA11DBDE6A6}"/>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2" name="Line 58">
              <a:extLst>
                <a:ext uri="{FF2B5EF4-FFF2-40B4-BE49-F238E27FC236}">
                  <a16:creationId xmlns:a16="http://schemas.microsoft.com/office/drawing/2014/main" id="{81E9CC61-42E9-FC01-0ED7-423DA2F1DC70}"/>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Text Box 60">
              <a:extLst>
                <a:ext uri="{FF2B5EF4-FFF2-40B4-BE49-F238E27FC236}">
                  <a16:creationId xmlns:a16="http://schemas.microsoft.com/office/drawing/2014/main" id="{705C60B1-BFBB-9D1F-6253-D695B4EE93F7}"/>
                </a:ext>
              </a:extLst>
            </p:cNvPr>
            <p:cNvSpPr txBox="1">
              <a:spLocks noChangeArrowheads="1"/>
            </p:cNvSpPr>
            <p:nvPr/>
          </p:nvSpPr>
          <p:spPr bwMode="auto">
            <a:xfrm>
              <a:off x="7095072"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24" name="Line 76">
              <a:extLst>
                <a:ext uri="{FF2B5EF4-FFF2-40B4-BE49-F238E27FC236}">
                  <a16:creationId xmlns:a16="http://schemas.microsoft.com/office/drawing/2014/main" id="{EB3F2CC1-2C19-E234-84C9-68A78B2A0AE8}"/>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5" name="Graphic 24" descr="Checkmark with solid fill">
              <a:extLst>
                <a:ext uri="{FF2B5EF4-FFF2-40B4-BE49-F238E27FC236}">
                  <a16:creationId xmlns:a16="http://schemas.microsoft.com/office/drawing/2014/main" id="{D1D8DCB6-8A7C-74D0-275E-0E90E26E4C7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26" name="Graphic 25" descr="Checkmark with solid fill">
              <a:extLst>
                <a:ext uri="{FF2B5EF4-FFF2-40B4-BE49-F238E27FC236}">
                  <a16:creationId xmlns:a16="http://schemas.microsoft.com/office/drawing/2014/main" id="{FC2D14C7-5824-AB39-2A3D-C3A628BA10D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1" name="Graphic 30" descr="Checkmark with solid fill">
              <a:extLst>
                <a:ext uri="{FF2B5EF4-FFF2-40B4-BE49-F238E27FC236}">
                  <a16:creationId xmlns:a16="http://schemas.microsoft.com/office/drawing/2014/main" id="{B262ED52-82D8-E243-D770-A0869B6D2B8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32" name="Graphic 31" descr="Close with solid fill">
              <a:extLst>
                <a:ext uri="{FF2B5EF4-FFF2-40B4-BE49-F238E27FC236}">
                  <a16:creationId xmlns:a16="http://schemas.microsoft.com/office/drawing/2014/main" id="{5C029908-A440-63F1-EAF4-9F875DDFD89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19231"/>
              <a:ext cx="274320" cy="274320"/>
            </a:xfrm>
            <a:prstGeom prst="rect">
              <a:avLst/>
            </a:prstGeom>
          </p:spPr>
        </p:pic>
      </p:grpSp>
      <p:sp>
        <p:nvSpPr>
          <p:cNvPr id="35" name="TextBox 34">
            <a:extLst>
              <a:ext uri="{FF2B5EF4-FFF2-40B4-BE49-F238E27FC236}">
                <a16:creationId xmlns:a16="http://schemas.microsoft.com/office/drawing/2014/main" id="{CB16A70A-A001-6A7F-57CC-79A3901505D5}"/>
              </a:ext>
            </a:extLst>
          </p:cNvPr>
          <p:cNvSpPr txBox="1"/>
          <p:nvPr/>
        </p:nvSpPr>
        <p:spPr bwMode="auto">
          <a:xfrm>
            <a:off x="1528872" y="3473449"/>
            <a:ext cx="4641632"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latin typeface="Arial" pitchFamily="34" charset="0"/>
              </a:rPr>
              <a:t>Use Mark bit + list ordering </a:t>
            </a:r>
          </a:p>
        </p:txBody>
      </p:sp>
      <p:sp>
        <p:nvSpPr>
          <p:cNvPr id="36" name="TextBox 35">
            <a:extLst>
              <a:ext uri="{FF2B5EF4-FFF2-40B4-BE49-F238E27FC236}">
                <a16:creationId xmlns:a16="http://schemas.microsoft.com/office/drawing/2014/main" id="{862372BE-D3A6-13D1-342F-99428D5C1619}"/>
              </a:ext>
            </a:extLst>
          </p:cNvPr>
          <p:cNvSpPr txBox="1"/>
          <p:nvPr/>
        </p:nvSpPr>
        <p:spPr bwMode="auto">
          <a:xfrm>
            <a:off x="1528871" y="5190822"/>
            <a:ext cx="5928266"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latin typeface="Arial" pitchFamily="34" charset="0"/>
              </a:rPr>
              <a:t>Marked or missing </a:t>
            </a:r>
            <a:r>
              <a:rPr lang="en-US" sz="2800" dirty="0">
                <a:solidFill>
                  <a:srgbClr val="FFFF00"/>
                </a:solidFill>
                <a:latin typeface="Arial" pitchFamily="34" charset="0"/>
                <a:sym typeface="Wingdings" pitchFamily="2" charset="2"/>
              </a:rPr>
              <a:t></a:t>
            </a:r>
            <a:r>
              <a:rPr lang="en-US" sz="2800" dirty="0">
                <a:solidFill>
                  <a:srgbClr val="FFFF00"/>
                </a:solidFill>
                <a:latin typeface="Arial" pitchFamily="34" charset="0"/>
              </a:rPr>
              <a:t> not in the set </a:t>
            </a:r>
          </a:p>
        </p:txBody>
      </p:sp>
      <p:sp>
        <p:nvSpPr>
          <p:cNvPr id="37" name="TextBox 3">
            <a:extLst>
              <a:ext uri="{FF2B5EF4-FFF2-40B4-BE49-F238E27FC236}">
                <a16:creationId xmlns:a16="http://schemas.microsoft.com/office/drawing/2014/main" id="{4666353E-BB74-D19B-DA75-1E5605107E2D}"/>
              </a:ext>
            </a:extLst>
          </p:cNvPr>
          <p:cNvSpPr txBox="1"/>
          <p:nvPr/>
        </p:nvSpPr>
        <p:spPr bwMode="auto">
          <a:xfrm>
            <a:off x="1528870" y="4332136"/>
            <a:ext cx="4092001"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latin typeface="Arial" pitchFamily="34" charset="0"/>
              </a:rPr>
              <a:t>Not marked </a:t>
            </a:r>
            <a:r>
              <a:rPr lang="en-US" sz="2800" dirty="0">
                <a:solidFill>
                  <a:srgbClr val="FFFF00"/>
                </a:solidFill>
                <a:latin typeface="Arial" pitchFamily="34" charset="0"/>
                <a:sym typeface="Wingdings" pitchFamily="2" charset="2"/>
              </a:rPr>
              <a:t> </a:t>
            </a:r>
            <a:r>
              <a:rPr lang="en-US" sz="2800" dirty="0">
                <a:solidFill>
                  <a:srgbClr val="FFFF00"/>
                </a:solidFill>
                <a:latin typeface="Arial" pitchFamily="34" charset="0"/>
              </a:rPr>
              <a:t>in the set</a:t>
            </a:r>
          </a:p>
        </p:txBody>
      </p:sp>
    </p:spTree>
    <p:extLst>
      <p:ext uri="{BB962C8B-B14F-4D97-AF65-F5344CB8AC3E}">
        <p14:creationId xmlns:p14="http://schemas.microsoft.com/office/powerpoint/2010/main" val="159902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Footer Placeholder 3"/>
          <p:cNvSpPr>
            <a:spLocks noGrp="1"/>
          </p:cNvSpPr>
          <p:nvPr>
            <p:ph type="ftr" sz="quarter" idx="10"/>
          </p:nvPr>
        </p:nvSpPr>
        <p:spPr/>
        <p:txBody>
          <a:bodyPr/>
          <a:lstStyle/>
          <a:p>
            <a:pPr>
              <a:defRPr/>
            </a:pPr>
            <a:r>
              <a:rPr lang="en-US" dirty="0"/>
              <a:t>Art of Multiprocessor Programming</a:t>
            </a:r>
          </a:p>
        </p:txBody>
      </p:sp>
      <p:sp>
        <p:nvSpPr>
          <p:cNvPr id="83" name="Slide Number Placeholder 4"/>
          <p:cNvSpPr>
            <a:spLocks noGrp="1"/>
          </p:cNvSpPr>
          <p:nvPr>
            <p:ph type="sldNum" sz="quarter" idx="11"/>
          </p:nvPr>
        </p:nvSpPr>
        <p:spPr/>
        <p:txBody>
          <a:bodyPr/>
          <a:lstStyle/>
          <a:p>
            <a:pPr>
              <a:defRPr/>
            </a:pPr>
            <a:fld id="{CEAB583D-1FBB-406D-AE0F-603E4FCCCD18}" type="slidenum">
              <a:rPr lang="x-none"/>
              <a:pPr>
                <a:defRPr/>
              </a:pPr>
              <a:t>203</a:t>
            </a:fld>
            <a:endParaRPr lang="en-US" dirty="0"/>
          </a:p>
        </p:txBody>
      </p:sp>
      <p:sp>
        <p:nvSpPr>
          <p:cNvPr id="220164" name="Rectangle 2"/>
          <p:cNvSpPr>
            <a:spLocks noGrp="1" noChangeArrowheads="1"/>
          </p:cNvSpPr>
          <p:nvPr>
            <p:ph type="title"/>
          </p:nvPr>
        </p:nvSpPr>
        <p:spPr>
          <a:xfrm>
            <a:off x="685800" y="349250"/>
            <a:ext cx="7772400" cy="1143000"/>
          </a:xfrm>
        </p:spPr>
        <p:txBody>
          <a:bodyPr/>
          <a:lstStyle/>
          <a:p>
            <a:r>
              <a:rPr lang="en-US" dirty="0"/>
              <a:t>Lazy List</a:t>
            </a:r>
          </a:p>
        </p:txBody>
      </p:sp>
      <p:grpSp>
        <p:nvGrpSpPr>
          <p:cNvPr id="220165" name="Group 3"/>
          <p:cNvGrpSpPr>
            <a:grpSpLocks/>
          </p:cNvGrpSpPr>
          <p:nvPr/>
        </p:nvGrpSpPr>
        <p:grpSpPr bwMode="auto">
          <a:xfrm>
            <a:off x="585788" y="2108996"/>
            <a:ext cx="471487" cy="476250"/>
            <a:chOff x="369" y="1305"/>
            <a:chExt cx="297" cy="300"/>
          </a:xfrm>
          <a:solidFill>
            <a:schemeClr val="bg1"/>
          </a:solidFill>
        </p:grpSpPr>
        <p:sp>
          <p:nvSpPr>
            <p:cNvPr id="220244" name="Oval 4"/>
            <p:cNvSpPr>
              <a:spLocks noChangeArrowheads="1"/>
            </p:cNvSpPr>
            <p:nvPr/>
          </p:nvSpPr>
          <p:spPr bwMode="auto">
            <a:xfrm>
              <a:off x="369" y="1399"/>
              <a:ext cx="297" cy="206"/>
            </a:xfrm>
            <a:prstGeom prst="ellipse">
              <a:avLst/>
            </a:prstGeom>
            <a:grpFill/>
            <a:ln w="9525" algn="ctr">
              <a:noFill/>
              <a:round/>
              <a:headEnd/>
              <a:tailEnd/>
            </a:ln>
          </p:spPr>
          <p:txBody>
            <a:bodyPr wrap="none" anchor="ctr"/>
            <a:lstStyle/>
            <a:p>
              <a:endParaRPr lang="en-US" dirty="0">
                <a:latin typeface="Consolas" panose="020B0609020204030204" pitchFamily="49" charset="0"/>
              </a:endParaRPr>
            </a:p>
          </p:txBody>
        </p:sp>
        <p:sp>
          <p:nvSpPr>
            <p:cNvPr id="220245" name="Oval 5"/>
            <p:cNvSpPr>
              <a:spLocks noChangeArrowheads="1"/>
            </p:cNvSpPr>
            <p:nvPr/>
          </p:nvSpPr>
          <p:spPr bwMode="auto">
            <a:xfrm>
              <a:off x="480" y="1442"/>
              <a:ext cx="75" cy="52"/>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220246" name="AutoShape 6"/>
            <p:cNvSpPr>
              <a:spLocks noChangeArrowheads="1"/>
            </p:cNvSpPr>
            <p:nvPr/>
          </p:nvSpPr>
          <p:spPr bwMode="auto">
            <a:xfrm flipV="1">
              <a:off x="474" y="1476"/>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220247" name="AutoShape 7"/>
            <p:cNvSpPr>
              <a:spLocks noChangeArrowheads="1"/>
            </p:cNvSpPr>
            <p:nvPr/>
          </p:nvSpPr>
          <p:spPr bwMode="auto">
            <a:xfrm>
              <a:off x="431" y="1305"/>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220179" name="Text Box 69"/>
          <p:cNvSpPr txBox="1">
            <a:spLocks noChangeArrowheads="1"/>
          </p:cNvSpPr>
          <p:nvPr/>
        </p:nvSpPr>
        <p:spPr bwMode="auto">
          <a:xfrm>
            <a:off x="455585" y="3946525"/>
            <a:ext cx="8232831" cy="523220"/>
          </a:xfrm>
          <a:prstGeom prst="rect">
            <a:avLst/>
          </a:prstGeom>
          <a:noFill/>
          <a:ln w="38100" algn="ctr">
            <a:solidFill>
              <a:srgbClr val="00B0F0"/>
            </a:solidFill>
            <a:miter lim="800000"/>
            <a:headEnd/>
            <a:tailEnd/>
          </a:ln>
        </p:spPr>
        <p:txBody>
          <a:bodyPr wrap="none">
            <a:spAutoFit/>
          </a:bodyPr>
          <a:lstStyle/>
          <a:p>
            <a:pPr marL="457200" indent="-457200" algn="l"/>
            <a:r>
              <a:rPr lang="en-US" sz="2800" dirty="0">
                <a:solidFill>
                  <a:srgbClr val="FFFF00"/>
                </a:solidFill>
                <a:latin typeface="Arial" pitchFamily="34" charset="0"/>
              </a:rPr>
              <a:t>Lazy </a:t>
            </a:r>
            <a:r>
              <a:rPr lang="en-US" sz="2800" dirty="0">
                <a:solidFill>
                  <a:schemeClr val="bg1"/>
                </a:solidFill>
                <a:latin typeface="Consolas" panose="020B0609020204030204" pitchFamily="49" charset="0"/>
                <a:cs typeface="Courier New" pitchFamily="49" charset="0"/>
              </a:rPr>
              <a:t>add()</a:t>
            </a:r>
            <a:r>
              <a:rPr lang="en-US" sz="2800" dirty="0">
                <a:solidFill>
                  <a:srgbClr val="FFFF00"/>
                </a:solidFill>
                <a:latin typeface="Arial" pitchFamily="34" charset="0"/>
              </a:rPr>
              <a:t>and </a:t>
            </a:r>
            <a:r>
              <a:rPr lang="en-US" sz="2800" dirty="0">
                <a:solidFill>
                  <a:schemeClr val="bg1"/>
                </a:solidFill>
                <a:latin typeface="Consolas" panose="020B0609020204030204" pitchFamily="49" charset="0"/>
                <a:cs typeface="Courier New" pitchFamily="49" charset="0"/>
              </a:rPr>
              <a:t>remove()</a:t>
            </a:r>
            <a:r>
              <a:rPr lang="en-US" sz="2800" dirty="0">
                <a:solidFill>
                  <a:schemeClr val="bg1"/>
                </a:solidFill>
                <a:latin typeface="Arial" pitchFamily="34" charset="0"/>
              </a:rPr>
              <a:t> </a:t>
            </a:r>
            <a:r>
              <a:rPr lang="en-US" sz="2800" dirty="0">
                <a:solidFill>
                  <a:srgbClr val="FFFF00"/>
                </a:solidFill>
                <a:latin typeface="Arial" pitchFamily="34" charset="0"/>
              </a:rPr>
              <a:t>+ Wait-free </a:t>
            </a:r>
            <a:r>
              <a:rPr lang="en-US" sz="2800" dirty="0">
                <a:solidFill>
                  <a:schemeClr val="bg1"/>
                </a:solidFill>
                <a:latin typeface="Consolas" panose="020B0609020204030204" pitchFamily="49" charset="0"/>
                <a:cs typeface="Courier New" pitchFamily="49" charset="0"/>
              </a:rPr>
              <a:t>contains()</a:t>
            </a:r>
          </a:p>
        </p:txBody>
      </p:sp>
      <p:grpSp>
        <p:nvGrpSpPr>
          <p:cNvPr id="2" name="Group 3">
            <a:extLst>
              <a:ext uri="{FF2B5EF4-FFF2-40B4-BE49-F238E27FC236}">
                <a16:creationId xmlns:a16="http://schemas.microsoft.com/office/drawing/2014/main" id="{D5BA36E0-18C3-2C43-5204-306F6C9EEFBE}"/>
              </a:ext>
            </a:extLst>
          </p:cNvPr>
          <p:cNvGrpSpPr>
            <a:grpSpLocks/>
          </p:cNvGrpSpPr>
          <p:nvPr/>
        </p:nvGrpSpPr>
        <p:grpSpPr bwMode="auto">
          <a:xfrm>
            <a:off x="2303206" y="2108996"/>
            <a:ext cx="471487" cy="476250"/>
            <a:chOff x="369" y="1305"/>
            <a:chExt cx="297" cy="300"/>
          </a:xfrm>
          <a:solidFill>
            <a:schemeClr val="bg1"/>
          </a:solidFill>
        </p:grpSpPr>
        <p:sp>
          <p:nvSpPr>
            <p:cNvPr id="3" name="Oval 4">
              <a:extLst>
                <a:ext uri="{FF2B5EF4-FFF2-40B4-BE49-F238E27FC236}">
                  <a16:creationId xmlns:a16="http://schemas.microsoft.com/office/drawing/2014/main" id="{344D354C-A6DE-3D10-74EE-91177F652088}"/>
                </a:ext>
              </a:extLst>
            </p:cNvPr>
            <p:cNvSpPr>
              <a:spLocks noChangeArrowheads="1"/>
            </p:cNvSpPr>
            <p:nvPr/>
          </p:nvSpPr>
          <p:spPr bwMode="auto">
            <a:xfrm>
              <a:off x="369" y="1399"/>
              <a:ext cx="297" cy="206"/>
            </a:xfrm>
            <a:prstGeom prst="ellipse">
              <a:avLst/>
            </a:prstGeom>
            <a:grpFill/>
            <a:ln w="9525" algn="ctr">
              <a:noFill/>
              <a:round/>
              <a:headEnd/>
              <a:tailEnd/>
            </a:ln>
          </p:spPr>
          <p:txBody>
            <a:bodyPr wrap="none" anchor="ctr"/>
            <a:lstStyle/>
            <a:p>
              <a:endParaRPr lang="en-US" dirty="0">
                <a:latin typeface="Consolas" panose="020B0609020204030204" pitchFamily="49" charset="0"/>
              </a:endParaRPr>
            </a:p>
          </p:txBody>
        </p:sp>
        <p:sp>
          <p:nvSpPr>
            <p:cNvPr id="4" name="Oval 5">
              <a:extLst>
                <a:ext uri="{FF2B5EF4-FFF2-40B4-BE49-F238E27FC236}">
                  <a16:creationId xmlns:a16="http://schemas.microsoft.com/office/drawing/2014/main" id="{D2F4DDBC-12D5-1F61-6FEB-3FA91E39315C}"/>
                </a:ext>
              </a:extLst>
            </p:cNvPr>
            <p:cNvSpPr>
              <a:spLocks noChangeArrowheads="1"/>
            </p:cNvSpPr>
            <p:nvPr/>
          </p:nvSpPr>
          <p:spPr bwMode="auto">
            <a:xfrm>
              <a:off x="480" y="1442"/>
              <a:ext cx="75" cy="52"/>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5" name="AutoShape 6">
              <a:extLst>
                <a:ext uri="{FF2B5EF4-FFF2-40B4-BE49-F238E27FC236}">
                  <a16:creationId xmlns:a16="http://schemas.microsoft.com/office/drawing/2014/main" id="{F21F0688-E340-8C9A-8F79-20A92BE47F9D}"/>
                </a:ext>
              </a:extLst>
            </p:cNvPr>
            <p:cNvSpPr>
              <a:spLocks noChangeArrowheads="1"/>
            </p:cNvSpPr>
            <p:nvPr/>
          </p:nvSpPr>
          <p:spPr bwMode="auto">
            <a:xfrm flipV="1">
              <a:off x="474" y="1476"/>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6" name="AutoShape 7">
              <a:extLst>
                <a:ext uri="{FF2B5EF4-FFF2-40B4-BE49-F238E27FC236}">
                  <a16:creationId xmlns:a16="http://schemas.microsoft.com/office/drawing/2014/main" id="{D8BB6B23-D6BE-313E-60B5-DE58405B5AB2}"/>
                </a:ext>
              </a:extLst>
            </p:cNvPr>
            <p:cNvSpPr>
              <a:spLocks noChangeArrowheads="1"/>
            </p:cNvSpPr>
            <p:nvPr/>
          </p:nvSpPr>
          <p:spPr bwMode="auto">
            <a:xfrm>
              <a:off x="431" y="1305"/>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7" name="Group 3">
            <a:extLst>
              <a:ext uri="{FF2B5EF4-FFF2-40B4-BE49-F238E27FC236}">
                <a16:creationId xmlns:a16="http://schemas.microsoft.com/office/drawing/2014/main" id="{5B570CD3-F5B4-46F8-E23E-9EA98D58BD2A}"/>
              </a:ext>
            </a:extLst>
          </p:cNvPr>
          <p:cNvGrpSpPr>
            <a:grpSpLocks/>
          </p:cNvGrpSpPr>
          <p:nvPr/>
        </p:nvGrpSpPr>
        <p:grpSpPr bwMode="auto">
          <a:xfrm>
            <a:off x="4020624" y="2108996"/>
            <a:ext cx="471487" cy="476250"/>
            <a:chOff x="369" y="1305"/>
            <a:chExt cx="297" cy="300"/>
          </a:xfrm>
          <a:solidFill>
            <a:schemeClr val="bg1"/>
          </a:solidFill>
        </p:grpSpPr>
        <p:sp>
          <p:nvSpPr>
            <p:cNvPr id="8" name="Oval 4">
              <a:extLst>
                <a:ext uri="{FF2B5EF4-FFF2-40B4-BE49-F238E27FC236}">
                  <a16:creationId xmlns:a16="http://schemas.microsoft.com/office/drawing/2014/main" id="{DDFDEB67-6882-2972-5A73-523774E08040}"/>
                </a:ext>
              </a:extLst>
            </p:cNvPr>
            <p:cNvSpPr>
              <a:spLocks noChangeArrowheads="1"/>
            </p:cNvSpPr>
            <p:nvPr/>
          </p:nvSpPr>
          <p:spPr bwMode="auto">
            <a:xfrm>
              <a:off x="369" y="1399"/>
              <a:ext cx="297" cy="206"/>
            </a:xfrm>
            <a:prstGeom prst="ellipse">
              <a:avLst/>
            </a:prstGeom>
            <a:grpFill/>
            <a:ln w="9525" algn="ctr">
              <a:noFill/>
              <a:round/>
              <a:headEnd/>
              <a:tailEnd/>
            </a:ln>
          </p:spPr>
          <p:txBody>
            <a:bodyPr wrap="none" anchor="ctr"/>
            <a:lstStyle/>
            <a:p>
              <a:endParaRPr lang="en-US" dirty="0">
                <a:latin typeface="Consolas" panose="020B0609020204030204" pitchFamily="49" charset="0"/>
              </a:endParaRPr>
            </a:p>
          </p:txBody>
        </p:sp>
        <p:sp>
          <p:nvSpPr>
            <p:cNvPr id="9" name="Oval 5">
              <a:extLst>
                <a:ext uri="{FF2B5EF4-FFF2-40B4-BE49-F238E27FC236}">
                  <a16:creationId xmlns:a16="http://schemas.microsoft.com/office/drawing/2014/main" id="{B4B45470-E6EC-9D46-EE3F-ADF9A1D6E0E3}"/>
                </a:ext>
              </a:extLst>
            </p:cNvPr>
            <p:cNvSpPr>
              <a:spLocks noChangeArrowheads="1"/>
            </p:cNvSpPr>
            <p:nvPr/>
          </p:nvSpPr>
          <p:spPr bwMode="auto">
            <a:xfrm>
              <a:off x="480" y="1442"/>
              <a:ext cx="75" cy="52"/>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10" name="AutoShape 6">
              <a:extLst>
                <a:ext uri="{FF2B5EF4-FFF2-40B4-BE49-F238E27FC236}">
                  <a16:creationId xmlns:a16="http://schemas.microsoft.com/office/drawing/2014/main" id="{C37E22A5-C0BE-892A-DE28-F6A9E21293DC}"/>
                </a:ext>
              </a:extLst>
            </p:cNvPr>
            <p:cNvSpPr>
              <a:spLocks noChangeArrowheads="1"/>
            </p:cNvSpPr>
            <p:nvPr/>
          </p:nvSpPr>
          <p:spPr bwMode="auto">
            <a:xfrm flipV="1">
              <a:off x="474" y="1476"/>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1" name="AutoShape 7">
              <a:extLst>
                <a:ext uri="{FF2B5EF4-FFF2-40B4-BE49-F238E27FC236}">
                  <a16:creationId xmlns:a16="http://schemas.microsoft.com/office/drawing/2014/main" id="{8670F52F-3323-2DFB-A2C6-7A5605838478}"/>
                </a:ext>
              </a:extLst>
            </p:cNvPr>
            <p:cNvSpPr>
              <a:spLocks noChangeArrowheads="1"/>
            </p:cNvSpPr>
            <p:nvPr/>
          </p:nvSpPr>
          <p:spPr bwMode="auto">
            <a:xfrm>
              <a:off x="431" y="1305"/>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2" name="Group 3">
            <a:extLst>
              <a:ext uri="{FF2B5EF4-FFF2-40B4-BE49-F238E27FC236}">
                <a16:creationId xmlns:a16="http://schemas.microsoft.com/office/drawing/2014/main" id="{D12D4BF0-4C1B-FAD6-72E0-34ED1F93ED37}"/>
              </a:ext>
            </a:extLst>
          </p:cNvPr>
          <p:cNvGrpSpPr>
            <a:grpSpLocks/>
          </p:cNvGrpSpPr>
          <p:nvPr/>
        </p:nvGrpSpPr>
        <p:grpSpPr bwMode="auto">
          <a:xfrm>
            <a:off x="5738042" y="2108996"/>
            <a:ext cx="471487" cy="476250"/>
            <a:chOff x="369" y="1305"/>
            <a:chExt cx="297" cy="300"/>
          </a:xfrm>
          <a:solidFill>
            <a:schemeClr val="bg1"/>
          </a:solidFill>
        </p:grpSpPr>
        <p:sp>
          <p:nvSpPr>
            <p:cNvPr id="13" name="Oval 4">
              <a:extLst>
                <a:ext uri="{FF2B5EF4-FFF2-40B4-BE49-F238E27FC236}">
                  <a16:creationId xmlns:a16="http://schemas.microsoft.com/office/drawing/2014/main" id="{8D82CE46-56D7-8CA0-34B5-7A4F5B2ABB31}"/>
                </a:ext>
              </a:extLst>
            </p:cNvPr>
            <p:cNvSpPr>
              <a:spLocks noChangeArrowheads="1"/>
            </p:cNvSpPr>
            <p:nvPr/>
          </p:nvSpPr>
          <p:spPr bwMode="auto">
            <a:xfrm>
              <a:off x="369" y="1399"/>
              <a:ext cx="297" cy="206"/>
            </a:xfrm>
            <a:prstGeom prst="ellipse">
              <a:avLst/>
            </a:prstGeom>
            <a:grpFill/>
            <a:ln w="9525" algn="ctr">
              <a:noFill/>
              <a:round/>
              <a:headEnd/>
              <a:tailEnd/>
            </a:ln>
          </p:spPr>
          <p:txBody>
            <a:bodyPr wrap="none" anchor="ctr"/>
            <a:lstStyle/>
            <a:p>
              <a:endParaRPr lang="en-US" dirty="0">
                <a:latin typeface="Consolas" panose="020B0609020204030204" pitchFamily="49" charset="0"/>
              </a:endParaRPr>
            </a:p>
          </p:txBody>
        </p:sp>
        <p:sp>
          <p:nvSpPr>
            <p:cNvPr id="14" name="Oval 5">
              <a:extLst>
                <a:ext uri="{FF2B5EF4-FFF2-40B4-BE49-F238E27FC236}">
                  <a16:creationId xmlns:a16="http://schemas.microsoft.com/office/drawing/2014/main" id="{66726C43-D765-F3A9-FE58-0BCFB7AA4512}"/>
                </a:ext>
              </a:extLst>
            </p:cNvPr>
            <p:cNvSpPr>
              <a:spLocks noChangeArrowheads="1"/>
            </p:cNvSpPr>
            <p:nvPr/>
          </p:nvSpPr>
          <p:spPr bwMode="auto">
            <a:xfrm>
              <a:off x="480" y="1442"/>
              <a:ext cx="75" cy="52"/>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15" name="AutoShape 6">
              <a:extLst>
                <a:ext uri="{FF2B5EF4-FFF2-40B4-BE49-F238E27FC236}">
                  <a16:creationId xmlns:a16="http://schemas.microsoft.com/office/drawing/2014/main" id="{61780775-9EA1-46BE-4704-C7D9040DACD0}"/>
                </a:ext>
              </a:extLst>
            </p:cNvPr>
            <p:cNvSpPr>
              <a:spLocks noChangeArrowheads="1"/>
            </p:cNvSpPr>
            <p:nvPr/>
          </p:nvSpPr>
          <p:spPr bwMode="auto">
            <a:xfrm flipV="1">
              <a:off x="474" y="1476"/>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6" name="AutoShape 7">
              <a:extLst>
                <a:ext uri="{FF2B5EF4-FFF2-40B4-BE49-F238E27FC236}">
                  <a16:creationId xmlns:a16="http://schemas.microsoft.com/office/drawing/2014/main" id="{A109A405-9E27-0774-34A5-465B22D0183C}"/>
                </a:ext>
              </a:extLst>
            </p:cNvPr>
            <p:cNvSpPr>
              <a:spLocks noChangeArrowheads="1"/>
            </p:cNvSpPr>
            <p:nvPr/>
          </p:nvSpPr>
          <p:spPr bwMode="auto">
            <a:xfrm>
              <a:off x="431" y="1305"/>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17" name="Group 3">
            <a:extLst>
              <a:ext uri="{FF2B5EF4-FFF2-40B4-BE49-F238E27FC236}">
                <a16:creationId xmlns:a16="http://schemas.microsoft.com/office/drawing/2014/main" id="{8B4EBA6F-E006-EA93-43F9-F920447629B7}"/>
              </a:ext>
            </a:extLst>
          </p:cNvPr>
          <p:cNvGrpSpPr>
            <a:grpSpLocks/>
          </p:cNvGrpSpPr>
          <p:nvPr/>
        </p:nvGrpSpPr>
        <p:grpSpPr bwMode="auto">
          <a:xfrm>
            <a:off x="7455460" y="2108996"/>
            <a:ext cx="471487" cy="476250"/>
            <a:chOff x="369" y="1305"/>
            <a:chExt cx="297" cy="300"/>
          </a:xfrm>
          <a:solidFill>
            <a:schemeClr val="bg1"/>
          </a:solidFill>
        </p:grpSpPr>
        <p:sp>
          <p:nvSpPr>
            <p:cNvPr id="18" name="Oval 4">
              <a:extLst>
                <a:ext uri="{FF2B5EF4-FFF2-40B4-BE49-F238E27FC236}">
                  <a16:creationId xmlns:a16="http://schemas.microsoft.com/office/drawing/2014/main" id="{C8F5D188-FFAE-185A-D158-BDB3F361E265}"/>
                </a:ext>
              </a:extLst>
            </p:cNvPr>
            <p:cNvSpPr>
              <a:spLocks noChangeArrowheads="1"/>
            </p:cNvSpPr>
            <p:nvPr/>
          </p:nvSpPr>
          <p:spPr bwMode="auto">
            <a:xfrm>
              <a:off x="369" y="1399"/>
              <a:ext cx="297" cy="206"/>
            </a:xfrm>
            <a:prstGeom prst="ellipse">
              <a:avLst/>
            </a:prstGeom>
            <a:grpFill/>
            <a:ln w="9525" algn="ctr">
              <a:noFill/>
              <a:round/>
              <a:headEnd/>
              <a:tailEnd/>
            </a:ln>
          </p:spPr>
          <p:txBody>
            <a:bodyPr wrap="none" anchor="ctr"/>
            <a:lstStyle/>
            <a:p>
              <a:endParaRPr lang="en-US" dirty="0">
                <a:latin typeface="Consolas" panose="020B0609020204030204" pitchFamily="49" charset="0"/>
              </a:endParaRPr>
            </a:p>
          </p:txBody>
        </p:sp>
        <p:sp>
          <p:nvSpPr>
            <p:cNvPr id="19" name="Oval 5">
              <a:extLst>
                <a:ext uri="{FF2B5EF4-FFF2-40B4-BE49-F238E27FC236}">
                  <a16:creationId xmlns:a16="http://schemas.microsoft.com/office/drawing/2014/main" id="{2024B309-B006-6223-D3C6-1B6F13A56848}"/>
                </a:ext>
              </a:extLst>
            </p:cNvPr>
            <p:cNvSpPr>
              <a:spLocks noChangeArrowheads="1"/>
            </p:cNvSpPr>
            <p:nvPr/>
          </p:nvSpPr>
          <p:spPr bwMode="auto">
            <a:xfrm>
              <a:off x="480" y="1442"/>
              <a:ext cx="75" cy="52"/>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20" name="AutoShape 6">
              <a:extLst>
                <a:ext uri="{FF2B5EF4-FFF2-40B4-BE49-F238E27FC236}">
                  <a16:creationId xmlns:a16="http://schemas.microsoft.com/office/drawing/2014/main" id="{43986A8F-5FFA-B9A1-BB03-90FCE3ECD73C}"/>
                </a:ext>
              </a:extLst>
            </p:cNvPr>
            <p:cNvSpPr>
              <a:spLocks noChangeArrowheads="1"/>
            </p:cNvSpPr>
            <p:nvPr/>
          </p:nvSpPr>
          <p:spPr bwMode="auto">
            <a:xfrm flipV="1">
              <a:off x="474" y="1476"/>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21" name="AutoShape 7">
              <a:extLst>
                <a:ext uri="{FF2B5EF4-FFF2-40B4-BE49-F238E27FC236}">
                  <a16:creationId xmlns:a16="http://schemas.microsoft.com/office/drawing/2014/main" id="{D3E63E68-4417-0A4E-822C-C1B60D4DF71C}"/>
                </a:ext>
              </a:extLst>
            </p:cNvPr>
            <p:cNvSpPr>
              <a:spLocks noChangeArrowheads="1"/>
            </p:cNvSpPr>
            <p:nvPr/>
          </p:nvSpPr>
          <p:spPr bwMode="auto">
            <a:xfrm>
              <a:off x="431" y="1305"/>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25" name="Group 24">
            <a:extLst>
              <a:ext uri="{FF2B5EF4-FFF2-40B4-BE49-F238E27FC236}">
                <a16:creationId xmlns:a16="http://schemas.microsoft.com/office/drawing/2014/main" id="{C7C664BD-75E7-4FC8-ACF8-6B4116E078B1}"/>
              </a:ext>
            </a:extLst>
          </p:cNvPr>
          <p:cNvGrpSpPr/>
          <p:nvPr/>
        </p:nvGrpSpPr>
        <p:grpSpPr>
          <a:xfrm>
            <a:off x="557213" y="2694781"/>
            <a:ext cx="8185150" cy="523220"/>
            <a:chOff x="557213" y="2694781"/>
            <a:chExt cx="8185150" cy="523220"/>
          </a:xfrm>
          <a:effectLst>
            <a:glow rad="228600">
              <a:schemeClr val="accent3">
                <a:satMod val="175000"/>
                <a:alpha val="40000"/>
              </a:schemeClr>
            </a:glow>
          </a:effectLst>
        </p:grpSpPr>
        <p:grpSp>
          <p:nvGrpSpPr>
            <p:cNvPr id="26" name="Group 28">
              <a:extLst>
                <a:ext uri="{FF2B5EF4-FFF2-40B4-BE49-F238E27FC236}">
                  <a16:creationId xmlns:a16="http://schemas.microsoft.com/office/drawing/2014/main" id="{D39BFEC7-CE74-5C66-D9D3-F783D3CCF309}"/>
                </a:ext>
              </a:extLst>
            </p:cNvPr>
            <p:cNvGrpSpPr>
              <a:grpSpLocks/>
            </p:cNvGrpSpPr>
            <p:nvPr/>
          </p:nvGrpSpPr>
          <p:grpSpPr bwMode="auto">
            <a:xfrm>
              <a:off x="557213" y="2757160"/>
              <a:ext cx="1609725" cy="398463"/>
              <a:chOff x="486" y="1644"/>
              <a:chExt cx="1014" cy="251"/>
            </a:xfrm>
          </p:grpSpPr>
          <p:sp>
            <p:nvSpPr>
              <p:cNvPr id="52" name="AutoShape 29">
                <a:extLst>
                  <a:ext uri="{FF2B5EF4-FFF2-40B4-BE49-F238E27FC236}">
                    <a16:creationId xmlns:a16="http://schemas.microsoft.com/office/drawing/2014/main" id="{C84AF1FF-EA37-006E-2653-48333D515E28}"/>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Line 30">
                <a:extLst>
                  <a:ext uri="{FF2B5EF4-FFF2-40B4-BE49-F238E27FC236}">
                    <a16:creationId xmlns:a16="http://schemas.microsoft.com/office/drawing/2014/main" id="{1FA35EA8-5326-10B6-FFD1-BE77B2FA8D13}"/>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Line 31">
                <a:extLst>
                  <a:ext uri="{FF2B5EF4-FFF2-40B4-BE49-F238E27FC236}">
                    <a16:creationId xmlns:a16="http://schemas.microsoft.com/office/drawing/2014/main" id="{97754577-995E-F741-8600-1641374BD6C6}"/>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5" name="Line 32">
                <a:extLst>
                  <a:ext uri="{FF2B5EF4-FFF2-40B4-BE49-F238E27FC236}">
                    <a16:creationId xmlns:a16="http://schemas.microsoft.com/office/drawing/2014/main" id="{3309D288-02CF-7A64-80F6-04727EE99309}"/>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7" name="Text Box 34">
              <a:extLst>
                <a:ext uri="{FF2B5EF4-FFF2-40B4-BE49-F238E27FC236}">
                  <a16:creationId xmlns:a16="http://schemas.microsoft.com/office/drawing/2014/main" id="{69AFE9B3-DB2A-300D-0B1D-E29972379534}"/>
                </a:ext>
              </a:extLst>
            </p:cNvPr>
            <p:cNvSpPr txBox="1">
              <a:spLocks noChangeArrowheads="1"/>
            </p:cNvSpPr>
            <p:nvPr/>
          </p:nvSpPr>
          <p:spPr bwMode="auto">
            <a:xfrm>
              <a:off x="2183533"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28" name="AutoShape 35">
              <a:extLst>
                <a:ext uri="{FF2B5EF4-FFF2-40B4-BE49-F238E27FC236}">
                  <a16:creationId xmlns:a16="http://schemas.microsoft.com/office/drawing/2014/main" id="{D1910C77-1913-2782-6E96-6AD345D4B288}"/>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9" name="Line 36">
              <a:extLst>
                <a:ext uri="{FF2B5EF4-FFF2-40B4-BE49-F238E27FC236}">
                  <a16:creationId xmlns:a16="http://schemas.microsoft.com/office/drawing/2014/main" id="{55C2250C-7483-559E-8004-8F431B6C37D2}"/>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Line 37">
              <a:extLst>
                <a:ext uri="{FF2B5EF4-FFF2-40B4-BE49-F238E27FC236}">
                  <a16:creationId xmlns:a16="http://schemas.microsoft.com/office/drawing/2014/main" id="{2F6991A9-AF11-188C-033A-A6D15B298EF4}"/>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1" name="Line 38">
              <a:extLst>
                <a:ext uri="{FF2B5EF4-FFF2-40B4-BE49-F238E27FC236}">
                  <a16:creationId xmlns:a16="http://schemas.microsoft.com/office/drawing/2014/main" id="{FD3A9C35-D597-7D2F-D337-2939633B544E}"/>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AutoShape 41">
              <a:extLst>
                <a:ext uri="{FF2B5EF4-FFF2-40B4-BE49-F238E27FC236}">
                  <a16:creationId xmlns:a16="http://schemas.microsoft.com/office/drawing/2014/main" id="{DCAC766F-48B8-3D25-7F13-091246BC3877}"/>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Line 42">
              <a:extLst>
                <a:ext uri="{FF2B5EF4-FFF2-40B4-BE49-F238E27FC236}">
                  <a16:creationId xmlns:a16="http://schemas.microsoft.com/office/drawing/2014/main" id="{D5B7984E-1117-DA9B-A2A8-C8A3E71E3B77}"/>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4" name="Line 43">
              <a:extLst>
                <a:ext uri="{FF2B5EF4-FFF2-40B4-BE49-F238E27FC236}">
                  <a16:creationId xmlns:a16="http://schemas.microsoft.com/office/drawing/2014/main" id="{053ED98C-CC39-8F7E-29D2-C7DD924628E6}"/>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5" name="Line 44">
              <a:extLst>
                <a:ext uri="{FF2B5EF4-FFF2-40B4-BE49-F238E27FC236}">
                  <a16:creationId xmlns:a16="http://schemas.microsoft.com/office/drawing/2014/main" id="{13BEB29C-88E4-11DB-4665-9AC0500A9F08}"/>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AutoShape 47">
              <a:extLst>
                <a:ext uri="{FF2B5EF4-FFF2-40B4-BE49-F238E27FC236}">
                  <a16:creationId xmlns:a16="http://schemas.microsoft.com/office/drawing/2014/main" id="{6258F188-832B-438E-AF25-E223D43B204F}"/>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Line 48">
              <a:extLst>
                <a:ext uri="{FF2B5EF4-FFF2-40B4-BE49-F238E27FC236}">
                  <a16:creationId xmlns:a16="http://schemas.microsoft.com/office/drawing/2014/main" id="{1215C83C-6354-1FD2-BE69-179A9C0E811A}"/>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49">
              <a:extLst>
                <a:ext uri="{FF2B5EF4-FFF2-40B4-BE49-F238E27FC236}">
                  <a16:creationId xmlns:a16="http://schemas.microsoft.com/office/drawing/2014/main" id="{2B7F6B82-A3EE-BC52-2DF5-830F58181E07}"/>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39" name="Line 50">
              <a:extLst>
                <a:ext uri="{FF2B5EF4-FFF2-40B4-BE49-F238E27FC236}">
                  <a16:creationId xmlns:a16="http://schemas.microsoft.com/office/drawing/2014/main" id="{58379B64-6BF6-39F9-FC4C-9062CE3DA159}"/>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Text Box 52">
              <a:extLst>
                <a:ext uri="{FF2B5EF4-FFF2-40B4-BE49-F238E27FC236}">
                  <a16:creationId xmlns:a16="http://schemas.microsoft.com/office/drawing/2014/main" id="{C639DAB1-BCD3-1EC6-56DC-4E131B94CE02}"/>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a</a:t>
              </a:r>
            </a:p>
          </p:txBody>
        </p:sp>
        <p:sp>
          <p:nvSpPr>
            <p:cNvPr id="41" name="Text Box 53">
              <a:extLst>
                <a:ext uri="{FF2B5EF4-FFF2-40B4-BE49-F238E27FC236}">
                  <a16:creationId xmlns:a16="http://schemas.microsoft.com/office/drawing/2014/main" id="{F2A89D00-9FD5-4F4E-D3E0-5A21192E053E}"/>
                </a:ext>
              </a:extLst>
            </p:cNvPr>
            <p:cNvSpPr txBox="1">
              <a:spLocks noChangeArrowheads="1"/>
            </p:cNvSpPr>
            <p:nvPr/>
          </p:nvSpPr>
          <p:spPr bwMode="auto">
            <a:xfrm>
              <a:off x="3842285"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b</a:t>
              </a:r>
            </a:p>
          </p:txBody>
        </p:sp>
        <p:sp>
          <p:nvSpPr>
            <p:cNvPr id="42" name="Text Box 54">
              <a:extLst>
                <a:ext uri="{FF2B5EF4-FFF2-40B4-BE49-F238E27FC236}">
                  <a16:creationId xmlns:a16="http://schemas.microsoft.com/office/drawing/2014/main" id="{1181EA2D-ED18-FE1A-A585-A7CE6A04CBD1}"/>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sp>
          <p:nvSpPr>
            <p:cNvPr id="43" name="AutoShape 56">
              <a:extLst>
                <a:ext uri="{FF2B5EF4-FFF2-40B4-BE49-F238E27FC236}">
                  <a16:creationId xmlns:a16="http://schemas.microsoft.com/office/drawing/2014/main" id="{C26CB6C4-0119-5022-34DE-D086E9F5554D}"/>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7">
              <a:extLst>
                <a:ext uri="{FF2B5EF4-FFF2-40B4-BE49-F238E27FC236}">
                  <a16:creationId xmlns:a16="http://schemas.microsoft.com/office/drawing/2014/main" id="{E71D772A-4F8E-A50B-269C-0C4992C41288}"/>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Line 58">
              <a:extLst>
                <a:ext uri="{FF2B5EF4-FFF2-40B4-BE49-F238E27FC236}">
                  <a16:creationId xmlns:a16="http://schemas.microsoft.com/office/drawing/2014/main" id="{D58B88CA-CA1E-FF96-BD76-29675D74C966}"/>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Text Box 60">
              <a:extLst>
                <a:ext uri="{FF2B5EF4-FFF2-40B4-BE49-F238E27FC236}">
                  <a16:creationId xmlns:a16="http://schemas.microsoft.com/office/drawing/2014/main" id="{E3E8BF93-86FD-089D-BA4B-B78A37EB618C}"/>
                </a:ext>
              </a:extLst>
            </p:cNvPr>
            <p:cNvSpPr txBox="1">
              <a:spLocks noChangeArrowheads="1"/>
            </p:cNvSpPr>
            <p:nvPr/>
          </p:nvSpPr>
          <p:spPr bwMode="auto">
            <a:xfrm>
              <a:off x="7095072" y="2694781"/>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sp>
          <p:nvSpPr>
            <p:cNvPr id="47" name="Line 76">
              <a:extLst>
                <a:ext uri="{FF2B5EF4-FFF2-40B4-BE49-F238E27FC236}">
                  <a16:creationId xmlns:a16="http://schemas.microsoft.com/office/drawing/2014/main" id="{041E87B2-F511-CE57-DD7A-5A2696D211FB}"/>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48" name="Graphic 47" descr="Checkmark with solid fill">
              <a:extLst>
                <a:ext uri="{FF2B5EF4-FFF2-40B4-BE49-F238E27FC236}">
                  <a16:creationId xmlns:a16="http://schemas.microsoft.com/office/drawing/2014/main" id="{781F52BA-8DD5-229F-806F-90BB8E435FB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49" name="Graphic 48" descr="Checkmark with solid fill">
              <a:extLst>
                <a:ext uri="{FF2B5EF4-FFF2-40B4-BE49-F238E27FC236}">
                  <a16:creationId xmlns:a16="http://schemas.microsoft.com/office/drawing/2014/main" id="{85E9F770-1321-E5D6-7BAD-B621E83342A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50" name="Graphic 49" descr="Checkmark with solid fill">
              <a:extLst>
                <a:ext uri="{FF2B5EF4-FFF2-40B4-BE49-F238E27FC236}">
                  <a16:creationId xmlns:a16="http://schemas.microsoft.com/office/drawing/2014/main" id="{9E8D0014-7766-2AEC-1B34-E366DD0FADE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51" name="Graphic 50" descr="Close with solid fill">
              <a:extLst>
                <a:ext uri="{FF2B5EF4-FFF2-40B4-BE49-F238E27FC236}">
                  <a16:creationId xmlns:a16="http://schemas.microsoft.com/office/drawing/2014/main" id="{A84E1620-0424-FC9F-C8E0-E9B81DD4D87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19231"/>
              <a:ext cx="274320" cy="274320"/>
            </a:xfrm>
            <a:prstGeom prst="rect">
              <a:avLst/>
            </a:prstGeom>
          </p:spPr>
        </p:pic>
      </p:grpSp>
      <p:grpSp>
        <p:nvGrpSpPr>
          <p:cNvPr id="63" name="Group 62">
            <a:extLst>
              <a:ext uri="{FF2B5EF4-FFF2-40B4-BE49-F238E27FC236}">
                <a16:creationId xmlns:a16="http://schemas.microsoft.com/office/drawing/2014/main" id="{7968F57F-3113-1D8E-9FCD-68171729BF03}"/>
              </a:ext>
            </a:extLst>
          </p:cNvPr>
          <p:cNvGrpSpPr/>
          <p:nvPr/>
        </p:nvGrpSpPr>
        <p:grpSpPr>
          <a:xfrm>
            <a:off x="877888" y="1681163"/>
            <a:ext cx="6684962" cy="466726"/>
            <a:chOff x="877888" y="1681163"/>
            <a:chExt cx="6684962" cy="466726"/>
          </a:xfrm>
        </p:grpSpPr>
        <p:sp>
          <p:nvSpPr>
            <p:cNvPr id="64" name="Freeform 71">
              <a:extLst>
                <a:ext uri="{FF2B5EF4-FFF2-40B4-BE49-F238E27FC236}">
                  <a16:creationId xmlns:a16="http://schemas.microsoft.com/office/drawing/2014/main" id="{921EB2CA-595B-2B34-3AAE-2B2368B2C2AF}"/>
                </a:ext>
              </a:extLst>
            </p:cNvPr>
            <p:cNvSpPr>
              <a:spLocks/>
            </p:cNvSpPr>
            <p:nvPr/>
          </p:nvSpPr>
          <p:spPr bwMode="auto">
            <a:xfrm>
              <a:off x="877888" y="1685926"/>
              <a:ext cx="5804621" cy="461963"/>
            </a:xfrm>
            <a:custGeom>
              <a:avLst/>
              <a:gdLst>
                <a:gd name="T0" fmla="*/ 0 w 1070"/>
                <a:gd name="T1" fmla="*/ 388 h 216"/>
                <a:gd name="T2" fmla="*/ 23517 w 1070"/>
                <a:gd name="T3" fmla="*/ 11 h 216"/>
                <a:gd name="T4" fmla="*/ 48408 w 1070"/>
                <a:gd name="T5" fmla="*/ 324 h 216"/>
                <a:gd name="T6" fmla="*/ 74621 w 1070"/>
                <a:gd name="T7" fmla="*/ 78 h 216"/>
                <a:gd name="T8" fmla="*/ 89110 w 1070"/>
                <a:gd name="T9" fmla="*/ 273 h 216"/>
                <a:gd name="T10" fmla="*/ 111293 w 1070"/>
                <a:gd name="T11" fmla="*/ 143 h 216"/>
                <a:gd name="T12" fmla="*/ 128316 w 1070"/>
                <a:gd name="T13" fmla="*/ 226 h 216"/>
                <a:gd name="T14" fmla="*/ 153269 w 1070"/>
                <a:gd name="T15" fmla="*/ 159 h 216"/>
                <a:gd name="T16" fmla="*/ 0 60000 65536"/>
                <a:gd name="T17" fmla="*/ 0 60000 65536"/>
                <a:gd name="T18" fmla="*/ 0 60000 65536"/>
                <a:gd name="T19" fmla="*/ 0 60000 65536"/>
                <a:gd name="T20" fmla="*/ 0 60000 65536"/>
                <a:gd name="T21" fmla="*/ 0 60000 65536"/>
                <a:gd name="T22" fmla="*/ 0 60000 65536"/>
                <a:gd name="T23" fmla="*/ 0 60000 65536"/>
                <a:gd name="T24" fmla="*/ 0 w 1070"/>
                <a:gd name="T25" fmla="*/ 0 h 216"/>
                <a:gd name="T26" fmla="*/ 1070 w 1070"/>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0" h="216">
                  <a:moveTo>
                    <a:pt x="0" y="216"/>
                  </a:moveTo>
                  <a:cubicBezTo>
                    <a:pt x="54" y="114"/>
                    <a:pt x="108" y="12"/>
                    <a:pt x="164" y="6"/>
                  </a:cubicBezTo>
                  <a:cubicBezTo>
                    <a:pt x="220" y="0"/>
                    <a:pt x="279" y="174"/>
                    <a:pt x="338" y="180"/>
                  </a:cubicBezTo>
                  <a:cubicBezTo>
                    <a:pt x="397" y="186"/>
                    <a:pt x="474" y="48"/>
                    <a:pt x="521" y="43"/>
                  </a:cubicBezTo>
                  <a:cubicBezTo>
                    <a:pt x="568" y="38"/>
                    <a:pt x="579" y="146"/>
                    <a:pt x="622" y="152"/>
                  </a:cubicBezTo>
                  <a:cubicBezTo>
                    <a:pt x="665" y="158"/>
                    <a:pt x="731" y="83"/>
                    <a:pt x="777" y="79"/>
                  </a:cubicBezTo>
                  <a:cubicBezTo>
                    <a:pt x="823" y="75"/>
                    <a:pt x="847" y="124"/>
                    <a:pt x="896" y="125"/>
                  </a:cubicBezTo>
                  <a:cubicBezTo>
                    <a:pt x="945" y="126"/>
                    <a:pt x="1007" y="107"/>
                    <a:pt x="1070" y="88"/>
                  </a:cubicBezTo>
                </a:path>
              </a:pathLst>
            </a:custGeom>
            <a:noFill/>
            <a:ln w="38100">
              <a:solidFill>
                <a:schemeClr val="accent1"/>
              </a:solidFill>
              <a:round/>
              <a:headEnd/>
              <a:tailEnd type="triangle" w="med" len="med"/>
            </a:ln>
          </p:spPr>
          <p:txBody>
            <a:bodyPr>
              <a:spAutoFit/>
            </a:bodyPr>
            <a:lstStyle/>
            <a:p>
              <a:endParaRPr lang="en-US" dirty="0">
                <a:latin typeface="Consolas" panose="020B0609020204030204" pitchFamily="49" charset="0"/>
              </a:endParaRPr>
            </a:p>
          </p:txBody>
        </p:sp>
        <p:grpSp>
          <p:nvGrpSpPr>
            <p:cNvPr id="65" name="Group 72">
              <a:extLst>
                <a:ext uri="{FF2B5EF4-FFF2-40B4-BE49-F238E27FC236}">
                  <a16:creationId xmlns:a16="http://schemas.microsoft.com/office/drawing/2014/main" id="{66616917-8F86-AD0F-EE7E-DBBCDE44907F}"/>
                </a:ext>
              </a:extLst>
            </p:cNvPr>
            <p:cNvGrpSpPr>
              <a:grpSpLocks/>
            </p:cNvGrpSpPr>
            <p:nvPr/>
          </p:nvGrpSpPr>
          <p:grpSpPr bwMode="auto">
            <a:xfrm>
              <a:off x="6776975" y="1681163"/>
              <a:ext cx="785875" cy="425450"/>
              <a:chOff x="1584" y="816"/>
              <a:chExt cx="912" cy="816"/>
            </a:xfrm>
            <a:effectLst>
              <a:glow rad="101600">
                <a:schemeClr val="accent3">
                  <a:satMod val="175000"/>
                  <a:alpha val="40000"/>
                </a:schemeClr>
              </a:glow>
            </a:effectLst>
          </p:grpSpPr>
          <p:sp>
            <p:nvSpPr>
              <p:cNvPr id="66" name="Freeform 73">
                <a:extLst>
                  <a:ext uri="{FF2B5EF4-FFF2-40B4-BE49-F238E27FC236}">
                    <a16:creationId xmlns:a16="http://schemas.microsoft.com/office/drawing/2014/main" id="{546A32E7-326F-B156-F34E-F580170B3229}"/>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7" name="Freeform 74">
                <a:extLst>
                  <a:ext uri="{FF2B5EF4-FFF2-40B4-BE49-F238E27FC236}">
                    <a16:creationId xmlns:a16="http://schemas.microsoft.com/office/drawing/2014/main" id="{0C143A71-EAE6-7CF6-494B-9BA906D05A1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8" name="Freeform 75">
                <a:extLst>
                  <a:ext uri="{FF2B5EF4-FFF2-40B4-BE49-F238E27FC236}">
                    <a16:creationId xmlns:a16="http://schemas.microsoft.com/office/drawing/2014/main" id="{2CA9E965-8699-F2FF-5369-C1A97A480562}"/>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Freeform 76">
                <a:extLst>
                  <a:ext uri="{FF2B5EF4-FFF2-40B4-BE49-F238E27FC236}">
                    <a16:creationId xmlns:a16="http://schemas.microsoft.com/office/drawing/2014/main" id="{449527BA-91CC-9542-CA7D-DDFD7492319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0" name="Freeform 77">
                <a:extLst>
                  <a:ext uri="{FF2B5EF4-FFF2-40B4-BE49-F238E27FC236}">
                    <a16:creationId xmlns:a16="http://schemas.microsoft.com/office/drawing/2014/main" id="{4C8BC5B7-2439-A58D-47C5-66F6F769DB53}"/>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1" name="Freeform 78">
                <a:extLst>
                  <a:ext uri="{FF2B5EF4-FFF2-40B4-BE49-F238E27FC236}">
                    <a16:creationId xmlns:a16="http://schemas.microsoft.com/office/drawing/2014/main" id="{812DF559-4D78-E4BF-119C-D72BAEFB186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2" name="Freeform 79">
                <a:extLst>
                  <a:ext uri="{FF2B5EF4-FFF2-40B4-BE49-F238E27FC236}">
                    <a16:creationId xmlns:a16="http://schemas.microsoft.com/office/drawing/2014/main" id="{4BC6A3D9-C0D2-E23F-751C-E6534BB868D7}"/>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3" name="Freeform 80">
                <a:extLst>
                  <a:ext uri="{FF2B5EF4-FFF2-40B4-BE49-F238E27FC236}">
                    <a16:creationId xmlns:a16="http://schemas.microsoft.com/office/drawing/2014/main" id="{4020F9CF-DD25-1CEF-7876-397112F6835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74" name="Freeform 81">
                <a:extLst>
                  <a:ext uri="{FF2B5EF4-FFF2-40B4-BE49-F238E27FC236}">
                    <a16:creationId xmlns:a16="http://schemas.microsoft.com/office/drawing/2014/main" id="{542D42D7-3B0B-387F-9AE9-EB5A52C94B2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2601B54A-7C48-431C-A507-B4816D3E5E56}" type="slidenum">
              <a:rPr lang="x-none"/>
              <a:pPr>
                <a:defRPr/>
              </a:pPr>
              <a:t>204</a:t>
            </a:fld>
            <a:endParaRPr lang="en-US" dirty="0"/>
          </a:p>
        </p:txBody>
      </p:sp>
      <p:sp>
        <p:nvSpPr>
          <p:cNvPr id="221188" name="Rectangle 2"/>
          <p:cNvSpPr>
            <a:spLocks noGrp="1" noChangeArrowheads="1"/>
          </p:cNvSpPr>
          <p:nvPr>
            <p:ph type="title"/>
          </p:nvPr>
        </p:nvSpPr>
        <p:spPr/>
        <p:txBody>
          <a:bodyPr/>
          <a:lstStyle/>
          <a:p>
            <a:r>
              <a:rPr lang="en-US" dirty="0"/>
              <a:t>Evaluation</a:t>
            </a:r>
          </a:p>
        </p:txBody>
      </p:sp>
      <p:sp>
        <p:nvSpPr>
          <p:cNvPr id="2" name="TextBox 1">
            <a:extLst>
              <a:ext uri="{FF2B5EF4-FFF2-40B4-BE49-F238E27FC236}">
                <a16:creationId xmlns:a16="http://schemas.microsoft.com/office/drawing/2014/main" id="{9D8644B5-7E05-969E-F5A0-3362715D7EA9}"/>
              </a:ext>
            </a:extLst>
          </p:cNvPr>
          <p:cNvSpPr txBox="1"/>
          <p:nvPr/>
        </p:nvSpPr>
        <p:spPr bwMode="auto">
          <a:xfrm>
            <a:off x="785827" y="1695444"/>
            <a:ext cx="1323894"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1" dirty="0">
                <a:solidFill>
                  <a:srgbClr val="FFFF00"/>
                </a:solidFill>
              </a:rPr>
              <a:t>Good:</a:t>
            </a:r>
            <a:endParaRPr lang="en-US" sz="2800" dirty="0">
              <a:solidFill>
                <a:srgbClr val="FFFF00"/>
              </a:solidFill>
            </a:endParaRPr>
          </a:p>
        </p:txBody>
      </p:sp>
      <p:sp>
        <p:nvSpPr>
          <p:cNvPr id="3" name="TextBox 2">
            <a:extLst>
              <a:ext uri="{FF2B5EF4-FFF2-40B4-BE49-F238E27FC236}">
                <a16:creationId xmlns:a16="http://schemas.microsoft.com/office/drawing/2014/main" id="{BB40B784-67F7-4303-099F-261198520F74}"/>
              </a:ext>
            </a:extLst>
          </p:cNvPr>
          <p:cNvSpPr txBox="1"/>
          <p:nvPr/>
        </p:nvSpPr>
        <p:spPr bwMode="auto">
          <a:xfrm>
            <a:off x="1260957" y="2358535"/>
            <a:ext cx="439440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cs typeface="Courier New" pitchFamily="49" charset="0"/>
              </a:rPr>
              <a:t>contains()</a:t>
            </a:r>
            <a:r>
              <a:rPr lang="en-US" sz="2800" dirty="0">
                <a:solidFill>
                  <a:schemeClr val="bg1"/>
                </a:solidFill>
                <a:latin typeface="Consolas" panose="020B0609020204030204" pitchFamily="49" charset="0"/>
              </a:rPr>
              <a:t> </a:t>
            </a:r>
            <a:r>
              <a:rPr lang="en-US" sz="2800" dirty="0">
                <a:solidFill>
                  <a:srgbClr val="FFFF00"/>
                </a:solidFill>
              </a:rPr>
              <a:t>is wait-free!</a:t>
            </a:r>
          </a:p>
        </p:txBody>
      </p:sp>
      <p:sp>
        <p:nvSpPr>
          <p:cNvPr id="6" name="TextBox 5">
            <a:extLst>
              <a:ext uri="{FF2B5EF4-FFF2-40B4-BE49-F238E27FC236}">
                <a16:creationId xmlns:a16="http://schemas.microsoft.com/office/drawing/2014/main" id="{38610CBE-DE2B-8E69-88F6-FA3E4C8DA12F}"/>
              </a:ext>
            </a:extLst>
          </p:cNvPr>
          <p:cNvSpPr txBox="1"/>
          <p:nvPr/>
        </p:nvSpPr>
        <p:spPr bwMode="auto">
          <a:xfrm>
            <a:off x="1260957" y="3021626"/>
            <a:ext cx="677995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cs typeface="Courier New" pitchFamily="49" charset="0"/>
              </a:rPr>
              <a:t>contains()</a:t>
            </a:r>
            <a:r>
              <a:rPr lang="en-US" sz="2800" dirty="0">
                <a:solidFill>
                  <a:srgbClr val="FFFF00"/>
                </a:solidFill>
              </a:rPr>
              <a:t> is usually most common op</a:t>
            </a:r>
          </a:p>
        </p:txBody>
      </p:sp>
      <p:sp>
        <p:nvSpPr>
          <p:cNvPr id="7" name="TextBox 6">
            <a:extLst>
              <a:ext uri="{FF2B5EF4-FFF2-40B4-BE49-F238E27FC236}">
                <a16:creationId xmlns:a16="http://schemas.microsoft.com/office/drawing/2014/main" id="{309E910F-45F0-5BA7-F97A-9D2A4E84CF1C}"/>
              </a:ext>
            </a:extLst>
          </p:cNvPr>
          <p:cNvSpPr txBox="1"/>
          <p:nvPr/>
        </p:nvSpPr>
        <p:spPr bwMode="auto">
          <a:xfrm>
            <a:off x="1260957" y="3684717"/>
            <a:ext cx="637327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Uncontended calls traverse once only</a:t>
            </a:r>
          </a:p>
        </p:txBody>
      </p:sp>
      <p:sp>
        <p:nvSpPr>
          <p:cNvPr id="8" name="TextBox 7">
            <a:extLst>
              <a:ext uri="{FF2B5EF4-FFF2-40B4-BE49-F238E27FC236}">
                <a16:creationId xmlns:a16="http://schemas.microsoft.com/office/drawing/2014/main" id="{80FCFA7F-CD42-DD41-9DFB-AD1019D18343}"/>
              </a:ext>
            </a:extLst>
          </p:cNvPr>
          <p:cNvSpPr txBox="1"/>
          <p:nvPr/>
        </p:nvSpPr>
        <p:spPr bwMode="auto">
          <a:xfrm>
            <a:off x="785827" y="4347808"/>
            <a:ext cx="1081864"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Bad:</a:t>
            </a:r>
          </a:p>
        </p:txBody>
      </p:sp>
      <p:sp>
        <p:nvSpPr>
          <p:cNvPr id="9" name="TextBox 8">
            <a:extLst>
              <a:ext uri="{FF2B5EF4-FFF2-40B4-BE49-F238E27FC236}">
                <a16:creationId xmlns:a16="http://schemas.microsoft.com/office/drawing/2014/main" id="{0C9CE420-2824-678A-F02D-13FCA928CA1D}"/>
              </a:ext>
            </a:extLst>
          </p:cNvPr>
          <p:cNvSpPr txBox="1"/>
          <p:nvPr/>
        </p:nvSpPr>
        <p:spPr bwMode="auto">
          <a:xfrm>
            <a:off x="1260956" y="5010899"/>
            <a:ext cx="7772399" cy="523220"/>
          </a:xfrm>
          <a:prstGeom prst="rect">
            <a:avLst/>
          </a:prstGeom>
          <a:solidFill>
            <a:schemeClr val="tx1"/>
          </a:solidFill>
          <a:ln w="76200">
            <a:solidFill>
              <a:srgbClr val="0000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Contended </a:t>
            </a:r>
            <a:r>
              <a:rPr lang="en-US" sz="2800" dirty="0">
                <a:solidFill>
                  <a:schemeClr val="bg1"/>
                </a:solidFill>
                <a:latin typeface="Consolas" panose="020B0609020204030204" pitchFamily="49" charset="0"/>
                <a:cs typeface="Courier New" pitchFamily="49" charset="0"/>
              </a:rPr>
              <a:t>add()</a:t>
            </a:r>
            <a:r>
              <a:rPr lang="en-US" sz="2800" dirty="0">
                <a:solidFill>
                  <a:srgbClr val="FFFF00"/>
                </a:solidFill>
              </a:rPr>
              <a:t>, </a:t>
            </a:r>
            <a:r>
              <a:rPr lang="en-US" sz="2800" dirty="0">
                <a:solidFill>
                  <a:schemeClr val="bg1"/>
                </a:solidFill>
                <a:latin typeface="Consolas" panose="020B0609020204030204" pitchFamily="49" charset="0"/>
                <a:cs typeface="Courier New" pitchFamily="49" charset="0"/>
              </a:rPr>
              <a:t>remove()</a:t>
            </a:r>
            <a:r>
              <a:rPr lang="en-US" sz="2800" dirty="0">
                <a:solidFill>
                  <a:srgbClr val="FFFF00"/>
                </a:solidFill>
              </a:rPr>
              <a:t> calls re-traverse</a:t>
            </a:r>
          </a:p>
        </p:txBody>
      </p:sp>
      <p:sp>
        <p:nvSpPr>
          <p:cNvPr id="10" name="TextBox 9">
            <a:extLst>
              <a:ext uri="{FF2B5EF4-FFF2-40B4-BE49-F238E27FC236}">
                <a16:creationId xmlns:a16="http://schemas.microsoft.com/office/drawing/2014/main" id="{234A6148-B49C-A662-9820-D1B1553074D6}"/>
              </a:ext>
            </a:extLst>
          </p:cNvPr>
          <p:cNvSpPr txBox="1"/>
          <p:nvPr/>
        </p:nvSpPr>
        <p:spPr bwMode="auto">
          <a:xfrm>
            <a:off x="1260957" y="5673991"/>
            <a:ext cx="6383443"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Traffic jam if one thread delayed in CS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P spid="10"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AE9AC34E-10FF-4A0B-8CFC-BAC25BC55877}" type="slidenum">
              <a:rPr lang="x-none"/>
              <a:pPr>
                <a:defRPr/>
              </a:pPr>
              <a:t>205</a:t>
            </a:fld>
            <a:endParaRPr lang="en-US" dirty="0"/>
          </a:p>
        </p:txBody>
      </p:sp>
      <p:sp>
        <p:nvSpPr>
          <p:cNvPr id="222212" name="Rectangle 2"/>
          <p:cNvSpPr>
            <a:spLocks noGrp="1" noChangeArrowheads="1"/>
          </p:cNvSpPr>
          <p:nvPr>
            <p:ph type="title"/>
          </p:nvPr>
        </p:nvSpPr>
        <p:spPr/>
        <p:txBody>
          <a:bodyPr/>
          <a:lstStyle/>
          <a:p>
            <a:r>
              <a:rPr lang="en-US" dirty="0"/>
              <a:t>Traffic Jam</a:t>
            </a:r>
          </a:p>
        </p:txBody>
      </p:sp>
      <p:sp>
        <p:nvSpPr>
          <p:cNvPr id="2" name="TextBox 1">
            <a:extLst>
              <a:ext uri="{FF2B5EF4-FFF2-40B4-BE49-F238E27FC236}">
                <a16:creationId xmlns:a16="http://schemas.microsoft.com/office/drawing/2014/main" id="{DD24BD6B-4B2F-5EB0-C30A-D4D9318CE28F}"/>
              </a:ext>
            </a:extLst>
          </p:cNvPr>
          <p:cNvSpPr txBox="1"/>
          <p:nvPr/>
        </p:nvSpPr>
        <p:spPr bwMode="auto">
          <a:xfrm>
            <a:off x="685800" y="2251787"/>
            <a:ext cx="734047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If even 1 thread delayed in critical section … </a:t>
            </a:r>
          </a:p>
        </p:txBody>
      </p:sp>
      <p:sp>
        <p:nvSpPr>
          <p:cNvPr id="3" name="TextBox 2">
            <a:extLst>
              <a:ext uri="{FF2B5EF4-FFF2-40B4-BE49-F238E27FC236}">
                <a16:creationId xmlns:a16="http://schemas.microsoft.com/office/drawing/2014/main" id="{B47E0681-4585-84C4-FBEE-43AAEF63EAFD}"/>
              </a:ext>
            </a:extLst>
          </p:cNvPr>
          <p:cNvSpPr txBox="1"/>
          <p:nvPr/>
        </p:nvSpPr>
        <p:spPr bwMode="auto">
          <a:xfrm>
            <a:off x="1368342" y="2978747"/>
            <a:ext cx="5078634"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Cache miss, page fault, etc. …</a:t>
            </a:r>
          </a:p>
        </p:txBody>
      </p:sp>
      <p:sp>
        <p:nvSpPr>
          <p:cNvPr id="6" name="TextBox 5">
            <a:extLst>
              <a:ext uri="{FF2B5EF4-FFF2-40B4-BE49-F238E27FC236}">
                <a16:creationId xmlns:a16="http://schemas.microsoft.com/office/drawing/2014/main" id="{A703BCDD-6FB4-B05C-2700-DBFC9DE528E9}"/>
              </a:ext>
            </a:extLst>
          </p:cNvPr>
          <p:cNvSpPr txBox="1"/>
          <p:nvPr/>
        </p:nvSpPr>
        <p:spPr bwMode="auto">
          <a:xfrm>
            <a:off x="685800" y="3705707"/>
            <a:ext cx="6373272"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All threads needing that lock are stuck!</a:t>
            </a:r>
          </a:p>
        </p:txBody>
      </p:sp>
      <p:sp>
        <p:nvSpPr>
          <p:cNvPr id="7" name="TextBox 6">
            <a:extLst>
              <a:ext uri="{FF2B5EF4-FFF2-40B4-BE49-F238E27FC236}">
                <a16:creationId xmlns:a16="http://schemas.microsoft.com/office/drawing/2014/main" id="{66DEAD4E-CE0C-034B-9A11-739EA2F88D3C}"/>
              </a:ext>
            </a:extLst>
          </p:cNvPr>
          <p:cNvSpPr txBox="1"/>
          <p:nvPr/>
        </p:nvSpPr>
        <p:spPr bwMode="auto">
          <a:xfrm>
            <a:off x="1368342" y="4432667"/>
            <a:ext cx="7216923"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Rely on OS scheduler to exit critical section</a:t>
            </a:r>
          </a:p>
        </p:txBody>
      </p:sp>
      <p:sp>
        <p:nvSpPr>
          <p:cNvPr id="8" name="TextBox 7">
            <a:extLst>
              <a:ext uri="{FF2B5EF4-FFF2-40B4-BE49-F238E27FC236}">
                <a16:creationId xmlns:a16="http://schemas.microsoft.com/office/drawing/2014/main" id="{FEC3E1BC-69E2-3AF4-243A-47CDD345049C}"/>
              </a:ext>
            </a:extLst>
          </p:cNvPr>
          <p:cNvSpPr txBox="1"/>
          <p:nvPr/>
        </p:nvSpPr>
        <p:spPr bwMode="auto">
          <a:xfrm>
            <a:off x="685800" y="5159625"/>
            <a:ext cx="6519711"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Problem with </a:t>
            </a:r>
            <a:r>
              <a:rPr lang="en-US" sz="2800" i="1" dirty="0">
                <a:solidFill>
                  <a:srgbClr val="FFC000"/>
                </a:solidFill>
              </a:rPr>
              <a:t>any</a:t>
            </a:r>
            <a:r>
              <a:rPr lang="en-US" sz="2800" dirty="0">
                <a:solidFill>
                  <a:srgbClr val="FFFF00"/>
                </a:solidFill>
              </a:rPr>
              <a:t> lock-based structure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3"/>
          <p:cNvSpPr>
            <a:spLocks noGrp="1"/>
          </p:cNvSpPr>
          <p:nvPr>
            <p:ph type="ftr" sz="quarter" idx="10"/>
          </p:nvPr>
        </p:nvSpPr>
        <p:spPr/>
        <p:txBody>
          <a:bodyPr/>
          <a:lstStyle/>
          <a:p>
            <a:pPr>
              <a:defRPr/>
            </a:pPr>
            <a:r>
              <a:rPr lang="en-US" dirty="0"/>
              <a:t>Art of Multiprocessor Programming</a:t>
            </a:r>
          </a:p>
        </p:txBody>
      </p:sp>
      <p:sp>
        <p:nvSpPr>
          <p:cNvPr id="14" name="Slide Number Placeholder 4"/>
          <p:cNvSpPr>
            <a:spLocks noGrp="1"/>
          </p:cNvSpPr>
          <p:nvPr>
            <p:ph type="sldNum" sz="quarter" idx="11"/>
          </p:nvPr>
        </p:nvSpPr>
        <p:spPr/>
        <p:txBody>
          <a:bodyPr/>
          <a:lstStyle/>
          <a:p>
            <a:pPr>
              <a:defRPr/>
            </a:pPr>
            <a:fld id="{B1797096-83DB-41AE-B4C8-1A22C92AC09F}" type="slidenum">
              <a:rPr lang="x-none"/>
              <a:pPr>
                <a:defRPr/>
              </a:pPr>
              <a:t>206</a:t>
            </a:fld>
            <a:endParaRPr lang="en-US" dirty="0"/>
          </a:p>
        </p:txBody>
      </p:sp>
      <p:sp>
        <p:nvSpPr>
          <p:cNvPr id="223236" name="Rectangle 2"/>
          <p:cNvSpPr>
            <a:spLocks noGrp="1" noChangeArrowheads="1"/>
          </p:cNvSpPr>
          <p:nvPr>
            <p:ph type="title"/>
          </p:nvPr>
        </p:nvSpPr>
        <p:spPr/>
        <p:txBody>
          <a:bodyPr/>
          <a:lstStyle/>
          <a:p>
            <a:r>
              <a:rPr lang="en-US" sz="4000" dirty="0"/>
              <a:t>Reminder: Lock-Free Data Structures</a:t>
            </a:r>
          </a:p>
        </p:txBody>
      </p:sp>
      <p:grpSp>
        <p:nvGrpSpPr>
          <p:cNvPr id="223240" name="Group 10"/>
          <p:cNvGrpSpPr>
            <a:grpSpLocks/>
          </p:cNvGrpSpPr>
          <p:nvPr/>
        </p:nvGrpSpPr>
        <p:grpSpPr bwMode="auto">
          <a:xfrm>
            <a:off x="7309643" y="1544175"/>
            <a:ext cx="863600" cy="799921"/>
            <a:chOff x="1296" y="1824"/>
            <a:chExt cx="2496" cy="2352"/>
          </a:xfrm>
        </p:grpSpPr>
        <p:sp>
          <p:nvSpPr>
            <p:cNvPr id="223241" name="AutoShape 11"/>
            <p:cNvSpPr>
              <a:spLocks noChangeArrowheads="1"/>
            </p:cNvSpPr>
            <p:nvPr/>
          </p:nvSpPr>
          <p:spPr bwMode="auto">
            <a:xfrm>
              <a:off x="1296" y="1824"/>
              <a:ext cx="2496" cy="235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481 h 21600"/>
              </a:gdLst>
              <a:ahLst/>
              <a:cxnLst>
                <a:cxn ang="T8">
                  <a:pos x="T0" y="T1"/>
                </a:cxn>
                <a:cxn ang="T9">
                  <a:pos x="T2" y="T3"/>
                </a:cxn>
                <a:cxn ang="T10">
                  <a:pos x="T4" y="T5"/>
                </a:cxn>
                <a:cxn ang="T11">
                  <a:pos x="T6" y="T7"/>
                </a:cxn>
              </a:cxnLst>
              <a:rect l="T12" t="T13" r="T14" b="T15"/>
              <a:pathLst>
                <a:path w="21600" h="21600">
                  <a:moveTo>
                    <a:pt x="10783" y="18688"/>
                  </a:moveTo>
                  <a:cubicBezTo>
                    <a:pt x="6432" y="18679"/>
                    <a:pt x="2911" y="15150"/>
                    <a:pt x="2911" y="10800"/>
                  </a:cubicBezTo>
                  <a:cubicBezTo>
                    <a:pt x="2911" y="6443"/>
                    <a:pt x="6443" y="2911"/>
                    <a:pt x="10800" y="2911"/>
                  </a:cubicBezTo>
                  <a:cubicBezTo>
                    <a:pt x="15156" y="2911"/>
                    <a:pt x="18689" y="6443"/>
                    <a:pt x="18689" y="10800"/>
                  </a:cubicBezTo>
                  <a:cubicBezTo>
                    <a:pt x="18689" y="15150"/>
                    <a:pt x="15167" y="18679"/>
                    <a:pt x="10816" y="18688"/>
                  </a:cubicBezTo>
                  <a:lnTo>
                    <a:pt x="10823" y="21599"/>
                  </a:lnTo>
                  <a:cubicBezTo>
                    <a:pt x="16778" y="21587"/>
                    <a:pt x="21600" y="16755"/>
                    <a:pt x="21600" y="10800"/>
                  </a:cubicBezTo>
                  <a:cubicBezTo>
                    <a:pt x="21600" y="4835"/>
                    <a:pt x="16764" y="0"/>
                    <a:pt x="10800" y="0"/>
                  </a:cubicBezTo>
                  <a:cubicBezTo>
                    <a:pt x="4835" y="0"/>
                    <a:pt x="0" y="4835"/>
                    <a:pt x="0" y="10800"/>
                  </a:cubicBezTo>
                  <a:cubicBezTo>
                    <a:pt x="-1" y="16755"/>
                    <a:pt x="4821" y="21587"/>
                    <a:pt x="10776" y="21599"/>
                  </a:cubicBezTo>
                  <a:close/>
                </a:path>
              </a:pathLst>
            </a:custGeom>
            <a:solidFill>
              <a:srgbClr val="FF0000"/>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223242" name="Rectangle 12"/>
            <p:cNvSpPr>
              <a:spLocks noChangeArrowheads="1"/>
            </p:cNvSpPr>
            <p:nvPr/>
          </p:nvSpPr>
          <p:spPr bwMode="auto">
            <a:xfrm rot="-2826042">
              <a:off x="2400" y="1824"/>
              <a:ext cx="288" cy="2352"/>
            </a:xfrm>
            <a:prstGeom prst="rect">
              <a:avLst/>
            </a:prstGeom>
            <a:solidFill>
              <a:srgbClr val="FF0000"/>
            </a:solid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3" name="TextBox 2">
            <a:extLst>
              <a:ext uri="{FF2B5EF4-FFF2-40B4-BE49-F238E27FC236}">
                <a16:creationId xmlns:a16="http://schemas.microsoft.com/office/drawing/2014/main" id="{36A9A789-C52A-15BD-77E5-49525F04FA9C}"/>
              </a:ext>
            </a:extLst>
          </p:cNvPr>
          <p:cNvSpPr txBox="1"/>
          <p:nvPr/>
        </p:nvSpPr>
        <p:spPr bwMode="auto">
          <a:xfrm>
            <a:off x="547720" y="1995815"/>
            <a:ext cx="5839253"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Minimal progress in any execution</a:t>
            </a:r>
          </a:p>
        </p:txBody>
      </p:sp>
      <p:sp>
        <p:nvSpPr>
          <p:cNvPr id="4" name="TextBox 3">
            <a:extLst>
              <a:ext uri="{FF2B5EF4-FFF2-40B4-BE49-F238E27FC236}">
                <a16:creationId xmlns:a16="http://schemas.microsoft.com/office/drawing/2014/main" id="{1AD430E9-F879-F1BB-6C68-4F72A78D58B5}"/>
              </a:ext>
            </a:extLst>
          </p:cNvPr>
          <p:cNvSpPr txBox="1"/>
          <p:nvPr/>
        </p:nvSpPr>
        <p:spPr bwMode="auto">
          <a:xfrm>
            <a:off x="547720" y="3966877"/>
            <a:ext cx="4921540"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Even if others halt maliciously</a:t>
            </a:r>
          </a:p>
        </p:txBody>
      </p:sp>
      <p:sp>
        <p:nvSpPr>
          <p:cNvPr id="5" name="TextBox 3">
            <a:extLst>
              <a:ext uri="{FF2B5EF4-FFF2-40B4-BE49-F238E27FC236}">
                <a16:creationId xmlns:a16="http://schemas.microsoft.com/office/drawing/2014/main" id="{1C3C6559-CADB-5589-255F-29AC62F79E9B}"/>
              </a:ext>
            </a:extLst>
          </p:cNvPr>
          <p:cNvSpPr txBox="1"/>
          <p:nvPr/>
        </p:nvSpPr>
        <p:spPr bwMode="auto">
          <a:xfrm>
            <a:off x="547720" y="2981346"/>
            <a:ext cx="7703616"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Some thread always completes its method call</a:t>
            </a:r>
          </a:p>
        </p:txBody>
      </p:sp>
      <p:sp>
        <p:nvSpPr>
          <p:cNvPr id="6" name="TextBox 5">
            <a:extLst>
              <a:ext uri="{FF2B5EF4-FFF2-40B4-BE49-F238E27FC236}">
                <a16:creationId xmlns:a16="http://schemas.microsoft.com/office/drawing/2014/main" id="{47158F0A-D995-568C-D8E0-50C267AF822A}"/>
              </a:ext>
            </a:extLst>
          </p:cNvPr>
          <p:cNvSpPr txBox="1"/>
          <p:nvPr/>
        </p:nvSpPr>
        <p:spPr bwMode="auto">
          <a:xfrm>
            <a:off x="547720" y="4952408"/>
            <a:ext cx="3027000"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No locks allowed!</a:t>
            </a:r>
          </a:p>
        </p:txBody>
      </p:sp>
      <p:grpSp>
        <p:nvGrpSpPr>
          <p:cNvPr id="9" name="Group 3">
            <a:extLst>
              <a:ext uri="{FF2B5EF4-FFF2-40B4-BE49-F238E27FC236}">
                <a16:creationId xmlns:a16="http://schemas.microsoft.com/office/drawing/2014/main" id="{50EA87AB-FCAD-6228-0CCA-13FB06DBA7B0}"/>
              </a:ext>
            </a:extLst>
          </p:cNvPr>
          <p:cNvGrpSpPr>
            <a:grpSpLocks/>
          </p:cNvGrpSpPr>
          <p:nvPr/>
        </p:nvGrpSpPr>
        <p:grpSpPr bwMode="auto">
          <a:xfrm>
            <a:off x="7505700" y="1644098"/>
            <a:ext cx="471487" cy="476250"/>
            <a:chOff x="369" y="1305"/>
            <a:chExt cx="297" cy="300"/>
          </a:xfrm>
          <a:solidFill>
            <a:schemeClr val="bg1"/>
          </a:solidFill>
        </p:grpSpPr>
        <p:sp>
          <p:nvSpPr>
            <p:cNvPr id="10" name="Oval 4">
              <a:extLst>
                <a:ext uri="{FF2B5EF4-FFF2-40B4-BE49-F238E27FC236}">
                  <a16:creationId xmlns:a16="http://schemas.microsoft.com/office/drawing/2014/main" id="{9B4F046B-81EF-0206-E342-40A144621880}"/>
                </a:ext>
              </a:extLst>
            </p:cNvPr>
            <p:cNvSpPr>
              <a:spLocks noChangeArrowheads="1"/>
            </p:cNvSpPr>
            <p:nvPr/>
          </p:nvSpPr>
          <p:spPr bwMode="auto">
            <a:xfrm>
              <a:off x="369" y="1399"/>
              <a:ext cx="297" cy="206"/>
            </a:xfrm>
            <a:prstGeom prst="ellipse">
              <a:avLst/>
            </a:prstGeom>
            <a:grpFill/>
            <a:ln w="9525" algn="ctr">
              <a:noFill/>
              <a:round/>
              <a:headEnd/>
              <a:tailEnd/>
            </a:ln>
          </p:spPr>
          <p:txBody>
            <a:bodyPr wrap="none" anchor="ctr"/>
            <a:lstStyle/>
            <a:p>
              <a:endParaRPr lang="en-US" dirty="0">
                <a:latin typeface="Consolas" panose="020B0609020204030204" pitchFamily="49" charset="0"/>
              </a:endParaRPr>
            </a:p>
          </p:txBody>
        </p:sp>
        <p:sp>
          <p:nvSpPr>
            <p:cNvPr id="11" name="Oval 5">
              <a:extLst>
                <a:ext uri="{FF2B5EF4-FFF2-40B4-BE49-F238E27FC236}">
                  <a16:creationId xmlns:a16="http://schemas.microsoft.com/office/drawing/2014/main" id="{7F3FAFEB-2014-CA63-CC5D-4E2F57C9F682}"/>
                </a:ext>
              </a:extLst>
            </p:cNvPr>
            <p:cNvSpPr>
              <a:spLocks noChangeArrowheads="1"/>
            </p:cNvSpPr>
            <p:nvPr/>
          </p:nvSpPr>
          <p:spPr bwMode="auto">
            <a:xfrm>
              <a:off x="480" y="1442"/>
              <a:ext cx="75" cy="52"/>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12" name="AutoShape 6">
              <a:extLst>
                <a:ext uri="{FF2B5EF4-FFF2-40B4-BE49-F238E27FC236}">
                  <a16:creationId xmlns:a16="http://schemas.microsoft.com/office/drawing/2014/main" id="{D2FA875D-F295-1619-9430-767E31D80FB9}"/>
                </a:ext>
              </a:extLst>
            </p:cNvPr>
            <p:cNvSpPr>
              <a:spLocks noChangeArrowheads="1"/>
            </p:cNvSpPr>
            <p:nvPr/>
          </p:nvSpPr>
          <p:spPr bwMode="auto">
            <a:xfrm flipV="1">
              <a:off x="474" y="1476"/>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15" name="AutoShape 7">
              <a:extLst>
                <a:ext uri="{FF2B5EF4-FFF2-40B4-BE49-F238E27FC236}">
                  <a16:creationId xmlns:a16="http://schemas.microsoft.com/office/drawing/2014/main" id="{15E8D6DE-A364-E348-3084-EE5CF8FB3105}"/>
                </a:ext>
              </a:extLst>
            </p:cNvPr>
            <p:cNvSpPr>
              <a:spLocks noChangeArrowheads="1"/>
            </p:cNvSpPr>
            <p:nvPr/>
          </p:nvSpPr>
          <p:spPr bwMode="auto">
            <a:xfrm>
              <a:off x="431" y="1305"/>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Consolas" panose="020B0609020204030204" pitchFamily="49"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F1F20F66-C8FC-4811-B4AD-1F1C7BDF39A0}" type="slidenum">
              <a:rPr lang="x-none"/>
              <a:pPr>
                <a:defRPr/>
              </a:pPr>
              <a:t>207</a:t>
            </a:fld>
            <a:endParaRPr lang="en-US" dirty="0"/>
          </a:p>
        </p:txBody>
      </p:sp>
      <p:sp>
        <p:nvSpPr>
          <p:cNvPr id="224260" name="Rectangle 2"/>
          <p:cNvSpPr>
            <a:spLocks noGrp="1" noChangeArrowheads="1"/>
          </p:cNvSpPr>
          <p:nvPr>
            <p:ph type="title"/>
          </p:nvPr>
        </p:nvSpPr>
        <p:spPr/>
        <p:txBody>
          <a:bodyPr/>
          <a:lstStyle/>
          <a:p>
            <a:r>
              <a:rPr lang="en-US" dirty="0"/>
              <a:t>Lock-free Lists</a:t>
            </a:r>
          </a:p>
        </p:txBody>
      </p:sp>
      <p:sp>
        <p:nvSpPr>
          <p:cNvPr id="3" name="TextBox 2">
            <a:extLst>
              <a:ext uri="{FF2B5EF4-FFF2-40B4-BE49-F238E27FC236}">
                <a16:creationId xmlns:a16="http://schemas.microsoft.com/office/drawing/2014/main" id="{85B4D02A-B43C-44A6-6799-72C1558B293B}"/>
              </a:ext>
            </a:extLst>
          </p:cNvPr>
          <p:cNvSpPr txBox="1"/>
          <p:nvPr/>
        </p:nvSpPr>
        <p:spPr bwMode="auto">
          <a:xfrm>
            <a:off x="901138" y="2407749"/>
            <a:ext cx="3758850"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Wait-free </a:t>
            </a:r>
            <a:r>
              <a:rPr lang="en-US" sz="2800" dirty="0">
                <a:solidFill>
                  <a:schemeClr val="bg1"/>
                </a:solidFill>
                <a:latin typeface="Consolas" panose="020B0609020204030204" pitchFamily="49" charset="0"/>
                <a:cs typeface="Courier New" pitchFamily="49" charset="0"/>
              </a:rPr>
              <a:t>contains()</a:t>
            </a:r>
          </a:p>
        </p:txBody>
      </p:sp>
      <p:sp>
        <p:nvSpPr>
          <p:cNvPr id="6" name="TextBox 5">
            <a:extLst>
              <a:ext uri="{FF2B5EF4-FFF2-40B4-BE49-F238E27FC236}">
                <a16:creationId xmlns:a16="http://schemas.microsoft.com/office/drawing/2014/main" id="{CD203179-1476-0F0A-F19A-75FABFF29367}"/>
              </a:ext>
            </a:extLst>
          </p:cNvPr>
          <p:cNvSpPr txBox="1"/>
          <p:nvPr/>
        </p:nvSpPr>
        <p:spPr bwMode="auto">
          <a:xfrm>
            <a:off x="901138" y="3195970"/>
            <a:ext cx="5085046"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lock-free </a:t>
            </a:r>
            <a:r>
              <a:rPr lang="en-US" sz="2800" dirty="0">
                <a:solidFill>
                  <a:schemeClr val="bg1"/>
                </a:solidFill>
                <a:latin typeface="Consolas" panose="020B0609020204030204" pitchFamily="49" charset="0"/>
                <a:cs typeface="Courier New" pitchFamily="49" charset="0"/>
              </a:rPr>
              <a:t>add()</a:t>
            </a:r>
            <a:r>
              <a:rPr lang="en-US" sz="2800" dirty="0">
                <a:solidFill>
                  <a:schemeClr val="bg1"/>
                </a:solidFill>
              </a:rPr>
              <a:t> </a:t>
            </a:r>
            <a:r>
              <a:rPr lang="en-US" sz="2800" dirty="0">
                <a:solidFill>
                  <a:srgbClr val="FFFF00"/>
                </a:solidFill>
              </a:rPr>
              <a:t>and </a:t>
            </a:r>
            <a:r>
              <a:rPr lang="en-US" sz="2800" dirty="0">
                <a:solidFill>
                  <a:schemeClr val="bg1"/>
                </a:solidFill>
                <a:latin typeface="Consolas" panose="020B0609020204030204" pitchFamily="49" charset="0"/>
                <a:cs typeface="Courier New" pitchFamily="49" charset="0"/>
              </a:rPr>
              <a:t>remove()</a:t>
            </a:r>
          </a:p>
        </p:txBody>
      </p:sp>
      <p:sp>
        <p:nvSpPr>
          <p:cNvPr id="7" name="TextBox 6">
            <a:extLst>
              <a:ext uri="{FF2B5EF4-FFF2-40B4-BE49-F238E27FC236}">
                <a16:creationId xmlns:a16="http://schemas.microsoft.com/office/drawing/2014/main" id="{AAB9C62E-F641-9BE4-5B11-8F4DE9CBBE87}"/>
              </a:ext>
            </a:extLst>
          </p:cNvPr>
          <p:cNvSpPr txBox="1"/>
          <p:nvPr/>
        </p:nvSpPr>
        <p:spPr bwMode="auto">
          <a:xfrm>
            <a:off x="901138" y="3984191"/>
            <a:ext cx="4641014"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Use only </a:t>
            </a:r>
            <a:r>
              <a:rPr lang="en-US" sz="2800" dirty="0">
                <a:solidFill>
                  <a:schemeClr val="bg1"/>
                </a:solidFill>
                <a:latin typeface="Consolas" panose="020B0609020204030204" pitchFamily="49" charset="0"/>
                <a:cs typeface="Courier New" pitchFamily="49" charset="0"/>
              </a:rPr>
              <a:t>compareAndSet()</a:t>
            </a:r>
          </a:p>
        </p:txBody>
      </p:sp>
      <p:sp>
        <p:nvSpPr>
          <p:cNvPr id="8" name="TextBox 7">
            <a:extLst>
              <a:ext uri="{FF2B5EF4-FFF2-40B4-BE49-F238E27FC236}">
                <a16:creationId xmlns:a16="http://schemas.microsoft.com/office/drawing/2014/main" id="{E7FFA4C8-299A-51F4-F9AA-7E45F60AA088}"/>
              </a:ext>
            </a:extLst>
          </p:cNvPr>
          <p:cNvSpPr txBox="1"/>
          <p:nvPr/>
        </p:nvSpPr>
        <p:spPr bwMode="auto">
          <a:xfrm>
            <a:off x="901138" y="4772412"/>
            <a:ext cx="4074273"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What could go wrong?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Slide Number Placeholder 4"/>
          <p:cNvSpPr>
            <a:spLocks noGrp="1"/>
          </p:cNvSpPr>
          <p:nvPr>
            <p:ph type="sldNum" sz="quarter" idx="10"/>
          </p:nvPr>
        </p:nvSpPr>
        <p:spPr>
          <a:xfrm>
            <a:off x="5486400" y="6224052"/>
            <a:ext cx="3429000" cy="457200"/>
          </a:xfrm>
          <a:noFill/>
        </p:spPr>
        <p:txBody>
          <a:bodyPr/>
          <a:lstStyle/>
          <a:p>
            <a:fld id="{A5A8DE0A-7086-4F8D-A22A-D28407B5164A}" type="slidenum">
              <a:rPr lang="x-none" smtClean="0">
                <a:cs typeface="Arial" pitchFamily="34" charset="0"/>
              </a:rPr>
              <a:pPr/>
              <a:t>208</a:t>
            </a:fld>
            <a:endParaRPr lang="en-US" dirty="0">
              <a:cs typeface="Arial" pitchFamily="34" charset="0"/>
            </a:endParaRPr>
          </a:p>
        </p:txBody>
      </p:sp>
      <p:sp>
        <p:nvSpPr>
          <p:cNvPr id="156676" name="Rectangle 3"/>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abstract</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CASObject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 </a:t>
            </a:r>
          </a:p>
        </p:txBody>
      </p:sp>
      <p:sp>
        <p:nvSpPr>
          <p:cNvPr id="156677" name="Rectangle 4"/>
          <p:cNvSpPr>
            <a:spLocks noGrp="1" noChangeArrowheads="1"/>
          </p:cNvSpPr>
          <p:nvPr>
            <p:ph type="title"/>
          </p:nvPr>
        </p:nvSpPr>
        <p:spPr/>
        <p:txBody>
          <a:bodyPr/>
          <a:lstStyle/>
          <a:p>
            <a:r>
              <a:rPr lang="en-US" dirty="0"/>
              <a:t>compareAndSet</a:t>
            </a:r>
          </a:p>
        </p:txBody>
      </p:sp>
      <p:sp>
        <p:nvSpPr>
          <p:cNvPr id="6" name="Footer Placeholder 3"/>
          <p:cNvSpPr txBox="1">
            <a:spLocks/>
          </p:cNvSpPr>
          <p:nvPr/>
        </p:nvSpPr>
        <p:spPr bwMode="auto">
          <a:xfrm>
            <a:off x="2873189" y="6224052"/>
            <a:ext cx="2895600" cy="457200"/>
          </a:xfrm>
          <a:prstGeom prst="rect">
            <a:avLst/>
          </a:prstGeom>
          <a:noFill/>
          <a:ln>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Arial" pitchFamily="34" charset="0"/>
                <a:ea typeface="+mn-ea"/>
                <a:cs typeface="Arial" pitchFamily="34" charset="0"/>
              </a:rPr>
              <a:t>Art of Multiprocessor Programming</a:t>
            </a:r>
          </a:p>
        </p:txBody>
      </p:sp>
    </p:spTree>
    <p:extLst>
      <p:ext uri="{BB962C8B-B14F-4D97-AF65-F5344CB8AC3E}">
        <p14:creationId xmlns:p14="http://schemas.microsoft.com/office/powerpoint/2010/main" val="292847281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6EFCE02-0390-C895-11AB-5092793272EA}"/>
              </a:ext>
            </a:extLst>
          </p:cNvPr>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abstract</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CASObject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 </a:t>
            </a:r>
          </a:p>
        </p:txBody>
      </p:sp>
      <p:sp>
        <p:nvSpPr>
          <p:cNvPr id="157698" name="Footer Placeholder 3"/>
          <p:cNvSpPr>
            <a:spLocks noGrp="1"/>
          </p:cNvSpPr>
          <p:nvPr>
            <p:ph type="ftr" sz="quarter" idx="4294967295"/>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cs typeface="Arial" pitchFamily="34" charset="0"/>
              </a:rPr>
              <a:t>Art of Multiprocessor Programming</a:t>
            </a:r>
          </a:p>
        </p:txBody>
      </p:sp>
      <p:sp>
        <p:nvSpPr>
          <p:cNvPr id="157699" name="Slide Number Placeholder 4"/>
          <p:cNvSpPr>
            <a:spLocks noGrp="1"/>
          </p:cNvSpPr>
          <p:nvPr>
            <p:ph type="sldNum" sz="quarter" idx="10"/>
          </p:nvPr>
        </p:nvSpPr>
        <p:spPr>
          <a:noFill/>
        </p:spPr>
        <p:txBody>
          <a:bodyPr/>
          <a:lstStyle/>
          <a:p>
            <a:fld id="{E63886FD-F264-4ABA-8276-B4BF2FD8BEE2}" type="slidenum">
              <a:rPr lang="x-none" smtClean="0">
                <a:cs typeface="Arial" pitchFamily="34" charset="0"/>
              </a:rPr>
              <a:pPr/>
              <a:t>209</a:t>
            </a:fld>
            <a:endParaRPr lang="en-US" dirty="0">
              <a:cs typeface="Arial" pitchFamily="34" charset="0"/>
            </a:endParaRPr>
          </a:p>
        </p:txBody>
      </p:sp>
      <p:sp>
        <p:nvSpPr>
          <p:cNvPr id="157701" name="Rectangle 4"/>
          <p:cNvSpPr>
            <a:spLocks noGrp="1" noChangeArrowheads="1"/>
          </p:cNvSpPr>
          <p:nvPr>
            <p:ph type="title"/>
          </p:nvPr>
        </p:nvSpPr>
        <p:spPr/>
        <p:txBody>
          <a:bodyPr/>
          <a:lstStyle/>
          <a:p>
            <a:r>
              <a:rPr lang="en-US" dirty="0"/>
              <a:t>compareAndSet</a:t>
            </a:r>
          </a:p>
        </p:txBody>
      </p:sp>
      <p:sp>
        <p:nvSpPr>
          <p:cNvPr id="157702" name="AutoShape 6"/>
          <p:cNvSpPr>
            <a:spLocks noChangeArrowheads="1"/>
          </p:cNvSpPr>
          <p:nvPr/>
        </p:nvSpPr>
        <p:spPr bwMode="auto">
          <a:xfrm>
            <a:off x="3787073" y="2873375"/>
            <a:ext cx="2613728" cy="473075"/>
          </a:xfrm>
          <a:prstGeom prst="wedgeRoundRectCallout">
            <a:avLst>
              <a:gd name="adj1" fmla="val 21755"/>
              <a:gd name="adj2" fmla="val 452685"/>
              <a:gd name="adj3" fmla="val 16667"/>
            </a:avLst>
          </a:prstGeom>
          <a:noFill/>
          <a:ln w="38100">
            <a:solidFill>
              <a:srgbClr val="FF0000"/>
            </a:solidFill>
            <a:miter lim="800000"/>
            <a:headEnd/>
            <a:tailEnd/>
          </a:ln>
        </p:spPr>
        <p:txBody>
          <a:bodyPr anchor="ctr"/>
          <a:lstStyle/>
          <a:p>
            <a:endParaRPr lang="en-US" sz="2400" b="1" dirty="0">
              <a:latin typeface="Consolas" panose="020B0609020204030204" pitchFamily="49" charset="0"/>
            </a:endParaRPr>
          </a:p>
        </p:txBody>
      </p:sp>
      <p:sp>
        <p:nvSpPr>
          <p:cNvPr id="157703" name="Text Box 7"/>
          <p:cNvSpPr txBox="1">
            <a:spLocks noChangeArrowheads="1"/>
          </p:cNvSpPr>
          <p:nvPr/>
        </p:nvSpPr>
        <p:spPr bwMode="auto">
          <a:xfrm>
            <a:off x="4482988" y="5314950"/>
            <a:ext cx="3903776" cy="461665"/>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If value is as expected, …</a:t>
            </a:r>
          </a:p>
        </p:txBody>
      </p:sp>
      <p:sp>
        <p:nvSpPr>
          <p:cNvPr id="157704" name="AutoShape 8"/>
          <p:cNvSpPr>
            <a:spLocks noChangeArrowheads="1"/>
          </p:cNvSpPr>
          <p:nvPr/>
        </p:nvSpPr>
        <p:spPr bwMode="auto">
          <a:xfrm>
            <a:off x="1880657" y="3680361"/>
            <a:ext cx="2992755" cy="427037"/>
          </a:xfrm>
          <a:prstGeom prst="wedgeRoundRectCallout">
            <a:avLst>
              <a:gd name="adj1" fmla="val 60133"/>
              <a:gd name="adj2" fmla="val 317410"/>
              <a:gd name="adj3" fmla="val 16667"/>
            </a:avLst>
          </a:prstGeom>
          <a:noFill/>
          <a:ln w="38100">
            <a:solidFill>
              <a:srgbClr val="FF0000"/>
            </a:solidFill>
            <a:miter lim="800000"/>
            <a:headEnd/>
            <a:tailEnd/>
          </a:ln>
        </p:spPr>
        <p:txBody>
          <a:bodyPr anchor="ctr"/>
          <a:lstStyle/>
          <a:p>
            <a:endParaRPr lang="en-US" sz="2400" b="1" dirty="0">
              <a:latin typeface="Consolas" panose="020B0609020204030204" pitchFamily="49" charset="0"/>
            </a:endParaRPr>
          </a:p>
        </p:txBody>
      </p:sp>
    </p:spTree>
    <p:extLst>
      <p:ext uri="{BB962C8B-B14F-4D97-AF65-F5344CB8AC3E}">
        <p14:creationId xmlns:p14="http://schemas.microsoft.com/office/powerpoint/2010/main" val="240879390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E85F47B5-8D93-6B5B-9716-C853FD492B44}"/>
              </a:ext>
            </a:extLst>
          </p:cNvPr>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abstract</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CASObject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 </a:t>
            </a:r>
          </a:p>
        </p:txBody>
      </p:sp>
      <p:sp>
        <p:nvSpPr>
          <p:cNvPr id="158722" name="Footer Placeholder 3"/>
          <p:cNvSpPr>
            <a:spLocks noGrp="1"/>
          </p:cNvSpPr>
          <p:nvPr>
            <p:ph type="ftr" sz="quarter" idx="4294967295"/>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cs typeface="Arial" pitchFamily="34" charset="0"/>
              </a:rPr>
              <a:t>Art of Multiprocessor Programming</a:t>
            </a:r>
          </a:p>
        </p:txBody>
      </p:sp>
      <p:sp>
        <p:nvSpPr>
          <p:cNvPr id="158723" name="Slide Number Placeholder 4"/>
          <p:cNvSpPr>
            <a:spLocks noGrp="1"/>
          </p:cNvSpPr>
          <p:nvPr>
            <p:ph type="sldNum" sz="quarter" idx="10"/>
          </p:nvPr>
        </p:nvSpPr>
        <p:spPr>
          <a:noFill/>
        </p:spPr>
        <p:txBody>
          <a:bodyPr/>
          <a:lstStyle/>
          <a:p>
            <a:fld id="{D6E943F6-95C8-4E83-8F1F-57C1F33BF603}" type="slidenum">
              <a:rPr lang="x-none" smtClean="0">
                <a:cs typeface="Arial" pitchFamily="34" charset="0"/>
              </a:rPr>
              <a:pPr/>
              <a:t>210</a:t>
            </a:fld>
            <a:endParaRPr lang="en-US" dirty="0">
              <a:cs typeface="Arial" pitchFamily="34" charset="0"/>
            </a:endParaRPr>
          </a:p>
        </p:txBody>
      </p:sp>
      <p:sp>
        <p:nvSpPr>
          <p:cNvPr id="158725" name="Rectangle 4"/>
          <p:cNvSpPr>
            <a:spLocks noGrp="1" noChangeArrowheads="1"/>
          </p:cNvSpPr>
          <p:nvPr>
            <p:ph type="title"/>
          </p:nvPr>
        </p:nvSpPr>
        <p:spPr/>
        <p:txBody>
          <a:bodyPr/>
          <a:lstStyle/>
          <a:p>
            <a:r>
              <a:rPr lang="en-US" dirty="0"/>
              <a:t>compareAndSet</a:t>
            </a:r>
          </a:p>
        </p:txBody>
      </p:sp>
      <p:sp>
        <p:nvSpPr>
          <p:cNvPr id="158726" name="AutoShape 10"/>
          <p:cNvSpPr>
            <a:spLocks noChangeArrowheads="1"/>
          </p:cNvSpPr>
          <p:nvPr/>
        </p:nvSpPr>
        <p:spPr bwMode="auto">
          <a:xfrm>
            <a:off x="3722336" y="3252788"/>
            <a:ext cx="2251427" cy="473075"/>
          </a:xfrm>
          <a:prstGeom prst="wedgeRoundRectCallout">
            <a:avLst>
              <a:gd name="adj1" fmla="val 21972"/>
              <a:gd name="adj2" fmla="val 331676"/>
              <a:gd name="adj3" fmla="val 16667"/>
            </a:avLst>
          </a:prstGeom>
          <a:noFill/>
          <a:ln w="38100">
            <a:solidFill>
              <a:srgbClr val="FF0000"/>
            </a:solidFill>
            <a:miter lim="800000"/>
            <a:headEnd/>
            <a:tailEnd/>
          </a:ln>
        </p:spPr>
        <p:txBody>
          <a:bodyPr anchor="ctr"/>
          <a:lstStyle/>
          <a:p>
            <a:endParaRPr lang="en-US" sz="2400" b="1" dirty="0">
              <a:latin typeface="Consolas" panose="020B0609020204030204" pitchFamily="49" charset="0"/>
            </a:endParaRPr>
          </a:p>
        </p:txBody>
      </p:sp>
      <p:sp>
        <p:nvSpPr>
          <p:cNvPr id="158727" name="Text Box 11"/>
          <p:cNvSpPr txBox="1">
            <a:spLocks noChangeArrowheads="1"/>
          </p:cNvSpPr>
          <p:nvPr/>
        </p:nvSpPr>
        <p:spPr bwMode="auto">
          <a:xfrm>
            <a:off x="4848049" y="5224647"/>
            <a:ext cx="1812796" cy="461665"/>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 replace it</a:t>
            </a:r>
          </a:p>
        </p:txBody>
      </p:sp>
      <p:sp>
        <p:nvSpPr>
          <p:cNvPr id="158728" name="AutoShape 12"/>
          <p:cNvSpPr>
            <a:spLocks noChangeArrowheads="1"/>
          </p:cNvSpPr>
          <p:nvPr/>
        </p:nvSpPr>
        <p:spPr bwMode="auto">
          <a:xfrm>
            <a:off x="1393122" y="4008974"/>
            <a:ext cx="2688590" cy="427037"/>
          </a:xfrm>
          <a:prstGeom prst="wedgeRoundRectCallout">
            <a:avLst>
              <a:gd name="adj1" fmla="val 75706"/>
              <a:gd name="adj2" fmla="val 238352"/>
              <a:gd name="adj3" fmla="val 16667"/>
            </a:avLst>
          </a:prstGeom>
          <a:noFill/>
          <a:ln w="38100">
            <a:solidFill>
              <a:srgbClr val="FF0000"/>
            </a:solidFill>
            <a:miter lim="800000"/>
            <a:headEnd/>
            <a:tailEnd/>
          </a:ln>
        </p:spPr>
        <p:txBody>
          <a:bodyPr anchor="ctr"/>
          <a:lstStyle/>
          <a:p>
            <a:endParaRPr lang="en-US" sz="2400" b="1" dirty="0">
              <a:latin typeface="Consolas" panose="020B0609020204030204" pitchFamily="49" charset="0"/>
            </a:endParaRPr>
          </a:p>
        </p:txBody>
      </p:sp>
    </p:spTree>
    <p:extLst>
      <p:ext uri="{BB962C8B-B14F-4D97-AF65-F5344CB8AC3E}">
        <p14:creationId xmlns:p14="http://schemas.microsoft.com/office/powerpoint/2010/main" val="168601466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0CA29D7E-5325-9AA0-43A9-C2FC62AF0D3D}"/>
              </a:ext>
            </a:extLst>
          </p:cNvPr>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abstract</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CASObject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 </a:t>
            </a:r>
          </a:p>
        </p:txBody>
      </p:sp>
      <p:sp>
        <p:nvSpPr>
          <p:cNvPr id="159746" name="Footer Placeholder 3"/>
          <p:cNvSpPr>
            <a:spLocks noGrp="1"/>
          </p:cNvSpPr>
          <p:nvPr>
            <p:ph type="ftr" sz="quarter" idx="4294967295"/>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cs typeface="Arial" pitchFamily="34" charset="0"/>
              </a:rPr>
              <a:t>Art of Multiprocessor Programming</a:t>
            </a:r>
          </a:p>
        </p:txBody>
      </p:sp>
      <p:sp>
        <p:nvSpPr>
          <p:cNvPr id="159747" name="Slide Number Placeholder 4"/>
          <p:cNvSpPr>
            <a:spLocks noGrp="1"/>
          </p:cNvSpPr>
          <p:nvPr>
            <p:ph type="sldNum" sz="quarter" idx="10"/>
          </p:nvPr>
        </p:nvSpPr>
        <p:spPr>
          <a:noFill/>
        </p:spPr>
        <p:txBody>
          <a:bodyPr/>
          <a:lstStyle/>
          <a:p>
            <a:fld id="{035A433B-88CD-4C9D-88F2-A9DFB6E7292E}" type="slidenum">
              <a:rPr lang="x-none" smtClean="0">
                <a:cs typeface="Arial" pitchFamily="34" charset="0"/>
              </a:rPr>
              <a:pPr/>
              <a:t>211</a:t>
            </a:fld>
            <a:endParaRPr lang="en-US" dirty="0">
              <a:cs typeface="Arial" pitchFamily="34" charset="0"/>
            </a:endParaRPr>
          </a:p>
        </p:txBody>
      </p:sp>
      <p:sp>
        <p:nvSpPr>
          <p:cNvPr id="159749" name="Rectangle 4"/>
          <p:cNvSpPr>
            <a:spLocks noGrp="1" noChangeArrowheads="1"/>
          </p:cNvSpPr>
          <p:nvPr>
            <p:ph type="title"/>
          </p:nvPr>
        </p:nvSpPr>
        <p:spPr/>
        <p:txBody>
          <a:bodyPr/>
          <a:lstStyle/>
          <a:p>
            <a:r>
              <a:rPr lang="en-US" dirty="0"/>
              <a:t>compareAndSet</a:t>
            </a:r>
          </a:p>
        </p:txBody>
      </p:sp>
      <p:sp>
        <p:nvSpPr>
          <p:cNvPr id="159750" name="AutoShape 6"/>
          <p:cNvSpPr>
            <a:spLocks noChangeArrowheads="1"/>
          </p:cNvSpPr>
          <p:nvPr/>
        </p:nvSpPr>
        <p:spPr bwMode="auto">
          <a:xfrm>
            <a:off x="4135755" y="4028657"/>
            <a:ext cx="2376488" cy="473075"/>
          </a:xfrm>
          <a:prstGeom prst="wedgeRoundRectCallout">
            <a:avLst>
              <a:gd name="adj1" fmla="val -4690"/>
              <a:gd name="adj2" fmla="val 246981"/>
              <a:gd name="adj3" fmla="val 16667"/>
            </a:avLst>
          </a:prstGeom>
          <a:noFill/>
          <a:ln w="38100">
            <a:solidFill>
              <a:srgbClr val="FF0000"/>
            </a:solidFill>
            <a:miter lim="800000"/>
            <a:headEnd/>
            <a:tailEnd/>
          </a:ln>
        </p:spPr>
        <p:txBody>
          <a:bodyPr anchor="ctr"/>
          <a:lstStyle/>
          <a:p>
            <a:endParaRPr lang="en-US" sz="2400" b="1" dirty="0">
              <a:latin typeface="Consolas" panose="020B0609020204030204" pitchFamily="49" charset="0"/>
            </a:endParaRPr>
          </a:p>
        </p:txBody>
      </p:sp>
      <p:sp>
        <p:nvSpPr>
          <p:cNvPr id="159751" name="Text Box 7"/>
          <p:cNvSpPr txBox="1">
            <a:spLocks noChangeArrowheads="1"/>
          </p:cNvSpPr>
          <p:nvPr/>
        </p:nvSpPr>
        <p:spPr bwMode="auto">
          <a:xfrm>
            <a:off x="4135754" y="5388471"/>
            <a:ext cx="2473325" cy="461665"/>
          </a:xfrm>
          <a:prstGeom prst="rect">
            <a:avLst/>
          </a:prstGeom>
          <a:noFill/>
          <a:ln w="38100">
            <a:solidFill>
              <a:srgbClr val="FF0000"/>
            </a:solidFill>
            <a:miter lim="800000"/>
            <a:headEnd/>
            <a:tailEnd/>
          </a:ln>
        </p:spPr>
        <p:txBody>
          <a:bodyPr wrap="square">
            <a:spAutoFit/>
          </a:bodyPr>
          <a:lstStyle/>
          <a:p>
            <a:r>
              <a:rPr lang="en-US" dirty="0">
                <a:solidFill>
                  <a:srgbClr val="FFFF00"/>
                </a:solidFill>
                <a:latin typeface="Arial" pitchFamily="34" charset="0"/>
                <a:cs typeface="Arial" pitchFamily="34" charset="0"/>
              </a:rPr>
              <a:t>Report success</a:t>
            </a:r>
          </a:p>
        </p:txBody>
      </p:sp>
    </p:spTree>
    <p:extLst>
      <p:ext uri="{BB962C8B-B14F-4D97-AF65-F5344CB8AC3E}">
        <p14:creationId xmlns:p14="http://schemas.microsoft.com/office/powerpoint/2010/main" val="27295677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12FA3770-1CD3-87CB-F44D-A041CF379E27}"/>
              </a:ext>
            </a:extLst>
          </p:cNvPr>
          <p:cNvSpPr>
            <a:spLocks noChangeArrowheads="1"/>
          </p:cNvSpPr>
          <p:nvPr/>
        </p:nvSpPr>
        <p:spPr bwMode="auto">
          <a:xfrm>
            <a:off x="838200" y="1752600"/>
            <a:ext cx="7620000" cy="3785652"/>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abstract</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CASObject</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private</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synchronized</a:t>
            </a:r>
            <a:endParaRPr lang="en-US" b="0" dirty="0">
              <a:solidFill>
                <a:srgbClr val="D4D4D4"/>
              </a:solidFill>
              <a:effectLst/>
              <a:latin typeface="Consolas" panose="020B0609020204030204" pitchFamily="49" charset="0"/>
            </a:endParaRP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compareAndSet</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if</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expected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value</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update</a:t>
            </a:r>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true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false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 … } </a:t>
            </a:r>
          </a:p>
        </p:txBody>
      </p:sp>
      <p:sp>
        <p:nvSpPr>
          <p:cNvPr id="160770" name="Footer Placeholder 3"/>
          <p:cNvSpPr>
            <a:spLocks noGrp="1"/>
          </p:cNvSpPr>
          <p:nvPr>
            <p:ph type="ftr" sz="quarter" idx="4294967295"/>
          </p:nvPr>
        </p:nvSpPr>
        <p:spPr bwMode="auto">
          <a:xfrm>
            <a:off x="3124200" y="6248400"/>
            <a:ext cx="2895600" cy="457200"/>
          </a:xfrm>
          <a:prstGeom prst="rect">
            <a:avLst/>
          </a:prstGeom>
          <a:noFill/>
          <a:ln>
            <a:miter lim="800000"/>
            <a:headEnd/>
            <a:tailEnd/>
          </a:ln>
        </p:spPr>
        <p:txBody>
          <a:bodyPr/>
          <a:lstStyle/>
          <a:p>
            <a:r>
              <a:rPr lang="en-US" sz="1400" dirty="0">
                <a:solidFill>
                  <a:schemeClr val="tx1"/>
                </a:solidFill>
                <a:latin typeface="Arial" pitchFamily="34" charset="0"/>
                <a:cs typeface="Arial" pitchFamily="34" charset="0"/>
              </a:rPr>
              <a:t>Art of Multiprocessor Programming</a:t>
            </a:r>
          </a:p>
        </p:txBody>
      </p:sp>
      <p:sp>
        <p:nvSpPr>
          <p:cNvPr id="160771" name="Slide Number Placeholder 4"/>
          <p:cNvSpPr>
            <a:spLocks noGrp="1"/>
          </p:cNvSpPr>
          <p:nvPr>
            <p:ph type="sldNum" sz="quarter" idx="10"/>
          </p:nvPr>
        </p:nvSpPr>
        <p:spPr>
          <a:noFill/>
        </p:spPr>
        <p:txBody>
          <a:bodyPr/>
          <a:lstStyle/>
          <a:p>
            <a:fld id="{2F8DFF56-FD3A-4D70-BE4E-787BC971CDFE}" type="slidenum">
              <a:rPr lang="x-none" smtClean="0">
                <a:cs typeface="Arial" pitchFamily="34" charset="0"/>
              </a:rPr>
              <a:pPr/>
              <a:t>212</a:t>
            </a:fld>
            <a:endParaRPr lang="en-US" dirty="0">
              <a:cs typeface="Arial" pitchFamily="34" charset="0"/>
            </a:endParaRPr>
          </a:p>
        </p:txBody>
      </p:sp>
      <p:sp>
        <p:nvSpPr>
          <p:cNvPr id="160773" name="Rectangle 4"/>
          <p:cNvSpPr>
            <a:spLocks noGrp="1" noChangeArrowheads="1"/>
          </p:cNvSpPr>
          <p:nvPr>
            <p:ph type="title"/>
          </p:nvPr>
        </p:nvSpPr>
        <p:spPr/>
        <p:txBody>
          <a:bodyPr/>
          <a:lstStyle/>
          <a:p>
            <a:r>
              <a:rPr lang="en-US" dirty="0"/>
              <a:t>compareAndSet</a:t>
            </a:r>
          </a:p>
        </p:txBody>
      </p:sp>
      <p:sp>
        <p:nvSpPr>
          <p:cNvPr id="160774" name="Text Box 7"/>
          <p:cNvSpPr txBox="1">
            <a:spLocks noChangeArrowheads="1"/>
          </p:cNvSpPr>
          <p:nvPr/>
        </p:nvSpPr>
        <p:spPr bwMode="auto">
          <a:xfrm>
            <a:off x="4751177" y="4675722"/>
            <a:ext cx="3418098" cy="522817"/>
          </a:xfrm>
          <a:prstGeom prst="rect">
            <a:avLst/>
          </a:prstGeom>
          <a:noFill/>
          <a:ln w="38100">
            <a:solidFill>
              <a:srgbClr val="FF0000"/>
            </a:solidFill>
            <a:miter lim="800000"/>
            <a:headEnd/>
            <a:tailEnd/>
          </a:ln>
        </p:spPr>
        <p:txBody>
          <a:bodyPr wrap="none">
            <a:noAutofit/>
          </a:bodyPr>
          <a:lstStyle/>
          <a:p>
            <a:r>
              <a:rPr lang="en-US" dirty="0">
                <a:solidFill>
                  <a:srgbClr val="FFFF00"/>
                </a:solidFill>
                <a:latin typeface="Arial" pitchFamily="34" charset="0"/>
                <a:cs typeface="Arial" pitchFamily="34" charset="0"/>
              </a:rPr>
              <a:t>Otherwise </a:t>
            </a:r>
            <a:r>
              <a:rPr lang="en-US" sz="2800" dirty="0">
                <a:solidFill>
                  <a:srgbClr val="FFFF00"/>
                </a:solidFill>
                <a:latin typeface="Arial" pitchFamily="34" charset="0"/>
                <a:cs typeface="Arial" pitchFamily="34" charset="0"/>
              </a:rPr>
              <a:t>report</a:t>
            </a:r>
            <a:r>
              <a:rPr lang="en-US" dirty="0">
                <a:solidFill>
                  <a:srgbClr val="FFFF00"/>
                </a:solidFill>
                <a:latin typeface="Arial" pitchFamily="34" charset="0"/>
                <a:cs typeface="Arial" pitchFamily="34" charset="0"/>
              </a:rPr>
              <a:t> failure</a:t>
            </a:r>
          </a:p>
        </p:txBody>
      </p:sp>
      <p:sp>
        <p:nvSpPr>
          <p:cNvPr id="160775" name="AutoShape 8"/>
          <p:cNvSpPr>
            <a:spLocks noChangeArrowheads="1"/>
          </p:cNvSpPr>
          <p:nvPr/>
        </p:nvSpPr>
        <p:spPr bwMode="auto">
          <a:xfrm>
            <a:off x="974725" y="4771502"/>
            <a:ext cx="2733675" cy="427037"/>
          </a:xfrm>
          <a:prstGeom prst="wedgeRoundRectCallout">
            <a:avLst>
              <a:gd name="adj1" fmla="val 83102"/>
              <a:gd name="adj2" fmla="val -21375"/>
              <a:gd name="adj3" fmla="val 16667"/>
            </a:avLst>
          </a:prstGeom>
          <a:noFill/>
          <a:ln w="38100">
            <a:solidFill>
              <a:srgbClr val="FF0000"/>
            </a:solidFill>
            <a:miter lim="800000"/>
            <a:headEnd/>
            <a:tailEnd/>
          </a:ln>
        </p:spPr>
        <p:txBody>
          <a:bodyPr anchor="ctr"/>
          <a:lstStyle/>
          <a:p>
            <a:endParaRPr lang="en-US" sz="2400" b="1" dirty="0">
              <a:latin typeface="Consolas" panose="020B0609020204030204" pitchFamily="49" charset="0"/>
            </a:endParaRPr>
          </a:p>
        </p:txBody>
      </p:sp>
    </p:spTree>
    <p:extLst>
      <p:ext uri="{BB962C8B-B14F-4D97-AF65-F5344CB8AC3E}">
        <p14:creationId xmlns:p14="http://schemas.microsoft.com/office/powerpoint/2010/main" val="44501928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oter Placeholder 3"/>
          <p:cNvSpPr>
            <a:spLocks noGrp="1"/>
          </p:cNvSpPr>
          <p:nvPr>
            <p:ph type="ftr" sz="quarter" idx="10"/>
          </p:nvPr>
        </p:nvSpPr>
        <p:spPr/>
        <p:txBody>
          <a:bodyPr/>
          <a:lstStyle/>
          <a:p>
            <a:pPr>
              <a:defRPr/>
            </a:pPr>
            <a:r>
              <a:rPr lang="en-US" dirty="0"/>
              <a:t>Art of Multiprocessor Programming</a:t>
            </a:r>
          </a:p>
        </p:txBody>
      </p:sp>
      <p:sp>
        <p:nvSpPr>
          <p:cNvPr id="66" name="Slide Number Placeholder 4"/>
          <p:cNvSpPr>
            <a:spLocks noGrp="1"/>
          </p:cNvSpPr>
          <p:nvPr>
            <p:ph type="sldNum" sz="quarter" idx="11"/>
          </p:nvPr>
        </p:nvSpPr>
        <p:spPr/>
        <p:txBody>
          <a:bodyPr/>
          <a:lstStyle/>
          <a:p>
            <a:pPr>
              <a:defRPr/>
            </a:pPr>
            <a:fld id="{30F6B95B-83AD-47B5-9888-A77E04B36B5C}" type="slidenum">
              <a:rPr lang="x-none"/>
              <a:pPr>
                <a:defRPr/>
              </a:pPr>
              <a:t>213</a:t>
            </a:fld>
            <a:endParaRPr lang="en-US" dirty="0"/>
          </a:p>
        </p:txBody>
      </p:sp>
      <p:sp>
        <p:nvSpPr>
          <p:cNvPr id="226308" name="Rectangle 2"/>
          <p:cNvSpPr>
            <a:spLocks noGrp="1" noChangeArrowheads="1"/>
          </p:cNvSpPr>
          <p:nvPr>
            <p:ph type="title"/>
          </p:nvPr>
        </p:nvSpPr>
        <p:spPr>
          <a:xfrm>
            <a:off x="685800" y="349250"/>
            <a:ext cx="7772400" cy="1143000"/>
          </a:xfrm>
        </p:spPr>
        <p:txBody>
          <a:bodyPr/>
          <a:lstStyle/>
          <a:p>
            <a:r>
              <a:rPr lang="en-US" dirty="0"/>
              <a:t>Problem: Logical Remove</a:t>
            </a:r>
          </a:p>
        </p:txBody>
      </p:sp>
      <p:grpSp>
        <p:nvGrpSpPr>
          <p:cNvPr id="11" name="Group 28">
            <a:extLst>
              <a:ext uri="{FF2B5EF4-FFF2-40B4-BE49-F238E27FC236}">
                <a16:creationId xmlns:a16="http://schemas.microsoft.com/office/drawing/2014/main" id="{281858CA-3CB3-9D00-439A-A21C32F64AD7}"/>
              </a:ext>
            </a:extLst>
          </p:cNvPr>
          <p:cNvGrpSpPr>
            <a:grpSpLocks/>
          </p:cNvGrpSpPr>
          <p:nvPr/>
        </p:nvGrpSpPr>
        <p:grpSpPr bwMode="auto">
          <a:xfrm>
            <a:off x="557213" y="2757160"/>
            <a:ext cx="1609725" cy="398463"/>
            <a:chOff x="486" y="1644"/>
            <a:chExt cx="1014" cy="251"/>
          </a:xfrm>
          <a:effectLst>
            <a:glow rad="228600">
              <a:schemeClr val="accent3">
                <a:satMod val="175000"/>
                <a:alpha val="40000"/>
              </a:schemeClr>
            </a:glow>
          </a:effectLst>
        </p:grpSpPr>
        <p:sp>
          <p:nvSpPr>
            <p:cNvPr id="37" name="AutoShape 29">
              <a:extLst>
                <a:ext uri="{FF2B5EF4-FFF2-40B4-BE49-F238E27FC236}">
                  <a16:creationId xmlns:a16="http://schemas.microsoft.com/office/drawing/2014/main" id="{AD88C830-DC1A-7912-7ABD-01C2C04348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0">
              <a:extLst>
                <a:ext uri="{FF2B5EF4-FFF2-40B4-BE49-F238E27FC236}">
                  <a16:creationId xmlns:a16="http://schemas.microsoft.com/office/drawing/2014/main" id="{2CC64741-068A-27C6-470A-6AAB30AEC70B}"/>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1">
              <a:extLst>
                <a:ext uri="{FF2B5EF4-FFF2-40B4-BE49-F238E27FC236}">
                  <a16:creationId xmlns:a16="http://schemas.microsoft.com/office/drawing/2014/main" id="{21B2844F-C9F9-56D2-2403-F2D8D2D61E0F}"/>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40" name="Line 32">
              <a:extLst>
                <a:ext uri="{FF2B5EF4-FFF2-40B4-BE49-F238E27FC236}">
                  <a16:creationId xmlns:a16="http://schemas.microsoft.com/office/drawing/2014/main" id="{E34ABCC7-F2CD-89C1-F9B0-1D67065BE843}"/>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Text Box 34">
            <a:extLst>
              <a:ext uri="{FF2B5EF4-FFF2-40B4-BE49-F238E27FC236}">
                <a16:creationId xmlns:a16="http://schemas.microsoft.com/office/drawing/2014/main" id="{3C75BEF7-9E18-C69C-4D1E-85B9B0819F87}"/>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3" name="AutoShape 35">
            <a:extLst>
              <a:ext uri="{FF2B5EF4-FFF2-40B4-BE49-F238E27FC236}">
                <a16:creationId xmlns:a16="http://schemas.microsoft.com/office/drawing/2014/main" id="{BE0582E4-9A74-2259-6508-53C16D792579}"/>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36">
            <a:extLst>
              <a:ext uri="{FF2B5EF4-FFF2-40B4-BE49-F238E27FC236}">
                <a16:creationId xmlns:a16="http://schemas.microsoft.com/office/drawing/2014/main" id="{44C77750-5927-2DA0-770A-E4F55080648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37">
            <a:extLst>
              <a:ext uri="{FF2B5EF4-FFF2-40B4-BE49-F238E27FC236}">
                <a16:creationId xmlns:a16="http://schemas.microsoft.com/office/drawing/2014/main" id="{DAF95CD4-05BF-B242-0FD2-E316FF4126F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38">
            <a:extLst>
              <a:ext uri="{FF2B5EF4-FFF2-40B4-BE49-F238E27FC236}">
                <a16:creationId xmlns:a16="http://schemas.microsoft.com/office/drawing/2014/main" id="{51EB72C7-2522-B42F-5BAE-918287E0BCD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AutoShape 41">
            <a:extLst>
              <a:ext uri="{FF2B5EF4-FFF2-40B4-BE49-F238E27FC236}">
                <a16:creationId xmlns:a16="http://schemas.microsoft.com/office/drawing/2014/main" id="{17CB9ACB-AB8E-32D6-F68C-E5247E4130D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8" name="Line 42">
            <a:extLst>
              <a:ext uri="{FF2B5EF4-FFF2-40B4-BE49-F238E27FC236}">
                <a16:creationId xmlns:a16="http://schemas.microsoft.com/office/drawing/2014/main" id="{4BA5B88C-4608-87F8-993A-C45873A3EF23}"/>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43">
            <a:extLst>
              <a:ext uri="{FF2B5EF4-FFF2-40B4-BE49-F238E27FC236}">
                <a16:creationId xmlns:a16="http://schemas.microsoft.com/office/drawing/2014/main" id="{58E811FD-C88B-D511-9D2B-82A29C408919}"/>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Line 44">
            <a:extLst>
              <a:ext uri="{FF2B5EF4-FFF2-40B4-BE49-F238E27FC236}">
                <a16:creationId xmlns:a16="http://schemas.microsoft.com/office/drawing/2014/main" id="{CA5294A1-2043-CAE5-AB38-1A3100D16C89}"/>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AutoShape 47">
            <a:extLst>
              <a:ext uri="{FF2B5EF4-FFF2-40B4-BE49-F238E27FC236}">
                <a16:creationId xmlns:a16="http://schemas.microsoft.com/office/drawing/2014/main" id="{BEAD22AC-51AB-6212-3635-317185CD9B80}"/>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2" name="Line 48">
            <a:extLst>
              <a:ext uri="{FF2B5EF4-FFF2-40B4-BE49-F238E27FC236}">
                <a16:creationId xmlns:a16="http://schemas.microsoft.com/office/drawing/2014/main" id="{FA8217DC-222E-B943-CC6B-F5A439D63860}"/>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49">
            <a:extLst>
              <a:ext uri="{FF2B5EF4-FFF2-40B4-BE49-F238E27FC236}">
                <a16:creationId xmlns:a16="http://schemas.microsoft.com/office/drawing/2014/main" id="{E0327D77-D49B-6837-EB00-BE460F2B2835}"/>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4" name="Line 50">
            <a:extLst>
              <a:ext uri="{FF2B5EF4-FFF2-40B4-BE49-F238E27FC236}">
                <a16:creationId xmlns:a16="http://schemas.microsoft.com/office/drawing/2014/main" id="{92F18AC7-CD6A-9464-D401-24D1ECC4E394}"/>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52">
            <a:extLst>
              <a:ext uri="{FF2B5EF4-FFF2-40B4-BE49-F238E27FC236}">
                <a16:creationId xmlns:a16="http://schemas.microsoft.com/office/drawing/2014/main" id="{F3D756B7-9D59-36E4-3387-2183E3C3673C}"/>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6" name="Text Box 53">
            <a:extLst>
              <a:ext uri="{FF2B5EF4-FFF2-40B4-BE49-F238E27FC236}">
                <a16:creationId xmlns:a16="http://schemas.microsoft.com/office/drawing/2014/main" id="{B4C4FE5E-B7CB-F7CD-9711-A392BE52B492}"/>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7" name="Text Box 54">
            <a:extLst>
              <a:ext uri="{FF2B5EF4-FFF2-40B4-BE49-F238E27FC236}">
                <a16:creationId xmlns:a16="http://schemas.microsoft.com/office/drawing/2014/main" id="{6563BB9C-EB65-4538-A5D5-930463D01B96}"/>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8" name="AutoShape 56">
            <a:extLst>
              <a:ext uri="{FF2B5EF4-FFF2-40B4-BE49-F238E27FC236}">
                <a16:creationId xmlns:a16="http://schemas.microsoft.com/office/drawing/2014/main" id="{CAE3F7CE-E259-8318-3231-53F3C756C15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9" name="Line 57">
            <a:extLst>
              <a:ext uri="{FF2B5EF4-FFF2-40B4-BE49-F238E27FC236}">
                <a16:creationId xmlns:a16="http://schemas.microsoft.com/office/drawing/2014/main" id="{276CA3D6-EA7C-BBA9-E9E6-34800FBE2347}"/>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Line 58">
            <a:extLst>
              <a:ext uri="{FF2B5EF4-FFF2-40B4-BE49-F238E27FC236}">
                <a16:creationId xmlns:a16="http://schemas.microsoft.com/office/drawing/2014/main" id="{594B2208-4275-1470-E138-4113CC2E3160}"/>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60">
            <a:extLst>
              <a:ext uri="{FF2B5EF4-FFF2-40B4-BE49-F238E27FC236}">
                <a16:creationId xmlns:a16="http://schemas.microsoft.com/office/drawing/2014/main" id="{BC17096D-8B39-EC64-A7B9-A3F37421D6E9}"/>
              </a:ext>
            </a:extLst>
          </p:cNvPr>
          <p:cNvSpPr txBox="1">
            <a:spLocks noChangeArrowheads="1"/>
          </p:cNvSpPr>
          <p:nvPr/>
        </p:nvSpPr>
        <p:spPr bwMode="auto">
          <a:xfrm>
            <a:off x="7114308"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e</a:t>
            </a:r>
          </a:p>
        </p:txBody>
      </p:sp>
      <p:sp>
        <p:nvSpPr>
          <p:cNvPr id="32" name="Line 76">
            <a:extLst>
              <a:ext uri="{FF2B5EF4-FFF2-40B4-BE49-F238E27FC236}">
                <a16:creationId xmlns:a16="http://schemas.microsoft.com/office/drawing/2014/main" id="{DEBC4E6C-AF73-6510-A29C-44F531FCCD5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73BDA6F-14AA-D086-1BA3-57A2CC3EF7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4" name="Graphic 33" descr="Checkmark with solid fill">
            <a:extLst>
              <a:ext uri="{FF2B5EF4-FFF2-40B4-BE49-F238E27FC236}">
                <a16:creationId xmlns:a16="http://schemas.microsoft.com/office/drawing/2014/main" id="{BEA13F18-2292-9255-D339-0C8537684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5" name="Graphic 34" descr="Checkmark with solid fill">
            <a:extLst>
              <a:ext uri="{FF2B5EF4-FFF2-40B4-BE49-F238E27FC236}">
                <a16:creationId xmlns:a16="http://schemas.microsoft.com/office/drawing/2014/main" id="{F0AB436E-4B12-AE15-34A0-25E9DAA2EB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36" name="Graphic 35" descr="Close with solid fill">
            <a:extLst>
              <a:ext uri="{FF2B5EF4-FFF2-40B4-BE49-F238E27FC236}">
                <a16:creationId xmlns:a16="http://schemas.microsoft.com/office/drawing/2014/main" id="{DAAC6B7C-F319-AD82-C255-A1B0C74A4F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6457" y="2819231"/>
            <a:ext cx="274320" cy="274320"/>
          </a:xfrm>
          <a:prstGeom prst="rect">
            <a:avLst/>
          </a:prstGeom>
        </p:spPr>
      </p:pic>
      <p:pic>
        <p:nvPicPr>
          <p:cNvPr id="41" name="Graphic 40" descr="Checkmark with solid fill">
            <a:extLst>
              <a:ext uri="{FF2B5EF4-FFF2-40B4-BE49-F238E27FC236}">
                <a16:creationId xmlns:a16="http://schemas.microsoft.com/office/drawing/2014/main" id="{DC763760-D005-F390-DA23-06CC30AFA1F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8007" y="2819231"/>
            <a:ext cx="274320" cy="274320"/>
          </a:xfrm>
          <a:prstGeom prst="rect">
            <a:avLst/>
          </a:prstGeom>
        </p:spPr>
      </p:pic>
      <p:sp>
        <p:nvSpPr>
          <p:cNvPr id="43" name="Line 57">
            <a:extLst>
              <a:ext uri="{FF2B5EF4-FFF2-40B4-BE49-F238E27FC236}">
                <a16:creationId xmlns:a16="http://schemas.microsoft.com/office/drawing/2014/main" id="{BF61340E-B3EF-A537-7571-1E3AD28B044E}"/>
              </a:ext>
            </a:extLst>
          </p:cNvPr>
          <p:cNvSpPr>
            <a:spLocks noChangeShapeType="1"/>
          </p:cNvSpPr>
          <p:nvPr/>
        </p:nvSpPr>
        <p:spPr bwMode="auto">
          <a:xfrm>
            <a:off x="6554787" y="4307219"/>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8">
            <a:extLst>
              <a:ext uri="{FF2B5EF4-FFF2-40B4-BE49-F238E27FC236}">
                <a16:creationId xmlns:a16="http://schemas.microsoft.com/office/drawing/2014/main" id="{A7CC02E1-71B2-EB3D-3AFF-D6655ECE3704}"/>
              </a:ext>
            </a:extLst>
          </p:cNvPr>
          <p:cNvSpPr>
            <a:spLocks noChangeShapeType="1"/>
          </p:cNvSpPr>
          <p:nvPr/>
        </p:nvSpPr>
        <p:spPr bwMode="auto">
          <a:xfrm>
            <a:off x="6911975" y="4307218"/>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46">
            <a:extLst>
              <a:ext uri="{FF2B5EF4-FFF2-40B4-BE49-F238E27FC236}">
                <a16:creationId xmlns:a16="http://schemas.microsoft.com/office/drawing/2014/main" id="{7B55AF5F-94A7-3D72-9BB5-C70044DE61D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47">
              <a:extLst>
                <a:ext uri="{FF2B5EF4-FFF2-40B4-BE49-F238E27FC236}">
                  <a16:creationId xmlns:a16="http://schemas.microsoft.com/office/drawing/2014/main" id="{D35085A2-404A-968A-D014-B0E3A374FF2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8">
              <a:extLst>
                <a:ext uri="{FF2B5EF4-FFF2-40B4-BE49-F238E27FC236}">
                  <a16:creationId xmlns:a16="http://schemas.microsoft.com/office/drawing/2014/main" id="{1CE5F40A-0C0E-71F9-A2CD-B27DF744BB7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9">
              <a:extLst>
                <a:ext uri="{FF2B5EF4-FFF2-40B4-BE49-F238E27FC236}">
                  <a16:creationId xmlns:a16="http://schemas.microsoft.com/office/drawing/2014/main" id="{CD00609D-9BAF-D5FA-3FD7-605D3B6B002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0">
              <a:extLst>
                <a:ext uri="{FF2B5EF4-FFF2-40B4-BE49-F238E27FC236}">
                  <a16:creationId xmlns:a16="http://schemas.microsoft.com/office/drawing/2014/main" id="{5FA5A221-6253-515A-80CC-6E2ECE4184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1">
              <a:extLst>
                <a:ext uri="{FF2B5EF4-FFF2-40B4-BE49-F238E27FC236}">
                  <a16:creationId xmlns:a16="http://schemas.microsoft.com/office/drawing/2014/main" id="{484F2B1D-46A5-0009-6FB4-07E6E379A5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2">
              <a:extLst>
                <a:ext uri="{FF2B5EF4-FFF2-40B4-BE49-F238E27FC236}">
                  <a16:creationId xmlns:a16="http://schemas.microsoft.com/office/drawing/2014/main" id="{FB6D55A9-72CE-7D53-A8F8-8886EF8BC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3">
              <a:extLst>
                <a:ext uri="{FF2B5EF4-FFF2-40B4-BE49-F238E27FC236}">
                  <a16:creationId xmlns:a16="http://schemas.microsoft.com/office/drawing/2014/main" id="{709F244A-9121-C508-0F29-CD3B4F6FEB0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4">
              <a:extLst>
                <a:ext uri="{FF2B5EF4-FFF2-40B4-BE49-F238E27FC236}">
                  <a16:creationId xmlns:a16="http://schemas.microsoft.com/office/drawing/2014/main" id="{7F9D9479-508A-546E-8B3B-3D9E669187F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55">
              <a:extLst>
                <a:ext uri="{FF2B5EF4-FFF2-40B4-BE49-F238E27FC236}">
                  <a16:creationId xmlns:a16="http://schemas.microsoft.com/office/drawing/2014/main" id="{262B081D-027A-2FA1-246A-AACE2096E8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8" name="AutoShape 66">
            <a:extLst>
              <a:ext uri="{FF2B5EF4-FFF2-40B4-BE49-F238E27FC236}">
                <a16:creationId xmlns:a16="http://schemas.microsoft.com/office/drawing/2014/main" id="{353991AE-5DEB-20B5-6013-478CA232426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49" name="Freeform 65">
            <a:extLst>
              <a:ext uri="{FF2B5EF4-FFF2-40B4-BE49-F238E27FC236}">
                <a16:creationId xmlns:a16="http://schemas.microsoft.com/office/drawing/2014/main" id="{CBE411FB-B13A-A699-BCDE-871AB03D06CB}"/>
              </a:ext>
            </a:extLst>
          </p:cNvPr>
          <p:cNvSpPr>
            <a:spLocks/>
          </p:cNvSpPr>
          <p:nvPr/>
        </p:nvSpPr>
        <p:spPr bwMode="auto">
          <a:xfrm>
            <a:off x="5834063" y="3482975"/>
            <a:ext cx="538162" cy="1506538"/>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spTree>
    <p:extLst>
      <p:ext uri="{BB962C8B-B14F-4D97-AF65-F5344CB8AC3E}">
        <p14:creationId xmlns:p14="http://schemas.microsoft.com/office/powerpoint/2010/main" val="261549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1"/>
                                        </p:tgtEl>
                                      </p:cBhvr>
                                    </p:animEffect>
                                    <p:set>
                                      <p:cBhvr>
                                        <p:cTn id="7" dur="1" fill="hold">
                                          <p:stCondLst>
                                            <p:cond delay="499"/>
                                          </p:stCondLst>
                                        </p:cTn>
                                        <p:tgtEl>
                                          <p:spTgt spid="4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xit" presetSubtype="0" fill="hold" grpId="1" nodeType="withEffect">
                                  <p:stCondLst>
                                    <p:cond delay="0"/>
                                  </p:stCondLst>
                                  <p:childTnLst>
                                    <p:animEffect transition="out" filter="fade">
                                      <p:cBhvr>
                                        <p:cTn id="12" dur="500"/>
                                        <p:tgtEl>
                                          <p:spTgt spid="49"/>
                                        </p:tgtEl>
                                      </p:cBhvr>
                                    </p:animEffect>
                                    <p:set>
                                      <p:cBhvr>
                                        <p:cTn id="13" dur="1" fill="hold">
                                          <p:stCondLst>
                                            <p:cond delay="499"/>
                                          </p:stCondLst>
                                        </p:cTn>
                                        <p:tgtEl>
                                          <p:spTgt spid="49"/>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oter Placeholder 3"/>
          <p:cNvSpPr>
            <a:spLocks noGrp="1"/>
          </p:cNvSpPr>
          <p:nvPr>
            <p:ph type="ftr" sz="quarter" idx="10"/>
          </p:nvPr>
        </p:nvSpPr>
        <p:spPr/>
        <p:txBody>
          <a:bodyPr/>
          <a:lstStyle/>
          <a:p>
            <a:pPr>
              <a:defRPr/>
            </a:pPr>
            <a:r>
              <a:rPr lang="en-US" dirty="0"/>
              <a:t>Art of Multiprocessor Programming</a:t>
            </a:r>
          </a:p>
        </p:txBody>
      </p:sp>
      <p:sp>
        <p:nvSpPr>
          <p:cNvPr id="66" name="Slide Number Placeholder 4"/>
          <p:cNvSpPr>
            <a:spLocks noGrp="1"/>
          </p:cNvSpPr>
          <p:nvPr>
            <p:ph type="sldNum" sz="quarter" idx="11"/>
          </p:nvPr>
        </p:nvSpPr>
        <p:spPr/>
        <p:txBody>
          <a:bodyPr/>
          <a:lstStyle/>
          <a:p>
            <a:pPr>
              <a:defRPr/>
            </a:pPr>
            <a:fld id="{30F6B95B-83AD-47B5-9888-A77E04B36B5C}" type="slidenum">
              <a:rPr lang="x-none"/>
              <a:pPr>
                <a:defRPr/>
              </a:pPr>
              <a:t>214</a:t>
            </a:fld>
            <a:endParaRPr lang="en-US" dirty="0"/>
          </a:p>
        </p:txBody>
      </p:sp>
      <p:sp>
        <p:nvSpPr>
          <p:cNvPr id="226308" name="Rectangle 2"/>
          <p:cNvSpPr>
            <a:spLocks noGrp="1" noChangeArrowheads="1"/>
          </p:cNvSpPr>
          <p:nvPr>
            <p:ph type="title"/>
          </p:nvPr>
        </p:nvSpPr>
        <p:spPr>
          <a:xfrm>
            <a:off x="685800" y="349250"/>
            <a:ext cx="7772400" cy="1143000"/>
          </a:xfrm>
        </p:spPr>
        <p:txBody>
          <a:bodyPr/>
          <a:lstStyle/>
          <a:p>
            <a:r>
              <a:rPr lang="en-US" dirty="0"/>
              <a:t>Problem: Add node</a:t>
            </a:r>
          </a:p>
        </p:txBody>
      </p:sp>
      <p:grpSp>
        <p:nvGrpSpPr>
          <p:cNvPr id="11" name="Group 28">
            <a:extLst>
              <a:ext uri="{FF2B5EF4-FFF2-40B4-BE49-F238E27FC236}">
                <a16:creationId xmlns:a16="http://schemas.microsoft.com/office/drawing/2014/main" id="{281858CA-3CB3-9D00-439A-A21C32F64AD7}"/>
              </a:ext>
            </a:extLst>
          </p:cNvPr>
          <p:cNvGrpSpPr>
            <a:grpSpLocks/>
          </p:cNvGrpSpPr>
          <p:nvPr/>
        </p:nvGrpSpPr>
        <p:grpSpPr bwMode="auto">
          <a:xfrm>
            <a:off x="557213" y="2757160"/>
            <a:ext cx="1609725" cy="398463"/>
            <a:chOff x="486" y="1644"/>
            <a:chExt cx="1014" cy="251"/>
          </a:xfrm>
          <a:effectLst>
            <a:glow rad="228600">
              <a:schemeClr val="accent3">
                <a:satMod val="175000"/>
                <a:alpha val="40000"/>
              </a:schemeClr>
            </a:glow>
          </a:effectLst>
        </p:grpSpPr>
        <p:sp>
          <p:nvSpPr>
            <p:cNvPr id="37" name="AutoShape 29">
              <a:extLst>
                <a:ext uri="{FF2B5EF4-FFF2-40B4-BE49-F238E27FC236}">
                  <a16:creationId xmlns:a16="http://schemas.microsoft.com/office/drawing/2014/main" id="{AD88C830-DC1A-7912-7ABD-01C2C04348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0">
              <a:extLst>
                <a:ext uri="{FF2B5EF4-FFF2-40B4-BE49-F238E27FC236}">
                  <a16:creationId xmlns:a16="http://schemas.microsoft.com/office/drawing/2014/main" id="{2CC64741-068A-27C6-470A-6AAB30AEC70B}"/>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1">
              <a:extLst>
                <a:ext uri="{FF2B5EF4-FFF2-40B4-BE49-F238E27FC236}">
                  <a16:creationId xmlns:a16="http://schemas.microsoft.com/office/drawing/2014/main" id="{21B2844F-C9F9-56D2-2403-F2D8D2D61E0F}"/>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40" name="Line 32">
              <a:extLst>
                <a:ext uri="{FF2B5EF4-FFF2-40B4-BE49-F238E27FC236}">
                  <a16:creationId xmlns:a16="http://schemas.microsoft.com/office/drawing/2014/main" id="{E34ABCC7-F2CD-89C1-F9B0-1D67065BE843}"/>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Text Box 34">
            <a:extLst>
              <a:ext uri="{FF2B5EF4-FFF2-40B4-BE49-F238E27FC236}">
                <a16:creationId xmlns:a16="http://schemas.microsoft.com/office/drawing/2014/main" id="{3C75BEF7-9E18-C69C-4D1E-85B9B0819F87}"/>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3" name="AutoShape 35">
            <a:extLst>
              <a:ext uri="{FF2B5EF4-FFF2-40B4-BE49-F238E27FC236}">
                <a16:creationId xmlns:a16="http://schemas.microsoft.com/office/drawing/2014/main" id="{BE0582E4-9A74-2259-6508-53C16D792579}"/>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36">
            <a:extLst>
              <a:ext uri="{FF2B5EF4-FFF2-40B4-BE49-F238E27FC236}">
                <a16:creationId xmlns:a16="http://schemas.microsoft.com/office/drawing/2014/main" id="{44C77750-5927-2DA0-770A-E4F55080648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37">
            <a:extLst>
              <a:ext uri="{FF2B5EF4-FFF2-40B4-BE49-F238E27FC236}">
                <a16:creationId xmlns:a16="http://schemas.microsoft.com/office/drawing/2014/main" id="{DAF95CD4-05BF-B242-0FD2-E316FF4126F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38">
            <a:extLst>
              <a:ext uri="{FF2B5EF4-FFF2-40B4-BE49-F238E27FC236}">
                <a16:creationId xmlns:a16="http://schemas.microsoft.com/office/drawing/2014/main" id="{51EB72C7-2522-B42F-5BAE-918287E0BCD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AutoShape 41">
            <a:extLst>
              <a:ext uri="{FF2B5EF4-FFF2-40B4-BE49-F238E27FC236}">
                <a16:creationId xmlns:a16="http://schemas.microsoft.com/office/drawing/2014/main" id="{17CB9ACB-AB8E-32D6-F68C-E5247E4130D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8" name="Line 42">
            <a:extLst>
              <a:ext uri="{FF2B5EF4-FFF2-40B4-BE49-F238E27FC236}">
                <a16:creationId xmlns:a16="http://schemas.microsoft.com/office/drawing/2014/main" id="{4BA5B88C-4608-87F8-993A-C45873A3EF23}"/>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43">
            <a:extLst>
              <a:ext uri="{FF2B5EF4-FFF2-40B4-BE49-F238E27FC236}">
                <a16:creationId xmlns:a16="http://schemas.microsoft.com/office/drawing/2014/main" id="{58E811FD-C88B-D511-9D2B-82A29C408919}"/>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Line 44">
            <a:extLst>
              <a:ext uri="{FF2B5EF4-FFF2-40B4-BE49-F238E27FC236}">
                <a16:creationId xmlns:a16="http://schemas.microsoft.com/office/drawing/2014/main" id="{CA5294A1-2043-CAE5-AB38-1A3100D16C89}"/>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AutoShape 47">
            <a:extLst>
              <a:ext uri="{FF2B5EF4-FFF2-40B4-BE49-F238E27FC236}">
                <a16:creationId xmlns:a16="http://schemas.microsoft.com/office/drawing/2014/main" id="{BEAD22AC-51AB-6212-3635-317185CD9B80}"/>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2" name="Line 48">
            <a:extLst>
              <a:ext uri="{FF2B5EF4-FFF2-40B4-BE49-F238E27FC236}">
                <a16:creationId xmlns:a16="http://schemas.microsoft.com/office/drawing/2014/main" id="{FA8217DC-222E-B943-CC6B-F5A439D63860}"/>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49">
            <a:extLst>
              <a:ext uri="{FF2B5EF4-FFF2-40B4-BE49-F238E27FC236}">
                <a16:creationId xmlns:a16="http://schemas.microsoft.com/office/drawing/2014/main" id="{E0327D77-D49B-6837-EB00-BE460F2B2835}"/>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4" name="Line 50">
            <a:extLst>
              <a:ext uri="{FF2B5EF4-FFF2-40B4-BE49-F238E27FC236}">
                <a16:creationId xmlns:a16="http://schemas.microsoft.com/office/drawing/2014/main" id="{92F18AC7-CD6A-9464-D401-24D1ECC4E394}"/>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52">
            <a:extLst>
              <a:ext uri="{FF2B5EF4-FFF2-40B4-BE49-F238E27FC236}">
                <a16:creationId xmlns:a16="http://schemas.microsoft.com/office/drawing/2014/main" id="{F3D756B7-9D59-36E4-3387-2183E3C3673C}"/>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6" name="Text Box 53">
            <a:extLst>
              <a:ext uri="{FF2B5EF4-FFF2-40B4-BE49-F238E27FC236}">
                <a16:creationId xmlns:a16="http://schemas.microsoft.com/office/drawing/2014/main" id="{B4C4FE5E-B7CB-F7CD-9711-A392BE52B492}"/>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7" name="Text Box 54">
            <a:extLst>
              <a:ext uri="{FF2B5EF4-FFF2-40B4-BE49-F238E27FC236}">
                <a16:creationId xmlns:a16="http://schemas.microsoft.com/office/drawing/2014/main" id="{6563BB9C-EB65-4538-A5D5-930463D01B96}"/>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8" name="AutoShape 56">
            <a:extLst>
              <a:ext uri="{FF2B5EF4-FFF2-40B4-BE49-F238E27FC236}">
                <a16:creationId xmlns:a16="http://schemas.microsoft.com/office/drawing/2014/main" id="{CAE3F7CE-E259-8318-3231-53F3C756C15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9" name="Line 57">
            <a:extLst>
              <a:ext uri="{FF2B5EF4-FFF2-40B4-BE49-F238E27FC236}">
                <a16:creationId xmlns:a16="http://schemas.microsoft.com/office/drawing/2014/main" id="{276CA3D6-EA7C-BBA9-E9E6-34800FBE2347}"/>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Line 58">
            <a:extLst>
              <a:ext uri="{FF2B5EF4-FFF2-40B4-BE49-F238E27FC236}">
                <a16:creationId xmlns:a16="http://schemas.microsoft.com/office/drawing/2014/main" id="{594B2208-4275-1470-E138-4113CC2E3160}"/>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60">
            <a:extLst>
              <a:ext uri="{FF2B5EF4-FFF2-40B4-BE49-F238E27FC236}">
                <a16:creationId xmlns:a16="http://schemas.microsoft.com/office/drawing/2014/main" id="{BC17096D-8B39-EC64-A7B9-A3F37421D6E9}"/>
              </a:ext>
            </a:extLst>
          </p:cNvPr>
          <p:cNvSpPr txBox="1">
            <a:spLocks noChangeArrowheads="1"/>
          </p:cNvSpPr>
          <p:nvPr/>
        </p:nvSpPr>
        <p:spPr bwMode="auto">
          <a:xfrm>
            <a:off x="7114308"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e</a:t>
            </a:r>
          </a:p>
        </p:txBody>
      </p:sp>
      <p:sp>
        <p:nvSpPr>
          <p:cNvPr id="32" name="Line 76">
            <a:extLst>
              <a:ext uri="{FF2B5EF4-FFF2-40B4-BE49-F238E27FC236}">
                <a16:creationId xmlns:a16="http://schemas.microsoft.com/office/drawing/2014/main" id="{DEBC4E6C-AF73-6510-A29C-44F531FCCD5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73BDA6F-14AA-D086-1BA3-57A2CC3EF7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4" name="Graphic 33" descr="Checkmark with solid fill">
            <a:extLst>
              <a:ext uri="{FF2B5EF4-FFF2-40B4-BE49-F238E27FC236}">
                <a16:creationId xmlns:a16="http://schemas.microsoft.com/office/drawing/2014/main" id="{BEA13F18-2292-9255-D339-0C8537684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5" name="Graphic 34" descr="Checkmark with solid fill">
            <a:extLst>
              <a:ext uri="{FF2B5EF4-FFF2-40B4-BE49-F238E27FC236}">
                <a16:creationId xmlns:a16="http://schemas.microsoft.com/office/drawing/2014/main" id="{F0AB436E-4B12-AE15-34A0-25E9DAA2EB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36" name="Graphic 35" descr="Close with solid fill">
            <a:extLst>
              <a:ext uri="{FF2B5EF4-FFF2-40B4-BE49-F238E27FC236}">
                <a16:creationId xmlns:a16="http://schemas.microsoft.com/office/drawing/2014/main" id="{DAAC6B7C-F319-AD82-C255-A1B0C74A4F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6457" y="2819231"/>
            <a:ext cx="274320" cy="274320"/>
          </a:xfrm>
          <a:prstGeom prst="rect">
            <a:avLst/>
          </a:prstGeom>
        </p:spPr>
      </p:pic>
      <p:sp>
        <p:nvSpPr>
          <p:cNvPr id="43" name="Line 57">
            <a:extLst>
              <a:ext uri="{FF2B5EF4-FFF2-40B4-BE49-F238E27FC236}">
                <a16:creationId xmlns:a16="http://schemas.microsoft.com/office/drawing/2014/main" id="{BF61340E-B3EF-A537-7571-1E3AD28B044E}"/>
              </a:ext>
            </a:extLst>
          </p:cNvPr>
          <p:cNvSpPr>
            <a:spLocks noChangeShapeType="1"/>
          </p:cNvSpPr>
          <p:nvPr/>
        </p:nvSpPr>
        <p:spPr bwMode="auto">
          <a:xfrm>
            <a:off x="6554787" y="4307219"/>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8">
            <a:extLst>
              <a:ext uri="{FF2B5EF4-FFF2-40B4-BE49-F238E27FC236}">
                <a16:creationId xmlns:a16="http://schemas.microsoft.com/office/drawing/2014/main" id="{A7CC02E1-71B2-EB3D-3AFF-D6655ECE3704}"/>
              </a:ext>
            </a:extLst>
          </p:cNvPr>
          <p:cNvSpPr>
            <a:spLocks noChangeShapeType="1"/>
          </p:cNvSpPr>
          <p:nvPr/>
        </p:nvSpPr>
        <p:spPr bwMode="auto">
          <a:xfrm>
            <a:off x="6911975" y="4307218"/>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46">
            <a:extLst>
              <a:ext uri="{FF2B5EF4-FFF2-40B4-BE49-F238E27FC236}">
                <a16:creationId xmlns:a16="http://schemas.microsoft.com/office/drawing/2014/main" id="{7B55AF5F-94A7-3D72-9BB5-C70044DE61D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47">
              <a:extLst>
                <a:ext uri="{FF2B5EF4-FFF2-40B4-BE49-F238E27FC236}">
                  <a16:creationId xmlns:a16="http://schemas.microsoft.com/office/drawing/2014/main" id="{D35085A2-404A-968A-D014-B0E3A374FF2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8">
              <a:extLst>
                <a:ext uri="{FF2B5EF4-FFF2-40B4-BE49-F238E27FC236}">
                  <a16:creationId xmlns:a16="http://schemas.microsoft.com/office/drawing/2014/main" id="{1CE5F40A-0C0E-71F9-A2CD-B27DF744BB7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9">
              <a:extLst>
                <a:ext uri="{FF2B5EF4-FFF2-40B4-BE49-F238E27FC236}">
                  <a16:creationId xmlns:a16="http://schemas.microsoft.com/office/drawing/2014/main" id="{CD00609D-9BAF-D5FA-3FD7-605D3B6B002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0">
              <a:extLst>
                <a:ext uri="{FF2B5EF4-FFF2-40B4-BE49-F238E27FC236}">
                  <a16:creationId xmlns:a16="http://schemas.microsoft.com/office/drawing/2014/main" id="{5FA5A221-6253-515A-80CC-6E2ECE4184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1">
              <a:extLst>
                <a:ext uri="{FF2B5EF4-FFF2-40B4-BE49-F238E27FC236}">
                  <a16:creationId xmlns:a16="http://schemas.microsoft.com/office/drawing/2014/main" id="{484F2B1D-46A5-0009-6FB4-07E6E379A5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2">
              <a:extLst>
                <a:ext uri="{FF2B5EF4-FFF2-40B4-BE49-F238E27FC236}">
                  <a16:creationId xmlns:a16="http://schemas.microsoft.com/office/drawing/2014/main" id="{FB6D55A9-72CE-7D53-A8F8-8886EF8BC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3">
              <a:extLst>
                <a:ext uri="{FF2B5EF4-FFF2-40B4-BE49-F238E27FC236}">
                  <a16:creationId xmlns:a16="http://schemas.microsoft.com/office/drawing/2014/main" id="{709F244A-9121-C508-0F29-CD3B4F6FEB0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4">
              <a:extLst>
                <a:ext uri="{FF2B5EF4-FFF2-40B4-BE49-F238E27FC236}">
                  <a16:creationId xmlns:a16="http://schemas.microsoft.com/office/drawing/2014/main" id="{7F9D9479-508A-546E-8B3B-3D9E669187F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55">
              <a:extLst>
                <a:ext uri="{FF2B5EF4-FFF2-40B4-BE49-F238E27FC236}">
                  <a16:creationId xmlns:a16="http://schemas.microsoft.com/office/drawing/2014/main" id="{262B081D-027A-2FA1-246A-AACE2096E8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8" name="AutoShape 66">
            <a:extLst>
              <a:ext uri="{FF2B5EF4-FFF2-40B4-BE49-F238E27FC236}">
                <a16:creationId xmlns:a16="http://schemas.microsoft.com/office/drawing/2014/main" id="{353991AE-5DEB-20B5-6013-478CA232426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50" name="Group 82">
            <a:extLst>
              <a:ext uri="{FF2B5EF4-FFF2-40B4-BE49-F238E27FC236}">
                <a16:creationId xmlns:a16="http://schemas.microsoft.com/office/drawing/2014/main" id="{4026FE31-68AC-FED8-E314-29B22FDDD73D}"/>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51" name="Freeform 83">
              <a:extLst>
                <a:ext uri="{FF2B5EF4-FFF2-40B4-BE49-F238E27FC236}">
                  <a16:creationId xmlns:a16="http://schemas.microsoft.com/office/drawing/2014/main" id="{ECEBF423-8B9E-E3D5-C0AF-A1318E74BAE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Freeform 84">
              <a:extLst>
                <a:ext uri="{FF2B5EF4-FFF2-40B4-BE49-F238E27FC236}">
                  <a16:creationId xmlns:a16="http://schemas.microsoft.com/office/drawing/2014/main" id="{22135122-22FA-3046-5925-0C87AADEF7E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Freeform 85">
              <a:extLst>
                <a:ext uri="{FF2B5EF4-FFF2-40B4-BE49-F238E27FC236}">
                  <a16:creationId xmlns:a16="http://schemas.microsoft.com/office/drawing/2014/main" id="{BAC6FAC0-4A6B-0836-ECA0-5A53C8A4927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Freeform 86">
              <a:extLst>
                <a:ext uri="{FF2B5EF4-FFF2-40B4-BE49-F238E27FC236}">
                  <a16:creationId xmlns:a16="http://schemas.microsoft.com/office/drawing/2014/main" id="{437652EA-3C73-89D6-5E1F-85F06716BBF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Freeform 87">
              <a:extLst>
                <a:ext uri="{FF2B5EF4-FFF2-40B4-BE49-F238E27FC236}">
                  <a16:creationId xmlns:a16="http://schemas.microsoft.com/office/drawing/2014/main" id="{6C18DE19-0375-4B53-35B5-96D62FD895E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Freeform 88">
              <a:extLst>
                <a:ext uri="{FF2B5EF4-FFF2-40B4-BE49-F238E27FC236}">
                  <a16:creationId xmlns:a16="http://schemas.microsoft.com/office/drawing/2014/main" id="{930352E6-A97F-568D-2B3A-DE2119E0D80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Freeform 89">
              <a:extLst>
                <a:ext uri="{FF2B5EF4-FFF2-40B4-BE49-F238E27FC236}">
                  <a16:creationId xmlns:a16="http://schemas.microsoft.com/office/drawing/2014/main" id="{D8909FFE-7996-8B73-2C84-9BA5B7BCFDD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90">
              <a:extLst>
                <a:ext uri="{FF2B5EF4-FFF2-40B4-BE49-F238E27FC236}">
                  <a16:creationId xmlns:a16="http://schemas.microsoft.com/office/drawing/2014/main" id="{EE543EB4-CB1C-2BDC-E096-E269FB8C299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91">
              <a:extLst>
                <a:ext uri="{FF2B5EF4-FFF2-40B4-BE49-F238E27FC236}">
                  <a16:creationId xmlns:a16="http://schemas.microsoft.com/office/drawing/2014/main" id="{2B4B72BB-9AA2-B947-53F7-9AA7853C350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0" name="AutoShape 95">
            <a:extLst>
              <a:ext uri="{FF2B5EF4-FFF2-40B4-BE49-F238E27FC236}">
                <a16:creationId xmlns:a16="http://schemas.microsoft.com/office/drawing/2014/main" id="{687C40C6-0532-A573-BC30-3477C0A3A00E}"/>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add(d)</a:t>
            </a:r>
          </a:p>
        </p:txBody>
      </p:sp>
      <p:sp>
        <p:nvSpPr>
          <p:cNvPr id="61" name="AutoShape 62">
            <a:extLst>
              <a:ext uri="{FF2B5EF4-FFF2-40B4-BE49-F238E27FC236}">
                <a16:creationId xmlns:a16="http://schemas.microsoft.com/office/drawing/2014/main" id="{98433643-9508-7774-81D0-8C987C66D161}"/>
              </a:ext>
            </a:extLst>
          </p:cNvPr>
          <p:cNvSpPr>
            <a:spLocks noChangeArrowheads="1"/>
          </p:cNvSpPr>
          <p:nvPr/>
        </p:nvSpPr>
        <p:spPr bwMode="auto">
          <a:xfrm>
            <a:off x="6305550" y="2466479"/>
            <a:ext cx="434975" cy="1037630"/>
          </a:xfrm>
          <a:prstGeom prst="irregularSeal2">
            <a:avLst/>
          </a:prstGeom>
          <a:solidFill>
            <a:srgbClr val="FFFF00"/>
          </a:solidFill>
          <a:ln w="9525" algn="ctr">
            <a:solidFill>
              <a:srgbClr val="FF0066"/>
            </a:solidFill>
            <a:miter lim="800000"/>
            <a:headEnd/>
            <a:tailEnd/>
          </a:ln>
        </p:spPr>
        <p:txBody>
          <a:bodyPr anchor="ctr">
            <a:spAutoFit/>
          </a:bodyPr>
          <a:lstStyle/>
          <a:p>
            <a:endParaRPr lang="en-US" dirty="0">
              <a:latin typeface="Consolas" panose="020B0609020204030204" pitchFamily="49" charset="0"/>
            </a:endParaRPr>
          </a:p>
        </p:txBody>
      </p:sp>
      <p:sp>
        <p:nvSpPr>
          <p:cNvPr id="62" name="Freeform 65">
            <a:extLst>
              <a:ext uri="{FF2B5EF4-FFF2-40B4-BE49-F238E27FC236}">
                <a16:creationId xmlns:a16="http://schemas.microsoft.com/office/drawing/2014/main" id="{D6165914-CA94-3A8A-B48A-E5B12C5544FE}"/>
              </a:ext>
            </a:extLst>
          </p:cNvPr>
          <p:cNvSpPr>
            <a:spLocks/>
          </p:cNvSpPr>
          <p:nvPr/>
        </p:nvSpPr>
        <p:spPr bwMode="auto">
          <a:xfrm rot="2392628">
            <a:off x="5007265" y="3208266"/>
            <a:ext cx="571146" cy="1968955"/>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grpSp>
        <p:nvGrpSpPr>
          <p:cNvPr id="71" name="Group 70">
            <a:extLst>
              <a:ext uri="{FF2B5EF4-FFF2-40B4-BE49-F238E27FC236}">
                <a16:creationId xmlns:a16="http://schemas.microsoft.com/office/drawing/2014/main" id="{41D509E2-DE9B-EBA1-CFF4-245D73F94926}"/>
              </a:ext>
            </a:extLst>
          </p:cNvPr>
          <p:cNvGrpSpPr/>
          <p:nvPr/>
        </p:nvGrpSpPr>
        <p:grpSpPr>
          <a:xfrm>
            <a:off x="6741059" y="1496312"/>
            <a:ext cx="1174216" cy="523220"/>
            <a:chOff x="6741059" y="1496312"/>
            <a:chExt cx="1174216" cy="523220"/>
          </a:xfrm>
          <a:effectLst>
            <a:glow rad="228600">
              <a:schemeClr val="accent3">
                <a:satMod val="175000"/>
                <a:alpha val="40000"/>
              </a:schemeClr>
            </a:glow>
          </a:effectLst>
        </p:grpSpPr>
        <p:sp>
          <p:nvSpPr>
            <p:cNvPr id="64" name="AutoShape 56">
              <a:extLst>
                <a:ext uri="{FF2B5EF4-FFF2-40B4-BE49-F238E27FC236}">
                  <a16:creationId xmlns:a16="http://schemas.microsoft.com/office/drawing/2014/main" id="{CB819240-38DD-7309-F201-7E919B4AE32C}"/>
                </a:ext>
              </a:extLst>
            </p:cNvPr>
            <p:cNvSpPr>
              <a:spLocks noChangeArrowheads="1"/>
            </p:cNvSpPr>
            <p:nvPr/>
          </p:nvSpPr>
          <p:spPr bwMode="auto">
            <a:xfrm>
              <a:off x="6746875" y="1553135"/>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7" name="Line 57">
              <a:extLst>
                <a:ext uri="{FF2B5EF4-FFF2-40B4-BE49-F238E27FC236}">
                  <a16:creationId xmlns:a16="http://schemas.microsoft.com/office/drawing/2014/main" id="{4001BEDD-ED17-04D3-D54F-15528C531332}"/>
                </a:ext>
              </a:extLst>
            </p:cNvPr>
            <p:cNvSpPr>
              <a:spLocks noChangeShapeType="1"/>
            </p:cNvSpPr>
            <p:nvPr/>
          </p:nvSpPr>
          <p:spPr bwMode="auto">
            <a:xfrm>
              <a:off x="7145337" y="1563454"/>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8" name="Line 58">
              <a:extLst>
                <a:ext uri="{FF2B5EF4-FFF2-40B4-BE49-F238E27FC236}">
                  <a16:creationId xmlns:a16="http://schemas.microsoft.com/office/drawing/2014/main" id="{3E496108-649E-90DB-45AF-F9A4C76D4265}"/>
                </a:ext>
              </a:extLst>
            </p:cNvPr>
            <p:cNvSpPr>
              <a:spLocks noChangeShapeType="1"/>
            </p:cNvSpPr>
            <p:nvPr/>
          </p:nvSpPr>
          <p:spPr bwMode="auto">
            <a:xfrm>
              <a:off x="7502525" y="1563453"/>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Text Box 60">
              <a:extLst>
                <a:ext uri="{FF2B5EF4-FFF2-40B4-BE49-F238E27FC236}">
                  <a16:creationId xmlns:a16="http://schemas.microsoft.com/office/drawing/2014/main" id="{1FA88622-73A4-7B6F-C12D-0895DA477427}"/>
                </a:ext>
              </a:extLst>
            </p:cNvPr>
            <p:cNvSpPr txBox="1">
              <a:spLocks noChangeArrowheads="1"/>
            </p:cNvSpPr>
            <p:nvPr/>
          </p:nvSpPr>
          <p:spPr bwMode="auto">
            <a:xfrm>
              <a:off x="6741059" y="1496312"/>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pic>
          <p:nvPicPr>
            <p:cNvPr id="70" name="Graphic 69" descr="Checkmark with solid fill">
              <a:extLst>
                <a:ext uri="{FF2B5EF4-FFF2-40B4-BE49-F238E27FC236}">
                  <a16:creationId xmlns:a16="http://schemas.microsoft.com/office/drawing/2014/main" id="{9590EB3E-F25D-FA0C-70DC-17E11512F2B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93915" y="1620762"/>
              <a:ext cx="274320" cy="274320"/>
            </a:xfrm>
            <a:prstGeom prst="rect">
              <a:avLst/>
            </a:prstGeom>
          </p:spPr>
        </p:pic>
      </p:grpSp>
      <p:sp>
        <p:nvSpPr>
          <p:cNvPr id="72" name="Freeform 57">
            <a:extLst>
              <a:ext uri="{FF2B5EF4-FFF2-40B4-BE49-F238E27FC236}">
                <a16:creationId xmlns:a16="http://schemas.microsoft.com/office/drawing/2014/main" id="{4E3F80EE-3A26-594A-FDA8-13D9FF559E7D}"/>
              </a:ext>
            </a:extLst>
          </p:cNvPr>
          <p:cNvSpPr>
            <a:spLocks/>
          </p:cNvSpPr>
          <p:nvPr/>
        </p:nvSpPr>
        <p:spPr bwMode="auto">
          <a:xfrm flipV="1">
            <a:off x="7624445" y="1697037"/>
            <a:ext cx="630237" cy="960904"/>
          </a:xfrm>
          <a:custGeom>
            <a:avLst/>
            <a:gdLst>
              <a:gd name="T0" fmla="*/ 0 w 581"/>
              <a:gd name="T1" fmla="*/ 120 h 675"/>
              <a:gd name="T2" fmla="*/ 372 w 581"/>
              <a:gd name="T3" fmla="*/ 118 h 675"/>
              <a:gd name="T4" fmla="*/ 186 w 581"/>
              <a:gd name="T5" fmla="*/ 65 h 675"/>
              <a:gd name="T6" fmla="*/ 143 w 581"/>
              <a:gd name="T7" fmla="*/ 0 h 675"/>
              <a:gd name="T8" fmla="*/ 0 60000 65536"/>
              <a:gd name="T9" fmla="*/ 0 60000 65536"/>
              <a:gd name="T10" fmla="*/ 0 60000 65536"/>
              <a:gd name="T11" fmla="*/ 0 60000 65536"/>
              <a:gd name="T12" fmla="*/ 0 w 581"/>
              <a:gd name="T13" fmla="*/ 0 h 675"/>
              <a:gd name="T14" fmla="*/ 581 w 581"/>
              <a:gd name="T15" fmla="*/ 675 h 675"/>
              <a:gd name="connsiteX0" fmla="*/ 0 w 10000"/>
              <a:gd name="connsiteY0" fmla="*/ 16184 h 16777"/>
              <a:gd name="connsiteX1" fmla="*/ 9225 w 10000"/>
              <a:gd name="connsiteY1" fmla="*/ 16036 h 16777"/>
              <a:gd name="connsiteX2" fmla="*/ 4613 w 10000"/>
              <a:gd name="connsiteY2" fmla="*/ 11770 h 16777"/>
              <a:gd name="connsiteX3" fmla="*/ 2987 w 10000"/>
              <a:gd name="connsiteY3" fmla="*/ 0 h 16777"/>
              <a:gd name="connsiteX0" fmla="*/ 0 w 10148"/>
              <a:gd name="connsiteY0" fmla="*/ 16184 h 16481"/>
              <a:gd name="connsiteX1" fmla="*/ 9373 w 10148"/>
              <a:gd name="connsiteY1" fmla="*/ 13557 h 16481"/>
              <a:gd name="connsiteX2" fmla="*/ 4613 w 10148"/>
              <a:gd name="connsiteY2" fmla="*/ 11770 h 16481"/>
              <a:gd name="connsiteX3" fmla="*/ 2987 w 10148"/>
              <a:gd name="connsiteY3" fmla="*/ 0 h 16481"/>
              <a:gd name="connsiteX0" fmla="*/ 0 w 10241"/>
              <a:gd name="connsiteY0" fmla="*/ 16184 h 16481"/>
              <a:gd name="connsiteX1" fmla="*/ 9373 w 10241"/>
              <a:gd name="connsiteY1" fmla="*/ 13557 h 16481"/>
              <a:gd name="connsiteX2" fmla="*/ 5206 w 10241"/>
              <a:gd name="connsiteY2" fmla="*/ 10117 h 16481"/>
              <a:gd name="connsiteX3" fmla="*/ 2987 w 10241"/>
              <a:gd name="connsiteY3" fmla="*/ 0 h 16481"/>
              <a:gd name="connsiteX0" fmla="*/ 0 w 7722"/>
              <a:gd name="connsiteY0" fmla="*/ 16184 h 16481"/>
              <a:gd name="connsiteX1" fmla="*/ 6854 w 7722"/>
              <a:gd name="connsiteY1" fmla="*/ 14383 h 16481"/>
              <a:gd name="connsiteX2" fmla="*/ 5206 w 7722"/>
              <a:gd name="connsiteY2" fmla="*/ 10117 h 16481"/>
              <a:gd name="connsiteX3" fmla="*/ 2987 w 7722"/>
              <a:gd name="connsiteY3" fmla="*/ 0 h 16481"/>
              <a:gd name="connsiteX0" fmla="*/ 0 w 9521"/>
              <a:gd name="connsiteY0" fmla="*/ 9820 h 10364"/>
              <a:gd name="connsiteX1" fmla="*/ 8876 w 9521"/>
              <a:gd name="connsiteY1" fmla="*/ 8727 h 10364"/>
              <a:gd name="connsiteX2" fmla="*/ 3868 w 9521"/>
              <a:gd name="connsiteY2" fmla="*/ 0 h 10364"/>
            </a:gdLst>
            <a:ahLst/>
            <a:cxnLst>
              <a:cxn ang="0">
                <a:pos x="connsiteX0" y="connsiteY0"/>
              </a:cxn>
              <a:cxn ang="0">
                <a:pos x="connsiteX1" y="connsiteY1"/>
              </a:cxn>
              <a:cxn ang="0">
                <a:pos x="connsiteX2" y="connsiteY2"/>
              </a:cxn>
            </a:cxnLst>
            <a:rect l="l" t="t" r="r" b="b"/>
            <a:pathLst>
              <a:path w="9521" h="10364">
                <a:moveTo>
                  <a:pt x="0" y="9820"/>
                </a:moveTo>
                <a:cubicBezTo>
                  <a:pt x="5461" y="10000"/>
                  <a:pt x="8231" y="10364"/>
                  <a:pt x="8876" y="8727"/>
                </a:cubicBezTo>
                <a:cubicBezTo>
                  <a:pt x="9521" y="7090"/>
                  <a:pt x="4911" y="1818"/>
                  <a:pt x="3868" y="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3" name="Freeform 60">
            <a:extLst>
              <a:ext uri="{FF2B5EF4-FFF2-40B4-BE49-F238E27FC236}">
                <a16:creationId xmlns:a16="http://schemas.microsoft.com/office/drawing/2014/main" id="{08659AAA-C523-59A4-88FC-6D6C6F053A9C}"/>
              </a:ext>
            </a:extLst>
          </p:cNvPr>
          <p:cNvSpPr>
            <a:spLocks/>
          </p:cNvSpPr>
          <p:nvPr/>
        </p:nvSpPr>
        <p:spPr bwMode="auto">
          <a:xfrm flipV="1">
            <a:off x="6475823" y="2023468"/>
            <a:ext cx="512895" cy="963518"/>
          </a:xfrm>
          <a:custGeom>
            <a:avLst/>
            <a:gdLst>
              <a:gd name="T0" fmla="*/ 0 w 358"/>
              <a:gd name="T1" fmla="*/ 7 h 713"/>
              <a:gd name="T2" fmla="*/ 118 w 358"/>
              <a:gd name="T3" fmla="*/ 7 h 713"/>
              <a:gd name="T4" fmla="*/ 229 w 358"/>
              <a:gd name="T5" fmla="*/ 48 h 713"/>
              <a:gd name="T6" fmla="*/ 242 w 358"/>
              <a:gd name="T7" fmla="*/ 85 h 713"/>
              <a:gd name="T8" fmla="*/ 0 60000 65536"/>
              <a:gd name="T9" fmla="*/ 0 60000 65536"/>
              <a:gd name="T10" fmla="*/ 0 60000 65536"/>
              <a:gd name="T11" fmla="*/ 0 60000 65536"/>
              <a:gd name="T12" fmla="*/ 0 w 358"/>
              <a:gd name="T13" fmla="*/ 0 h 713"/>
              <a:gd name="T14" fmla="*/ 358 w 358"/>
              <a:gd name="T15" fmla="*/ 713 h 713"/>
              <a:gd name="connsiteX0" fmla="*/ 0 w 8799"/>
              <a:gd name="connsiteY0" fmla="*/ 406 h 17147"/>
              <a:gd name="connsiteX1" fmla="*/ 3520 w 8799"/>
              <a:gd name="connsiteY1" fmla="*/ 7960 h 17147"/>
              <a:gd name="connsiteX2" fmla="*/ 7961 w 8799"/>
              <a:gd name="connsiteY2" fmla="*/ 12827 h 17147"/>
              <a:gd name="connsiteX3" fmla="*/ 8492 w 8799"/>
              <a:gd name="connsiteY3" fmla="*/ 17147 h 17147"/>
              <a:gd name="connsiteX0" fmla="*/ 0 w 11516"/>
              <a:gd name="connsiteY0" fmla="*/ 237 h 10000"/>
              <a:gd name="connsiteX1" fmla="*/ 10007 w 11516"/>
              <a:gd name="connsiteY1" fmla="*/ 3941 h 10000"/>
              <a:gd name="connsiteX2" fmla="*/ 9048 w 11516"/>
              <a:gd name="connsiteY2" fmla="*/ 7481 h 10000"/>
              <a:gd name="connsiteX3" fmla="*/ 9651 w 11516"/>
              <a:gd name="connsiteY3" fmla="*/ 10000 h 10000"/>
              <a:gd name="connsiteX0" fmla="*/ 0 w 11879"/>
              <a:gd name="connsiteY0" fmla="*/ 237 h 10000"/>
              <a:gd name="connsiteX1" fmla="*/ 10007 w 11879"/>
              <a:gd name="connsiteY1" fmla="*/ 3941 h 10000"/>
              <a:gd name="connsiteX2" fmla="*/ 11232 w 11879"/>
              <a:gd name="connsiteY2" fmla="*/ 7481 h 10000"/>
              <a:gd name="connsiteX3" fmla="*/ 9651 w 11879"/>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1879" h="10000">
                <a:moveTo>
                  <a:pt x="0" y="237"/>
                </a:moveTo>
                <a:cubicBezTo>
                  <a:pt x="1809" y="0"/>
                  <a:pt x="8135" y="2734"/>
                  <a:pt x="10007" y="3941"/>
                </a:cubicBezTo>
                <a:cubicBezTo>
                  <a:pt x="11879" y="5148"/>
                  <a:pt x="11291" y="6471"/>
                  <a:pt x="11232" y="7481"/>
                </a:cubicBezTo>
                <a:cubicBezTo>
                  <a:pt x="11173" y="8491"/>
                  <a:pt x="9809" y="9182"/>
                  <a:pt x="9651" y="1000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extLst>
      <p:ext uri="{BB962C8B-B14F-4D97-AF65-F5344CB8AC3E}">
        <p14:creationId xmlns:p14="http://schemas.microsoft.com/office/powerpoint/2010/main" val="428564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500"/>
                                        <p:tgtEl>
                                          <p:spTgt spid="73"/>
                                        </p:tgtEl>
                                      </p:cBhvr>
                                    </p:animEffect>
                                  </p:childTnLst>
                                </p:cTn>
                              </p:par>
                            </p:childTnLst>
                          </p:cTn>
                        </p:par>
                        <p:par>
                          <p:cTn id="13" fill="hold">
                            <p:stCondLst>
                              <p:cond delay="500"/>
                            </p:stCondLst>
                            <p:childTnLst>
                              <p:par>
                                <p:cTn id="14" presetID="10" presetClass="exit" presetSubtype="0" fill="hold" grpId="0" nodeType="afterEffect">
                                  <p:stCondLst>
                                    <p:cond delay="0"/>
                                  </p:stCondLst>
                                  <p:childTnLst>
                                    <p:animEffect transition="out" filter="fade">
                                      <p:cBhvr>
                                        <p:cTn id="15" dur="500"/>
                                        <p:tgtEl>
                                          <p:spTgt spid="23"/>
                                        </p:tgtEl>
                                      </p:cBhvr>
                                    </p:animEffect>
                                    <p:set>
                                      <p:cBhvr>
                                        <p:cTn id="16" dur="1" fill="hold">
                                          <p:stCondLst>
                                            <p:cond delay="499"/>
                                          </p:stCondLst>
                                        </p:cTn>
                                        <p:tgtEl>
                                          <p:spTgt spid="23"/>
                                        </p:tgtEl>
                                        <p:attrNameLst>
                                          <p:attrName>style.visibility</p:attrName>
                                        </p:attrNameLst>
                                      </p:cBhvr>
                                      <p:to>
                                        <p:strVal val="hidden"/>
                                      </p:to>
                                    </p:set>
                                  </p:childTnLst>
                                </p:cTn>
                              </p:par>
                            </p:childTnLst>
                          </p:cTn>
                        </p:par>
                        <p:par>
                          <p:cTn id="17" fill="hold">
                            <p:stCondLst>
                              <p:cond delay="1000"/>
                            </p:stCondLst>
                            <p:childTnLst>
                              <p:par>
                                <p:cTn id="18" presetID="10" presetClass="exit" presetSubtype="0" fill="hold" grpId="1" nodeType="afterEffect">
                                  <p:stCondLst>
                                    <p:cond delay="0"/>
                                  </p:stCondLst>
                                  <p:childTnLst>
                                    <p:animEffect transition="out" filter="fade">
                                      <p:cBhvr>
                                        <p:cTn id="19" dur="500"/>
                                        <p:tgtEl>
                                          <p:spTgt spid="62"/>
                                        </p:tgtEl>
                                      </p:cBhvr>
                                    </p:animEffect>
                                    <p:set>
                                      <p:cBhvr>
                                        <p:cTn id="20" dur="1" fill="hold">
                                          <p:stCondLst>
                                            <p:cond delay="499"/>
                                          </p:stCondLst>
                                        </p:cTn>
                                        <p:tgtEl>
                                          <p:spTgt spid="62"/>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61"/>
                                        </p:tgtEl>
                                      </p:cBhvr>
                                    </p:animEffect>
                                    <p:set>
                                      <p:cBhvr>
                                        <p:cTn id="23" dur="1" fill="hold">
                                          <p:stCondLst>
                                            <p:cond delay="499"/>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1" grpId="0" animBg="1"/>
      <p:bldP spid="61" grpId="1" animBg="1"/>
      <p:bldP spid="62" grpId="0" animBg="1"/>
      <p:bldP spid="62" grpId="1" animBg="1"/>
      <p:bldP spid="73"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oter Placeholder 3"/>
          <p:cNvSpPr>
            <a:spLocks noGrp="1"/>
          </p:cNvSpPr>
          <p:nvPr>
            <p:ph type="ftr" sz="quarter" idx="10"/>
          </p:nvPr>
        </p:nvSpPr>
        <p:spPr/>
        <p:txBody>
          <a:bodyPr/>
          <a:lstStyle/>
          <a:p>
            <a:pPr>
              <a:defRPr/>
            </a:pPr>
            <a:r>
              <a:rPr lang="en-US" dirty="0"/>
              <a:t>Art of Multiprocessor Programming</a:t>
            </a:r>
          </a:p>
        </p:txBody>
      </p:sp>
      <p:sp>
        <p:nvSpPr>
          <p:cNvPr id="66" name="Slide Number Placeholder 4"/>
          <p:cNvSpPr>
            <a:spLocks noGrp="1"/>
          </p:cNvSpPr>
          <p:nvPr>
            <p:ph type="sldNum" sz="quarter" idx="11"/>
          </p:nvPr>
        </p:nvSpPr>
        <p:spPr/>
        <p:txBody>
          <a:bodyPr/>
          <a:lstStyle/>
          <a:p>
            <a:pPr>
              <a:defRPr/>
            </a:pPr>
            <a:fld id="{30F6B95B-83AD-47B5-9888-A77E04B36B5C}" type="slidenum">
              <a:rPr lang="x-none"/>
              <a:pPr>
                <a:defRPr/>
              </a:pPr>
              <a:t>215</a:t>
            </a:fld>
            <a:endParaRPr lang="en-US" dirty="0"/>
          </a:p>
        </p:txBody>
      </p:sp>
      <p:sp>
        <p:nvSpPr>
          <p:cNvPr id="226308" name="Rectangle 2"/>
          <p:cNvSpPr>
            <a:spLocks noGrp="1" noChangeArrowheads="1"/>
          </p:cNvSpPr>
          <p:nvPr>
            <p:ph type="title"/>
          </p:nvPr>
        </p:nvSpPr>
        <p:spPr>
          <a:xfrm>
            <a:off x="685800" y="349250"/>
            <a:ext cx="7772400" cy="1143000"/>
          </a:xfrm>
        </p:spPr>
        <p:txBody>
          <a:bodyPr/>
          <a:lstStyle/>
          <a:p>
            <a:r>
              <a:rPr lang="en-US" dirty="0"/>
              <a:t>Problem: Physical Remove</a:t>
            </a:r>
          </a:p>
        </p:txBody>
      </p:sp>
      <p:grpSp>
        <p:nvGrpSpPr>
          <p:cNvPr id="11" name="Group 28">
            <a:extLst>
              <a:ext uri="{FF2B5EF4-FFF2-40B4-BE49-F238E27FC236}">
                <a16:creationId xmlns:a16="http://schemas.microsoft.com/office/drawing/2014/main" id="{281858CA-3CB3-9D00-439A-A21C32F64AD7}"/>
              </a:ext>
            </a:extLst>
          </p:cNvPr>
          <p:cNvGrpSpPr>
            <a:grpSpLocks/>
          </p:cNvGrpSpPr>
          <p:nvPr/>
        </p:nvGrpSpPr>
        <p:grpSpPr bwMode="auto">
          <a:xfrm>
            <a:off x="557213" y="2757160"/>
            <a:ext cx="1609725" cy="398463"/>
            <a:chOff x="486" y="1644"/>
            <a:chExt cx="1014" cy="251"/>
          </a:xfrm>
          <a:effectLst>
            <a:glow rad="228600">
              <a:schemeClr val="accent3">
                <a:satMod val="175000"/>
                <a:alpha val="40000"/>
              </a:schemeClr>
            </a:glow>
          </a:effectLst>
        </p:grpSpPr>
        <p:sp>
          <p:nvSpPr>
            <p:cNvPr id="37" name="AutoShape 29">
              <a:extLst>
                <a:ext uri="{FF2B5EF4-FFF2-40B4-BE49-F238E27FC236}">
                  <a16:creationId xmlns:a16="http://schemas.microsoft.com/office/drawing/2014/main" id="{AD88C830-DC1A-7912-7ABD-01C2C04348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0">
              <a:extLst>
                <a:ext uri="{FF2B5EF4-FFF2-40B4-BE49-F238E27FC236}">
                  <a16:creationId xmlns:a16="http://schemas.microsoft.com/office/drawing/2014/main" id="{2CC64741-068A-27C6-470A-6AAB30AEC70B}"/>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1">
              <a:extLst>
                <a:ext uri="{FF2B5EF4-FFF2-40B4-BE49-F238E27FC236}">
                  <a16:creationId xmlns:a16="http://schemas.microsoft.com/office/drawing/2014/main" id="{21B2844F-C9F9-56D2-2403-F2D8D2D61E0F}"/>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0" name="Line 32">
              <a:extLst>
                <a:ext uri="{FF2B5EF4-FFF2-40B4-BE49-F238E27FC236}">
                  <a16:creationId xmlns:a16="http://schemas.microsoft.com/office/drawing/2014/main" id="{E34ABCC7-F2CD-89C1-F9B0-1D67065BE843}"/>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Text Box 34">
            <a:extLst>
              <a:ext uri="{FF2B5EF4-FFF2-40B4-BE49-F238E27FC236}">
                <a16:creationId xmlns:a16="http://schemas.microsoft.com/office/drawing/2014/main" id="{3C75BEF7-9E18-C69C-4D1E-85B9B0819F87}"/>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3" name="AutoShape 35">
            <a:extLst>
              <a:ext uri="{FF2B5EF4-FFF2-40B4-BE49-F238E27FC236}">
                <a16:creationId xmlns:a16="http://schemas.microsoft.com/office/drawing/2014/main" id="{BE0582E4-9A74-2259-6508-53C16D792579}"/>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36">
            <a:extLst>
              <a:ext uri="{FF2B5EF4-FFF2-40B4-BE49-F238E27FC236}">
                <a16:creationId xmlns:a16="http://schemas.microsoft.com/office/drawing/2014/main" id="{44C77750-5927-2DA0-770A-E4F55080648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37">
            <a:extLst>
              <a:ext uri="{FF2B5EF4-FFF2-40B4-BE49-F238E27FC236}">
                <a16:creationId xmlns:a16="http://schemas.microsoft.com/office/drawing/2014/main" id="{DAF95CD4-05BF-B242-0FD2-E316FF4126F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38">
            <a:extLst>
              <a:ext uri="{FF2B5EF4-FFF2-40B4-BE49-F238E27FC236}">
                <a16:creationId xmlns:a16="http://schemas.microsoft.com/office/drawing/2014/main" id="{51EB72C7-2522-B42F-5BAE-918287E0BCD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AutoShape 41">
            <a:extLst>
              <a:ext uri="{FF2B5EF4-FFF2-40B4-BE49-F238E27FC236}">
                <a16:creationId xmlns:a16="http://schemas.microsoft.com/office/drawing/2014/main" id="{17CB9ACB-AB8E-32D6-F68C-E5247E4130D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8" name="Line 42">
            <a:extLst>
              <a:ext uri="{FF2B5EF4-FFF2-40B4-BE49-F238E27FC236}">
                <a16:creationId xmlns:a16="http://schemas.microsoft.com/office/drawing/2014/main" id="{4BA5B88C-4608-87F8-993A-C45873A3EF23}"/>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43">
            <a:extLst>
              <a:ext uri="{FF2B5EF4-FFF2-40B4-BE49-F238E27FC236}">
                <a16:creationId xmlns:a16="http://schemas.microsoft.com/office/drawing/2014/main" id="{58E811FD-C88B-D511-9D2B-82A29C408919}"/>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0" name="Line 44">
            <a:extLst>
              <a:ext uri="{FF2B5EF4-FFF2-40B4-BE49-F238E27FC236}">
                <a16:creationId xmlns:a16="http://schemas.microsoft.com/office/drawing/2014/main" id="{CA5294A1-2043-CAE5-AB38-1A3100D16C89}"/>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1" name="AutoShape 47">
            <a:extLst>
              <a:ext uri="{FF2B5EF4-FFF2-40B4-BE49-F238E27FC236}">
                <a16:creationId xmlns:a16="http://schemas.microsoft.com/office/drawing/2014/main" id="{BEAD22AC-51AB-6212-3635-317185CD9B80}"/>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2" name="Line 48">
            <a:extLst>
              <a:ext uri="{FF2B5EF4-FFF2-40B4-BE49-F238E27FC236}">
                <a16:creationId xmlns:a16="http://schemas.microsoft.com/office/drawing/2014/main" id="{FA8217DC-222E-B943-CC6B-F5A439D63860}"/>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Line 50">
            <a:extLst>
              <a:ext uri="{FF2B5EF4-FFF2-40B4-BE49-F238E27FC236}">
                <a16:creationId xmlns:a16="http://schemas.microsoft.com/office/drawing/2014/main" id="{92F18AC7-CD6A-9464-D401-24D1ECC4E394}"/>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52">
            <a:extLst>
              <a:ext uri="{FF2B5EF4-FFF2-40B4-BE49-F238E27FC236}">
                <a16:creationId xmlns:a16="http://schemas.microsoft.com/office/drawing/2014/main" id="{F3D756B7-9D59-36E4-3387-2183E3C3673C}"/>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6" name="Text Box 53">
            <a:extLst>
              <a:ext uri="{FF2B5EF4-FFF2-40B4-BE49-F238E27FC236}">
                <a16:creationId xmlns:a16="http://schemas.microsoft.com/office/drawing/2014/main" id="{B4C4FE5E-B7CB-F7CD-9711-A392BE52B492}"/>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7" name="Text Box 54">
            <a:extLst>
              <a:ext uri="{FF2B5EF4-FFF2-40B4-BE49-F238E27FC236}">
                <a16:creationId xmlns:a16="http://schemas.microsoft.com/office/drawing/2014/main" id="{6563BB9C-EB65-4538-A5D5-930463D01B96}"/>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8" name="AutoShape 56">
            <a:extLst>
              <a:ext uri="{FF2B5EF4-FFF2-40B4-BE49-F238E27FC236}">
                <a16:creationId xmlns:a16="http://schemas.microsoft.com/office/drawing/2014/main" id="{CAE3F7CE-E259-8318-3231-53F3C756C15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9" name="Line 57">
            <a:extLst>
              <a:ext uri="{FF2B5EF4-FFF2-40B4-BE49-F238E27FC236}">
                <a16:creationId xmlns:a16="http://schemas.microsoft.com/office/drawing/2014/main" id="{276CA3D6-EA7C-BBA9-E9E6-34800FBE2347}"/>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Line 58">
            <a:extLst>
              <a:ext uri="{FF2B5EF4-FFF2-40B4-BE49-F238E27FC236}">
                <a16:creationId xmlns:a16="http://schemas.microsoft.com/office/drawing/2014/main" id="{594B2208-4275-1470-E138-4113CC2E3160}"/>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60">
            <a:extLst>
              <a:ext uri="{FF2B5EF4-FFF2-40B4-BE49-F238E27FC236}">
                <a16:creationId xmlns:a16="http://schemas.microsoft.com/office/drawing/2014/main" id="{BC17096D-8B39-EC64-A7B9-A3F37421D6E9}"/>
              </a:ext>
            </a:extLst>
          </p:cNvPr>
          <p:cNvSpPr txBox="1">
            <a:spLocks noChangeArrowheads="1"/>
          </p:cNvSpPr>
          <p:nvPr/>
        </p:nvSpPr>
        <p:spPr bwMode="auto">
          <a:xfrm>
            <a:off x="7114308"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e</a:t>
            </a:r>
          </a:p>
        </p:txBody>
      </p:sp>
      <p:sp>
        <p:nvSpPr>
          <p:cNvPr id="32" name="Line 76">
            <a:extLst>
              <a:ext uri="{FF2B5EF4-FFF2-40B4-BE49-F238E27FC236}">
                <a16:creationId xmlns:a16="http://schemas.microsoft.com/office/drawing/2014/main" id="{DEBC4E6C-AF73-6510-A29C-44F531FCCD5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73BDA6F-14AA-D086-1BA3-57A2CC3EF7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4" name="Graphic 33" descr="Checkmark with solid fill">
            <a:extLst>
              <a:ext uri="{FF2B5EF4-FFF2-40B4-BE49-F238E27FC236}">
                <a16:creationId xmlns:a16="http://schemas.microsoft.com/office/drawing/2014/main" id="{BEA13F18-2292-9255-D339-0C8537684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5" name="Graphic 34" descr="Checkmark with solid fill">
            <a:extLst>
              <a:ext uri="{FF2B5EF4-FFF2-40B4-BE49-F238E27FC236}">
                <a16:creationId xmlns:a16="http://schemas.microsoft.com/office/drawing/2014/main" id="{F0AB436E-4B12-AE15-34A0-25E9DAA2EB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36" name="Graphic 35" descr="Close with solid fill">
            <a:extLst>
              <a:ext uri="{FF2B5EF4-FFF2-40B4-BE49-F238E27FC236}">
                <a16:creationId xmlns:a16="http://schemas.microsoft.com/office/drawing/2014/main" id="{DAAC6B7C-F319-AD82-C255-A1B0C74A4F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6457" y="2819231"/>
            <a:ext cx="274320" cy="274320"/>
          </a:xfrm>
          <a:prstGeom prst="rect">
            <a:avLst/>
          </a:prstGeom>
        </p:spPr>
      </p:pic>
      <p:sp>
        <p:nvSpPr>
          <p:cNvPr id="43" name="Line 57">
            <a:extLst>
              <a:ext uri="{FF2B5EF4-FFF2-40B4-BE49-F238E27FC236}">
                <a16:creationId xmlns:a16="http://schemas.microsoft.com/office/drawing/2014/main" id="{BF61340E-B3EF-A537-7571-1E3AD28B044E}"/>
              </a:ext>
            </a:extLst>
          </p:cNvPr>
          <p:cNvSpPr>
            <a:spLocks noChangeShapeType="1"/>
          </p:cNvSpPr>
          <p:nvPr/>
        </p:nvSpPr>
        <p:spPr bwMode="auto">
          <a:xfrm>
            <a:off x="6554787" y="4307219"/>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8">
            <a:extLst>
              <a:ext uri="{FF2B5EF4-FFF2-40B4-BE49-F238E27FC236}">
                <a16:creationId xmlns:a16="http://schemas.microsoft.com/office/drawing/2014/main" id="{A7CC02E1-71B2-EB3D-3AFF-D6655ECE3704}"/>
              </a:ext>
            </a:extLst>
          </p:cNvPr>
          <p:cNvSpPr>
            <a:spLocks noChangeShapeType="1"/>
          </p:cNvSpPr>
          <p:nvPr/>
        </p:nvSpPr>
        <p:spPr bwMode="auto">
          <a:xfrm>
            <a:off x="6911975" y="4307218"/>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46">
            <a:extLst>
              <a:ext uri="{FF2B5EF4-FFF2-40B4-BE49-F238E27FC236}">
                <a16:creationId xmlns:a16="http://schemas.microsoft.com/office/drawing/2014/main" id="{7B55AF5F-94A7-3D72-9BB5-C70044DE61D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47">
              <a:extLst>
                <a:ext uri="{FF2B5EF4-FFF2-40B4-BE49-F238E27FC236}">
                  <a16:creationId xmlns:a16="http://schemas.microsoft.com/office/drawing/2014/main" id="{D35085A2-404A-968A-D014-B0E3A374FF2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8">
              <a:extLst>
                <a:ext uri="{FF2B5EF4-FFF2-40B4-BE49-F238E27FC236}">
                  <a16:creationId xmlns:a16="http://schemas.microsoft.com/office/drawing/2014/main" id="{1CE5F40A-0C0E-71F9-A2CD-B27DF744BB7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9">
              <a:extLst>
                <a:ext uri="{FF2B5EF4-FFF2-40B4-BE49-F238E27FC236}">
                  <a16:creationId xmlns:a16="http://schemas.microsoft.com/office/drawing/2014/main" id="{CD00609D-9BAF-D5FA-3FD7-605D3B6B002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0">
              <a:extLst>
                <a:ext uri="{FF2B5EF4-FFF2-40B4-BE49-F238E27FC236}">
                  <a16:creationId xmlns:a16="http://schemas.microsoft.com/office/drawing/2014/main" id="{5FA5A221-6253-515A-80CC-6E2ECE4184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1">
              <a:extLst>
                <a:ext uri="{FF2B5EF4-FFF2-40B4-BE49-F238E27FC236}">
                  <a16:creationId xmlns:a16="http://schemas.microsoft.com/office/drawing/2014/main" id="{484F2B1D-46A5-0009-6FB4-07E6E379A5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2">
              <a:extLst>
                <a:ext uri="{FF2B5EF4-FFF2-40B4-BE49-F238E27FC236}">
                  <a16:creationId xmlns:a16="http://schemas.microsoft.com/office/drawing/2014/main" id="{FB6D55A9-72CE-7D53-A8F8-8886EF8BC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3">
              <a:extLst>
                <a:ext uri="{FF2B5EF4-FFF2-40B4-BE49-F238E27FC236}">
                  <a16:creationId xmlns:a16="http://schemas.microsoft.com/office/drawing/2014/main" id="{709F244A-9121-C508-0F29-CD3B4F6FEB0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4">
              <a:extLst>
                <a:ext uri="{FF2B5EF4-FFF2-40B4-BE49-F238E27FC236}">
                  <a16:creationId xmlns:a16="http://schemas.microsoft.com/office/drawing/2014/main" id="{7F9D9479-508A-546E-8B3B-3D9E669187F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55">
              <a:extLst>
                <a:ext uri="{FF2B5EF4-FFF2-40B4-BE49-F238E27FC236}">
                  <a16:creationId xmlns:a16="http://schemas.microsoft.com/office/drawing/2014/main" id="{262B081D-027A-2FA1-246A-AACE2096E8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8" name="AutoShape 66">
            <a:extLst>
              <a:ext uri="{FF2B5EF4-FFF2-40B4-BE49-F238E27FC236}">
                <a16:creationId xmlns:a16="http://schemas.microsoft.com/office/drawing/2014/main" id="{353991AE-5DEB-20B5-6013-478CA232426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50" name="Group 82">
            <a:extLst>
              <a:ext uri="{FF2B5EF4-FFF2-40B4-BE49-F238E27FC236}">
                <a16:creationId xmlns:a16="http://schemas.microsoft.com/office/drawing/2014/main" id="{4026FE31-68AC-FED8-E314-29B22FDDD73D}"/>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51" name="Freeform 83">
              <a:extLst>
                <a:ext uri="{FF2B5EF4-FFF2-40B4-BE49-F238E27FC236}">
                  <a16:creationId xmlns:a16="http://schemas.microsoft.com/office/drawing/2014/main" id="{ECEBF423-8B9E-E3D5-C0AF-A1318E74BAE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Freeform 84">
              <a:extLst>
                <a:ext uri="{FF2B5EF4-FFF2-40B4-BE49-F238E27FC236}">
                  <a16:creationId xmlns:a16="http://schemas.microsoft.com/office/drawing/2014/main" id="{22135122-22FA-3046-5925-0C87AADEF7E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Freeform 85">
              <a:extLst>
                <a:ext uri="{FF2B5EF4-FFF2-40B4-BE49-F238E27FC236}">
                  <a16:creationId xmlns:a16="http://schemas.microsoft.com/office/drawing/2014/main" id="{BAC6FAC0-4A6B-0836-ECA0-5A53C8A4927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Freeform 86">
              <a:extLst>
                <a:ext uri="{FF2B5EF4-FFF2-40B4-BE49-F238E27FC236}">
                  <a16:creationId xmlns:a16="http://schemas.microsoft.com/office/drawing/2014/main" id="{437652EA-3C73-89D6-5E1F-85F06716BBF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Freeform 87">
              <a:extLst>
                <a:ext uri="{FF2B5EF4-FFF2-40B4-BE49-F238E27FC236}">
                  <a16:creationId xmlns:a16="http://schemas.microsoft.com/office/drawing/2014/main" id="{6C18DE19-0375-4B53-35B5-96D62FD895E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Freeform 88">
              <a:extLst>
                <a:ext uri="{FF2B5EF4-FFF2-40B4-BE49-F238E27FC236}">
                  <a16:creationId xmlns:a16="http://schemas.microsoft.com/office/drawing/2014/main" id="{930352E6-A97F-568D-2B3A-DE2119E0D80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Freeform 89">
              <a:extLst>
                <a:ext uri="{FF2B5EF4-FFF2-40B4-BE49-F238E27FC236}">
                  <a16:creationId xmlns:a16="http://schemas.microsoft.com/office/drawing/2014/main" id="{D8909FFE-7996-8B73-2C84-9BA5B7BCFDD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90">
              <a:extLst>
                <a:ext uri="{FF2B5EF4-FFF2-40B4-BE49-F238E27FC236}">
                  <a16:creationId xmlns:a16="http://schemas.microsoft.com/office/drawing/2014/main" id="{EE543EB4-CB1C-2BDC-E096-E269FB8C299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91">
              <a:extLst>
                <a:ext uri="{FF2B5EF4-FFF2-40B4-BE49-F238E27FC236}">
                  <a16:creationId xmlns:a16="http://schemas.microsoft.com/office/drawing/2014/main" id="{2B4B72BB-9AA2-B947-53F7-9AA7853C350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0" name="AutoShape 95">
            <a:extLst>
              <a:ext uri="{FF2B5EF4-FFF2-40B4-BE49-F238E27FC236}">
                <a16:creationId xmlns:a16="http://schemas.microsoft.com/office/drawing/2014/main" id="{687C40C6-0532-A573-BC30-3477C0A3A00E}"/>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add(d)</a:t>
            </a:r>
          </a:p>
        </p:txBody>
      </p:sp>
      <p:grpSp>
        <p:nvGrpSpPr>
          <p:cNvPr id="71" name="Group 70">
            <a:extLst>
              <a:ext uri="{FF2B5EF4-FFF2-40B4-BE49-F238E27FC236}">
                <a16:creationId xmlns:a16="http://schemas.microsoft.com/office/drawing/2014/main" id="{41D509E2-DE9B-EBA1-CFF4-245D73F94926}"/>
              </a:ext>
            </a:extLst>
          </p:cNvPr>
          <p:cNvGrpSpPr/>
          <p:nvPr/>
        </p:nvGrpSpPr>
        <p:grpSpPr>
          <a:xfrm>
            <a:off x="6741059" y="1496312"/>
            <a:ext cx="1174216" cy="523220"/>
            <a:chOff x="6741059" y="1496312"/>
            <a:chExt cx="1174216" cy="523220"/>
          </a:xfrm>
          <a:effectLst>
            <a:glow rad="228600">
              <a:schemeClr val="accent3">
                <a:satMod val="175000"/>
                <a:alpha val="40000"/>
              </a:schemeClr>
            </a:glow>
          </a:effectLst>
        </p:grpSpPr>
        <p:sp>
          <p:nvSpPr>
            <p:cNvPr id="64" name="AutoShape 56">
              <a:extLst>
                <a:ext uri="{FF2B5EF4-FFF2-40B4-BE49-F238E27FC236}">
                  <a16:creationId xmlns:a16="http://schemas.microsoft.com/office/drawing/2014/main" id="{CB819240-38DD-7309-F201-7E919B4AE32C}"/>
                </a:ext>
              </a:extLst>
            </p:cNvPr>
            <p:cNvSpPr>
              <a:spLocks noChangeArrowheads="1"/>
            </p:cNvSpPr>
            <p:nvPr/>
          </p:nvSpPr>
          <p:spPr bwMode="auto">
            <a:xfrm>
              <a:off x="6746875" y="1553135"/>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7" name="Line 57">
              <a:extLst>
                <a:ext uri="{FF2B5EF4-FFF2-40B4-BE49-F238E27FC236}">
                  <a16:creationId xmlns:a16="http://schemas.microsoft.com/office/drawing/2014/main" id="{4001BEDD-ED17-04D3-D54F-15528C531332}"/>
                </a:ext>
              </a:extLst>
            </p:cNvPr>
            <p:cNvSpPr>
              <a:spLocks noChangeShapeType="1"/>
            </p:cNvSpPr>
            <p:nvPr/>
          </p:nvSpPr>
          <p:spPr bwMode="auto">
            <a:xfrm>
              <a:off x="7145337" y="1563454"/>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8" name="Line 58">
              <a:extLst>
                <a:ext uri="{FF2B5EF4-FFF2-40B4-BE49-F238E27FC236}">
                  <a16:creationId xmlns:a16="http://schemas.microsoft.com/office/drawing/2014/main" id="{3E496108-649E-90DB-45AF-F9A4C76D4265}"/>
                </a:ext>
              </a:extLst>
            </p:cNvPr>
            <p:cNvSpPr>
              <a:spLocks noChangeShapeType="1"/>
            </p:cNvSpPr>
            <p:nvPr/>
          </p:nvSpPr>
          <p:spPr bwMode="auto">
            <a:xfrm>
              <a:off x="7502525" y="1563453"/>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Text Box 60">
              <a:extLst>
                <a:ext uri="{FF2B5EF4-FFF2-40B4-BE49-F238E27FC236}">
                  <a16:creationId xmlns:a16="http://schemas.microsoft.com/office/drawing/2014/main" id="{1FA88622-73A4-7B6F-C12D-0895DA477427}"/>
                </a:ext>
              </a:extLst>
            </p:cNvPr>
            <p:cNvSpPr txBox="1">
              <a:spLocks noChangeArrowheads="1"/>
            </p:cNvSpPr>
            <p:nvPr/>
          </p:nvSpPr>
          <p:spPr bwMode="auto">
            <a:xfrm>
              <a:off x="6741059" y="1496312"/>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pic>
          <p:nvPicPr>
            <p:cNvPr id="70" name="Graphic 69" descr="Checkmark with solid fill">
              <a:extLst>
                <a:ext uri="{FF2B5EF4-FFF2-40B4-BE49-F238E27FC236}">
                  <a16:creationId xmlns:a16="http://schemas.microsoft.com/office/drawing/2014/main" id="{9590EB3E-F25D-FA0C-70DC-17E11512F2B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93915" y="1620762"/>
              <a:ext cx="274320" cy="274320"/>
            </a:xfrm>
            <a:prstGeom prst="rect">
              <a:avLst/>
            </a:prstGeom>
          </p:spPr>
        </p:pic>
      </p:grpSp>
      <p:sp>
        <p:nvSpPr>
          <p:cNvPr id="72" name="Freeform 57">
            <a:extLst>
              <a:ext uri="{FF2B5EF4-FFF2-40B4-BE49-F238E27FC236}">
                <a16:creationId xmlns:a16="http://schemas.microsoft.com/office/drawing/2014/main" id="{4E3F80EE-3A26-594A-FDA8-13D9FF559E7D}"/>
              </a:ext>
            </a:extLst>
          </p:cNvPr>
          <p:cNvSpPr>
            <a:spLocks/>
          </p:cNvSpPr>
          <p:nvPr/>
        </p:nvSpPr>
        <p:spPr bwMode="auto">
          <a:xfrm flipV="1">
            <a:off x="7624445" y="1697037"/>
            <a:ext cx="630237" cy="960904"/>
          </a:xfrm>
          <a:custGeom>
            <a:avLst/>
            <a:gdLst>
              <a:gd name="T0" fmla="*/ 0 w 581"/>
              <a:gd name="T1" fmla="*/ 120 h 675"/>
              <a:gd name="T2" fmla="*/ 372 w 581"/>
              <a:gd name="T3" fmla="*/ 118 h 675"/>
              <a:gd name="T4" fmla="*/ 186 w 581"/>
              <a:gd name="T5" fmla="*/ 65 h 675"/>
              <a:gd name="T6" fmla="*/ 143 w 581"/>
              <a:gd name="T7" fmla="*/ 0 h 675"/>
              <a:gd name="T8" fmla="*/ 0 60000 65536"/>
              <a:gd name="T9" fmla="*/ 0 60000 65536"/>
              <a:gd name="T10" fmla="*/ 0 60000 65536"/>
              <a:gd name="T11" fmla="*/ 0 60000 65536"/>
              <a:gd name="T12" fmla="*/ 0 w 581"/>
              <a:gd name="T13" fmla="*/ 0 h 675"/>
              <a:gd name="T14" fmla="*/ 581 w 581"/>
              <a:gd name="T15" fmla="*/ 675 h 675"/>
              <a:gd name="connsiteX0" fmla="*/ 0 w 10000"/>
              <a:gd name="connsiteY0" fmla="*/ 16184 h 16777"/>
              <a:gd name="connsiteX1" fmla="*/ 9225 w 10000"/>
              <a:gd name="connsiteY1" fmla="*/ 16036 h 16777"/>
              <a:gd name="connsiteX2" fmla="*/ 4613 w 10000"/>
              <a:gd name="connsiteY2" fmla="*/ 11770 h 16777"/>
              <a:gd name="connsiteX3" fmla="*/ 2987 w 10000"/>
              <a:gd name="connsiteY3" fmla="*/ 0 h 16777"/>
              <a:gd name="connsiteX0" fmla="*/ 0 w 10148"/>
              <a:gd name="connsiteY0" fmla="*/ 16184 h 16481"/>
              <a:gd name="connsiteX1" fmla="*/ 9373 w 10148"/>
              <a:gd name="connsiteY1" fmla="*/ 13557 h 16481"/>
              <a:gd name="connsiteX2" fmla="*/ 4613 w 10148"/>
              <a:gd name="connsiteY2" fmla="*/ 11770 h 16481"/>
              <a:gd name="connsiteX3" fmla="*/ 2987 w 10148"/>
              <a:gd name="connsiteY3" fmla="*/ 0 h 16481"/>
              <a:gd name="connsiteX0" fmla="*/ 0 w 10241"/>
              <a:gd name="connsiteY0" fmla="*/ 16184 h 16481"/>
              <a:gd name="connsiteX1" fmla="*/ 9373 w 10241"/>
              <a:gd name="connsiteY1" fmla="*/ 13557 h 16481"/>
              <a:gd name="connsiteX2" fmla="*/ 5206 w 10241"/>
              <a:gd name="connsiteY2" fmla="*/ 10117 h 16481"/>
              <a:gd name="connsiteX3" fmla="*/ 2987 w 10241"/>
              <a:gd name="connsiteY3" fmla="*/ 0 h 16481"/>
              <a:gd name="connsiteX0" fmla="*/ 0 w 7722"/>
              <a:gd name="connsiteY0" fmla="*/ 16184 h 16481"/>
              <a:gd name="connsiteX1" fmla="*/ 6854 w 7722"/>
              <a:gd name="connsiteY1" fmla="*/ 14383 h 16481"/>
              <a:gd name="connsiteX2" fmla="*/ 5206 w 7722"/>
              <a:gd name="connsiteY2" fmla="*/ 10117 h 16481"/>
              <a:gd name="connsiteX3" fmla="*/ 2987 w 7722"/>
              <a:gd name="connsiteY3" fmla="*/ 0 h 16481"/>
              <a:gd name="connsiteX0" fmla="*/ 0 w 9521"/>
              <a:gd name="connsiteY0" fmla="*/ 9820 h 10364"/>
              <a:gd name="connsiteX1" fmla="*/ 8876 w 9521"/>
              <a:gd name="connsiteY1" fmla="*/ 8727 h 10364"/>
              <a:gd name="connsiteX2" fmla="*/ 3868 w 9521"/>
              <a:gd name="connsiteY2" fmla="*/ 0 h 10364"/>
            </a:gdLst>
            <a:ahLst/>
            <a:cxnLst>
              <a:cxn ang="0">
                <a:pos x="connsiteX0" y="connsiteY0"/>
              </a:cxn>
              <a:cxn ang="0">
                <a:pos x="connsiteX1" y="connsiteY1"/>
              </a:cxn>
              <a:cxn ang="0">
                <a:pos x="connsiteX2" y="connsiteY2"/>
              </a:cxn>
            </a:cxnLst>
            <a:rect l="l" t="t" r="r" b="b"/>
            <a:pathLst>
              <a:path w="9521" h="10364">
                <a:moveTo>
                  <a:pt x="0" y="9820"/>
                </a:moveTo>
                <a:cubicBezTo>
                  <a:pt x="5461" y="10000"/>
                  <a:pt x="8231" y="10364"/>
                  <a:pt x="8876" y="8727"/>
                </a:cubicBezTo>
                <a:cubicBezTo>
                  <a:pt x="9521" y="7090"/>
                  <a:pt x="4911" y="1818"/>
                  <a:pt x="3868" y="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3" name="Freeform 60">
            <a:extLst>
              <a:ext uri="{FF2B5EF4-FFF2-40B4-BE49-F238E27FC236}">
                <a16:creationId xmlns:a16="http://schemas.microsoft.com/office/drawing/2014/main" id="{08659AAA-C523-59A4-88FC-6D6C6F053A9C}"/>
              </a:ext>
            </a:extLst>
          </p:cNvPr>
          <p:cNvSpPr>
            <a:spLocks/>
          </p:cNvSpPr>
          <p:nvPr/>
        </p:nvSpPr>
        <p:spPr bwMode="auto">
          <a:xfrm flipV="1">
            <a:off x="6475823" y="2023468"/>
            <a:ext cx="512895" cy="963518"/>
          </a:xfrm>
          <a:custGeom>
            <a:avLst/>
            <a:gdLst>
              <a:gd name="T0" fmla="*/ 0 w 358"/>
              <a:gd name="T1" fmla="*/ 7 h 713"/>
              <a:gd name="T2" fmla="*/ 118 w 358"/>
              <a:gd name="T3" fmla="*/ 7 h 713"/>
              <a:gd name="T4" fmla="*/ 229 w 358"/>
              <a:gd name="T5" fmla="*/ 48 h 713"/>
              <a:gd name="T6" fmla="*/ 242 w 358"/>
              <a:gd name="T7" fmla="*/ 85 h 713"/>
              <a:gd name="T8" fmla="*/ 0 60000 65536"/>
              <a:gd name="T9" fmla="*/ 0 60000 65536"/>
              <a:gd name="T10" fmla="*/ 0 60000 65536"/>
              <a:gd name="T11" fmla="*/ 0 60000 65536"/>
              <a:gd name="T12" fmla="*/ 0 w 358"/>
              <a:gd name="T13" fmla="*/ 0 h 713"/>
              <a:gd name="T14" fmla="*/ 358 w 358"/>
              <a:gd name="T15" fmla="*/ 713 h 713"/>
              <a:gd name="connsiteX0" fmla="*/ 0 w 8799"/>
              <a:gd name="connsiteY0" fmla="*/ 406 h 17147"/>
              <a:gd name="connsiteX1" fmla="*/ 3520 w 8799"/>
              <a:gd name="connsiteY1" fmla="*/ 7960 h 17147"/>
              <a:gd name="connsiteX2" fmla="*/ 7961 w 8799"/>
              <a:gd name="connsiteY2" fmla="*/ 12827 h 17147"/>
              <a:gd name="connsiteX3" fmla="*/ 8492 w 8799"/>
              <a:gd name="connsiteY3" fmla="*/ 17147 h 17147"/>
              <a:gd name="connsiteX0" fmla="*/ 0 w 11516"/>
              <a:gd name="connsiteY0" fmla="*/ 237 h 10000"/>
              <a:gd name="connsiteX1" fmla="*/ 10007 w 11516"/>
              <a:gd name="connsiteY1" fmla="*/ 3941 h 10000"/>
              <a:gd name="connsiteX2" fmla="*/ 9048 w 11516"/>
              <a:gd name="connsiteY2" fmla="*/ 7481 h 10000"/>
              <a:gd name="connsiteX3" fmla="*/ 9651 w 11516"/>
              <a:gd name="connsiteY3" fmla="*/ 10000 h 10000"/>
              <a:gd name="connsiteX0" fmla="*/ 0 w 11879"/>
              <a:gd name="connsiteY0" fmla="*/ 237 h 10000"/>
              <a:gd name="connsiteX1" fmla="*/ 10007 w 11879"/>
              <a:gd name="connsiteY1" fmla="*/ 3941 h 10000"/>
              <a:gd name="connsiteX2" fmla="*/ 11232 w 11879"/>
              <a:gd name="connsiteY2" fmla="*/ 7481 h 10000"/>
              <a:gd name="connsiteX3" fmla="*/ 9651 w 11879"/>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1879" h="10000">
                <a:moveTo>
                  <a:pt x="0" y="237"/>
                </a:moveTo>
                <a:cubicBezTo>
                  <a:pt x="1809" y="0"/>
                  <a:pt x="8135" y="2734"/>
                  <a:pt x="10007" y="3941"/>
                </a:cubicBezTo>
                <a:cubicBezTo>
                  <a:pt x="11879" y="5148"/>
                  <a:pt x="11291" y="6471"/>
                  <a:pt x="11232" y="7481"/>
                </a:cubicBezTo>
                <a:cubicBezTo>
                  <a:pt x="11173" y="8491"/>
                  <a:pt x="9809" y="9182"/>
                  <a:pt x="9651" y="1000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1" name="Freeform 61">
            <a:extLst>
              <a:ext uri="{FF2B5EF4-FFF2-40B4-BE49-F238E27FC236}">
                <a16:creationId xmlns:a16="http://schemas.microsoft.com/office/drawing/2014/main" id="{EEDCAEC0-5611-0919-BAD8-F6129D6061A8}"/>
              </a:ext>
            </a:extLst>
          </p:cNvPr>
          <p:cNvSpPr>
            <a:spLocks/>
          </p:cNvSpPr>
          <p:nvPr/>
        </p:nvSpPr>
        <p:spPr bwMode="auto">
          <a:xfrm>
            <a:off x="4827588" y="3021013"/>
            <a:ext cx="2582862" cy="901700"/>
          </a:xfrm>
          <a:custGeom>
            <a:avLst/>
            <a:gdLst>
              <a:gd name="T0" fmla="*/ 2147483647 w 1819"/>
              <a:gd name="T1" fmla="*/ 0 h 531"/>
              <a:gd name="T2" fmla="*/ 2147483647 w 1819"/>
              <a:gd name="T3" fmla="*/ 2147483647 h 531"/>
              <a:gd name="T4" fmla="*/ 2147483647 w 1819"/>
              <a:gd name="T5" fmla="*/ 2147483647 h 531"/>
              <a:gd name="T6" fmla="*/ 2147483647 w 1819"/>
              <a:gd name="T7" fmla="*/ 2147483647 h 531"/>
              <a:gd name="T8" fmla="*/ 0 60000 65536"/>
              <a:gd name="T9" fmla="*/ 0 60000 65536"/>
              <a:gd name="T10" fmla="*/ 0 60000 65536"/>
              <a:gd name="T11" fmla="*/ 0 60000 65536"/>
              <a:gd name="T12" fmla="*/ 0 w 1819"/>
              <a:gd name="T13" fmla="*/ 0 h 531"/>
              <a:gd name="T14" fmla="*/ 1819 w 1819"/>
              <a:gd name="T15" fmla="*/ 531 h 531"/>
            </a:gdLst>
            <a:ahLst/>
            <a:cxnLst>
              <a:cxn ang="T8">
                <a:pos x="T0" y="T1"/>
              </a:cxn>
              <a:cxn ang="T9">
                <a:pos x="T2" y="T3"/>
              </a:cxn>
              <a:cxn ang="T10">
                <a:pos x="T4" y="T5"/>
              </a:cxn>
              <a:cxn ang="T11">
                <a:pos x="T6" y="T7"/>
              </a:cxn>
            </a:cxnLst>
            <a:rect l="T12" t="T13" r="T14" b="T15"/>
            <a:pathLst>
              <a:path w="1819" h="531">
                <a:moveTo>
                  <a:pt x="22" y="0"/>
                </a:moveTo>
                <a:cubicBezTo>
                  <a:pt x="11" y="174"/>
                  <a:pt x="0" y="348"/>
                  <a:pt x="230" y="427"/>
                </a:cubicBezTo>
                <a:cubicBezTo>
                  <a:pt x="460" y="506"/>
                  <a:pt x="1137" y="531"/>
                  <a:pt x="1402" y="476"/>
                </a:cubicBezTo>
                <a:cubicBezTo>
                  <a:pt x="1667" y="421"/>
                  <a:pt x="1743" y="260"/>
                  <a:pt x="1819" y="99"/>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 name="AutoShape 46">
            <a:extLst>
              <a:ext uri="{FF2B5EF4-FFF2-40B4-BE49-F238E27FC236}">
                <a16:creationId xmlns:a16="http://schemas.microsoft.com/office/drawing/2014/main" id="{9BF097CB-6A64-382E-668C-2318958BC84E}"/>
              </a:ext>
            </a:extLst>
          </p:cNvPr>
          <p:cNvSpPr>
            <a:spLocks noChangeArrowheads="1"/>
          </p:cNvSpPr>
          <p:nvPr/>
        </p:nvSpPr>
        <p:spPr bwMode="auto">
          <a:xfrm>
            <a:off x="4614863" y="2458542"/>
            <a:ext cx="434975" cy="1037630"/>
          </a:xfrm>
          <a:prstGeom prst="irregularSeal2">
            <a:avLst/>
          </a:prstGeom>
          <a:solidFill>
            <a:srgbClr val="FFFF00"/>
          </a:solidFill>
          <a:ln w="9525" algn="ctr">
            <a:solidFill>
              <a:srgbClr val="FF0066"/>
            </a:solidFill>
            <a:miter lim="800000"/>
            <a:headEnd/>
            <a:tailEnd/>
          </a:ln>
        </p:spPr>
        <p:txBody>
          <a:bodyPr anchor="ctr">
            <a:spAutoFit/>
          </a:bodyPr>
          <a:lstStyle/>
          <a:p>
            <a:endParaRPr lang="en-US" dirty="0">
              <a:latin typeface="Consolas" panose="020B0609020204030204" pitchFamily="49" charset="0"/>
            </a:endParaRPr>
          </a:p>
        </p:txBody>
      </p:sp>
      <p:sp>
        <p:nvSpPr>
          <p:cNvPr id="45" name="Freeform 65">
            <a:extLst>
              <a:ext uri="{FF2B5EF4-FFF2-40B4-BE49-F238E27FC236}">
                <a16:creationId xmlns:a16="http://schemas.microsoft.com/office/drawing/2014/main" id="{865FF6F7-29D6-C0AD-CC59-EBA1F00F4B6A}"/>
              </a:ext>
            </a:extLst>
          </p:cNvPr>
          <p:cNvSpPr>
            <a:spLocks/>
          </p:cNvSpPr>
          <p:nvPr/>
        </p:nvSpPr>
        <p:spPr bwMode="auto">
          <a:xfrm rot="18729442">
            <a:off x="5228433" y="3289165"/>
            <a:ext cx="538162" cy="1506538"/>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sp>
        <p:nvSpPr>
          <p:cNvPr id="46" name="Text Box 44">
            <a:extLst>
              <a:ext uri="{FF2B5EF4-FFF2-40B4-BE49-F238E27FC236}">
                <a16:creationId xmlns:a16="http://schemas.microsoft.com/office/drawing/2014/main" id="{D1C5E380-37EF-461E-B3C8-4ED20CD156D4}"/>
              </a:ext>
            </a:extLst>
          </p:cNvPr>
          <p:cNvSpPr txBox="1">
            <a:spLocks noChangeArrowheads="1"/>
          </p:cNvSpPr>
          <p:nvPr/>
        </p:nvSpPr>
        <p:spPr bwMode="auto">
          <a:xfrm>
            <a:off x="2927985" y="1610954"/>
            <a:ext cx="3286125" cy="461665"/>
          </a:xfrm>
          <a:prstGeom prst="rect">
            <a:avLst/>
          </a:prstGeom>
          <a:noFill/>
          <a:ln w="38100" algn="ctr">
            <a:solidFill>
              <a:srgbClr val="FF0000"/>
            </a:solidFill>
            <a:miter lim="800000"/>
            <a:headEnd/>
            <a:tailEnd/>
          </a:ln>
        </p:spPr>
        <p:txBody>
          <a:bodyPr>
            <a:spAutoFit/>
          </a:bodyPr>
          <a:lstStyle/>
          <a:p>
            <a:pPr marL="457200" indent="-457200" algn="ctr"/>
            <a:r>
              <a:rPr lang="en-US" dirty="0">
                <a:solidFill>
                  <a:srgbClr val="FFFF00"/>
                </a:solidFill>
                <a:latin typeface="Arial" pitchFamily="34" charset="0"/>
              </a:rPr>
              <a:t>Logical Remove</a:t>
            </a:r>
          </a:p>
        </p:txBody>
      </p:sp>
    </p:spTree>
    <p:extLst>
      <p:ext uri="{BB962C8B-B14F-4D97-AF65-F5344CB8AC3E}">
        <p14:creationId xmlns:p14="http://schemas.microsoft.com/office/powerpoint/2010/main" val="215650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par>
                          <p:cTn id="9" fill="hold">
                            <p:stCondLst>
                              <p:cond delay="0"/>
                            </p:stCondLst>
                            <p:childTnLst>
                              <p:par>
                                <p:cTn id="10" presetID="10" presetClass="exit" presetSubtype="0" fill="hold" grpId="0" nodeType="afterEffect">
                                  <p:stCondLst>
                                    <p:cond delay="0"/>
                                  </p:stCondLst>
                                  <p:childTnLst>
                                    <p:animEffect transition="out" filter="fade">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par>
                          <p:cTn id="17" fill="hold">
                            <p:stCondLst>
                              <p:cond delay="1000"/>
                            </p:stCondLst>
                            <p:childTnLst>
                              <p:par>
                                <p:cTn id="18" presetID="10" presetClass="exit" presetSubtype="0" fill="hold" grpId="1" nodeType="afterEffect">
                                  <p:stCondLst>
                                    <p:cond delay="0"/>
                                  </p:stCondLst>
                                  <p:childTnLst>
                                    <p:animEffect transition="out" filter="fade">
                                      <p:cBhvr>
                                        <p:cTn id="19" dur="500"/>
                                        <p:tgtEl>
                                          <p:spTgt spid="42"/>
                                        </p:tgtEl>
                                      </p:cBhvr>
                                    </p:animEffect>
                                    <p:set>
                                      <p:cBhvr>
                                        <p:cTn id="20" dur="1" fill="hold">
                                          <p:stCondLst>
                                            <p:cond delay="499"/>
                                          </p:stCondLst>
                                        </p:cTn>
                                        <p:tgtEl>
                                          <p:spTgt spid="42"/>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45"/>
                                        </p:tgtEl>
                                      </p:cBhvr>
                                    </p:animEffect>
                                    <p:set>
                                      <p:cBhvr>
                                        <p:cTn id="23" dur="1" fill="hold">
                                          <p:stCondLst>
                                            <p:cond delay="499"/>
                                          </p:stCondLst>
                                        </p:cTn>
                                        <p:tgtEl>
                                          <p:spTgt spid="45"/>
                                        </p:tgtEl>
                                        <p:attrNameLst>
                                          <p:attrName>style.visibility</p:attrName>
                                        </p:attrNameLst>
                                      </p:cBhvr>
                                      <p:to>
                                        <p:strVal val="hidden"/>
                                      </p:to>
                                    </p:se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1" grpId="0" animBg="1"/>
      <p:bldP spid="42" grpId="0" animBg="1"/>
      <p:bldP spid="42" grpId="1" animBg="1"/>
      <p:bldP spid="45" grpId="0" animBg="1"/>
      <p:bldP spid="45" grpId="1" animBg="1"/>
      <p:bldP spid="46"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oter Placeholder 3"/>
          <p:cNvSpPr>
            <a:spLocks noGrp="1"/>
          </p:cNvSpPr>
          <p:nvPr>
            <p:ph type="ftr" sz="quarter" idx="10"/>
          </p:nvPr>
        </p:nvSpPr>
        <p:spPr/>
        <p:txBody>
          <a:bodyPr/>
          <a:lstStyle/>
          <a:p>
            <a:pPr>
              <a:defRPr/>
            </a:pPr>
            <a:r>
              <a:rPr lang="en-US" dirty="0"/>
              <a:t>Art of Multiprocessor Programming</a:t>
            </a:r>
          </a:p>
        </p:txBody>
      </p:sp>
      <p:sp>
        <p:nvSpPr>
          <p:cNvPr id="66" name="Slide Number Placeholder 4"/>
          <p:cNvSpPr>
            <a:spLocks noGrp="1"/>
          </p:cNvSpPr>
          <p:nvPr>
            <p:ph type="sldNum" sz="quarter" idx="11"/>
          </p:nvPr>
        </p:nvSpPr>
        <p:spPr/>
        <p:txBody>
          <a:bodyPr/>
          <a:lstStyle/>
          <a:p>
            <a:pPr>
              <a:defRPr/>
            </a:pPr>
            <a:fld id="{30F6B95B-83AD-47B5-9888-A77E04B36B5C}" type="slidenum">
              <a:rPr lang="x-none"/>
              <a:pPr>
                <a:defRPr/>
              </a:pPr>
              <a:t>216</a:t>
            </a:fld>
            <a:endParaRPr lang="en-US" dirty="0"/>
          </a:p>
        </p:txBody>
      </p:sp>
      <p:sp>
        <p:nvSpPr>
          <p:cNvPr id="226308" name="Rectangle 2"/>
          <p:cNvSpPr>
            <a:spLocks noGrp="1" noChangeArrowheads="1"/>
          </p:cNvSpPr>
          <p:nvPr>
            <p:ph type="title"/>
          </p:nvPr>
        </p:nvSpPr>
        <p:spPr>
          <a:xfrm>
            <a:off x="685800" y="349250"/>
            <a:ext cx="7772400" cy="1143000"/>
          </a:xfrm>
        </p:spPr>
        <p:txBody>
          <a:bodyPr/>
          <a:lstStyle/>
          <a:p>
            <a:r>
              <a:rPr lang="en-US" dirty="0"/>
              <a:t>Uh-Oh …</a:t>
            </a:r>
          </a:p>
        </p:txBody>
      </p:sp>
      <p:grpSp>
        <p:nvGrpSpPr>
          <p:cNvPr id="11" name="Group 28">
            <a:extLst>
              <a:ext uri="{FF2B5EF4-FFF2-40B4-BE49-F238E27FC236}">
                <a16:creationId xmlns:a16="http://schemas.microsoft.com/office/drawing/2014/main" id="{281858CA-3CB3-9D00-439A-A21C32F64AD7}"/>
              </a:ext>
            </a:extLst>
          </p:cNvPr>
          <p:cNvGrpSpPr>
            <a:grpSpLocks/>
          </p:cNvGrpSpPr>
          <p:nvPr/>
        </p:nvGrpSpPr>
        <p:grpSpPr bwMode="auto">
          <a:xfrm>
            <a:off x="557213" y="2757160"/>
            <a:ext cx="1609725" cy="398463"/>
            <a:chOff x="486" y="1644"/>
            <a:chExt cx="1014" cy="251"/>
          </a:xfrm>
          <a:effectLst>
            <a:glow rad="228600">
              <a:schemeClr val="accent3">
                <a:satMod val="175000"/>
                <a:alpha val="40000"/>
              </a:schemeClr>
            </a:glow>
          </a:effectLst>
        </p:grpSpPr>
        <p:sp>
          <p:nvSpPr>
            <p:cNvPr id="37" name="AutoShape 29">
              <a:extLst>
                <a:ext uri="{FF2B5EF4-FFF2-40B4-BE49-F238E27FC236}">
                  <a16:creationId xmlns:a16="http://schemas.microsoft.com/office/drawing/2014/main" id="{AD88C830-DC1A-7912-7ABD-01C2C04348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0">
              <a:extLst>
                <a:ext uri="{FF2B5EF4-FFF2-40B4-BE49-F238E27FC236}">
                  <a16:creationId xmlns:a16="http://schemas.microsoft.com/office/drawing/2014/main" id="{2CC64741-068A-27C6-470A-6AAB30AEC70B}"/>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1">
              <a:extLst>
                <a:ext uri="{FF2B5EF4-FFF2-40B4-BE49-F238E27FC236}">
                  <a16:creationId xmlns:a16="http://schemas.microsoft.com/office/drawing/2014/main" id="{21B2844F-C9F9-56D2-2403-F2D8D2D61E0F}"/>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40" name="Line 32">
              <a:extLst>
                <a:ext uri="{FF2B5EF4-FFF2-40B4-BE49-F238E27FC236}">
                  <a16:creationId xmlns:a16="http://schemas.microsoft.com/office/drawing/2014/main" id="{E34ABCC7-F2CD-89C1-F9B0-1D67065BE843}"/>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Text Box 34">
            <a:extLst>
              <a:ext uri="{FF2B5EF4-FFF2-40B4-BE49-F238E27FC236}">
                <a16:creationId xmlns:a16="http://schemas.microsoft.com/office/drawing/2014/main" id="{3C75BEF7-9E18-C69C-4D1E-85B9B0819F87}"/>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3" name="AutoShape 35">
            <a:extLst>
              <a:ext uri="{FF2B5EF4-FFF2-40B4-BE49-F238E27FC236}">
                <a16:creationId xmlns:a16="http://schemas.microsoft.com/office/drawing/2014/main" id="{BE0582E4-9A74-2259-6508-53C16D792579}"/>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36">
            <a:extLst>
              <a:ext uri="{FF2B5EF4-FFF2-40B4-BE49-F238E27FC236}">
                <a16:creationId xmlns:a16="http://schemas.microsoft.com/office/drawing/2014/main" id="{44C77750-5927-2DA0-770A-E4F55080648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37">
            <a:extLst>
              <a:ext uri="{FF2B5EF4-FFF2-40B4-BE49-F238E27FC236}">
                <a16:creationId xmlns:a16="http://schemas.microsoft.com/office/drawing/2014/main" id="{DAF95CD4-05BF-B242-0FD2-E316FF4126F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6" name="Line 38">
            <a:extLst>
              <a:ext uri="{FF2B5EF4-FFF2-40B4-BE49-F238E27FC236}">
                <a16:creationId xmlns:a16="http://schemas.microsoft.com/office/drawing/2014/main" id="{51EB72C7-2522-B42F-5BAE-918287E0BCD7}"/>
              </a:ext>
            </a:extLst>
          </p:cNvPr>
          <p:cNvSpPr>
            <a:spLocks noChangeShapeType="1"/>
          </p:cNvSpPr>
          <p:nvPr/>
        </p:nvSpPr>
        <p:spPr bwMode="auto">
          <a:xfrm>
            <a:off x="294481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7" name="AutoShape 41">
            <a:extLst>
              <a:ext uri="{FF2B5EF4-FFF2-40B4-BE49-F238E27FC236}">
                <a16:creationId xmlns:a16="http://schemas.microsoft.com/office/drawing/2014/main" id="{17CB9ACB-AB8E-32D6-F68C-E5247E4130D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8" name="Line 42">
            <a:extLst>
              <a:ext uri="{FF2B5EF4-FFF2-40B4-BE49-F238E27FC236}">
                <a16:creationId xmlns:a16="http://schemas.microsoft.com/office/drawing/2014/main" id="{4BA5B88C-4608-87F8-993A-C45873A3EF23}"/>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0" name="Line 44">
            <a:extLst>
              <a:ext uri="{FF2B5EF4-FFF2-40B4-BE49-F238E27FC236}">
                <a16:creationId xmlns:a16="http://schemas.microsoft.com/office/drawing/2014/main" id="{CA5294A1-2043-CAE5-AB38-1A3100D16C89}"/>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52">
            <a:extLst>
              <a:ext uri="{FF2B5EF4-FFF2-40B4-BE49-F238E27FC236}">
                <a16:creationId xmlns:a16="http://schemas.microsoft.com/office/drawing/2014/main" id="{F3D756B7-9D59-36E4-3387-2183E3C3673C}"/>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6" name="Text Box 53">
            <a:extLst>
              <a:ext uri="{FF2B5EF4-FFF2-40B4-BE49-F238E27FC236}">
                <a16:creationId xmlns:a16="http://schemas.microsoft.com/office/drawing/2014/main" id="{B4C4FE5E-B7CB-F7CD-9711-A392BE52B492}"/>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8" name="AutoShape 56">
            <a:extLst>
              <a:ext uri="{FF2B5EF4-FFF2-40B4-BE49-F238E27FC236}">
                <a16:creationId xmlns:a16="http://schemas.microsoft.com/office/drawing/2014/main" id="{CAE3F7CE-E259-8318-3231-53F3C756C15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9" name="Line 57">
            <a:extLst>
              <a:ext uri="{FF2B5EF4-FFF2-40B4-BE49-F238E27FC236}">
                <a16:creationId xmlns:a16="http://schemas.microsoft.com/office/drawing/2014/main" id="{276CA3D6-EA7C-BBA9-E9E6-34800FBE2347}"/>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Line 58">
            <a:extLst>
              <a:ext uri="{FF2B5EF4-FFF2-40B4-BE49-F238E27FC236}">
                <a16:creationId xmlns:a16="http://schemas.microsoft.com/office/drawing/2014/main" id="{594B2208-4275-1470-E138-4113CC2E3160}"/>
              </a:ext>
            </a:extLst>
          </p:cNvPr>
          <p:cNvSpPr>
            <a:spLocks noChangeShapeType="1"/>
          </p:cNvSpPr>
          <p:nvPr/>
        </p:nvSpPr>
        <p:spPr bwMode="auto">
          <a:xfrm>
            <a:off x="7856538" y="2761922"/>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60">
            <a:extLst>
              <a:ext uri="{FF2B5EF4-FFF2-40B4-BE49-F238E27FC236}">
                <a16:creationId xmlns:a16="http://schemas.microsoft.com/office/drawing/2014/main" id="{BC17096D-8B39-EC64-A7B9-A3F37421D6E9}"/>
              </a:ext>
            </a:extLst>
          </p:cNvPr>
          <p:cNvSpPr txBox="1">
            <a:spLocks noChangeArrowheads="1"/>
          </p:cNvSpPr>
          <p:nvPr/>
        </p:nvSpPr>
        <p:spPr bwMode="auto">
          <a:xfrm>
            <a:off x="7114308"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e</a:t>
            </a:r>
          </a:p>
        </p:txBody>
      </p:sp>
      <p:sp>
        <p:nvSpPr>
          <p:cNvPr id="32" name="Line 76">
            <a:extLst>
              <a:ext uri="{FF2B5EF4-FFF2-40B4-BE49-F238E27FC236}">
                <a16:creationId xmlns:a16="http://schemas.microsoft.com/office/drawing/2014/main" id="{DEBC4E6C-AF73-6510-A29C-44F531FCCD5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73BDA6F-14AA-D086-1BA3-57A2CC3EF7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4" name="Graphic 33" descr="Checkmark with solid fill">
            <a:extLst>
              <a:ext uri="{FF2B5EF4-FFF2-40B4-BE49-F238E27FC236}">
                <a16:creationId xmlns:a16="http://schemas.microsoft.com/office/drawing/2014/main" id="{BEA13F18-2292-9255-D339-0C8537684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5" name="Graphic 34" descr="Checkmark with solid fill">
            <a:extLst>
              <a:ext uri="{FF2B5EF4-FFF2-40B4-BE49-F238E27FC236}">
                <a16:creationId xmlns:a16="http://schemas.microsoft.com/office/drawing/2014/main" id="{F0AB436E-4B12-AE15-34A0-25E9DAA2EB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grpSp>
        <p:nvGrpSpPr>
          <p:cNvPr id="23" name="Group 22">
            <a:extLst>
              <a:ext uri="{FF2B5EF4-FFF2-40B4-BE49-F238E27FC236}">
                <a16:creationId xmlns:a16="http://schemas.microsoft.com/office/drawing/2014/main" id="{A34A4526-1B31-EAF3-C9CE-86BA096504DA}"/>
              </a:ext>
            </a:extLst>
          </p:cNvPr>
          <p:cNvGrpSpPr/>
          <p:nvPr/>
        </p:nvGrpSpPr>
        <p:grpSpPr>
          <a:xfrm>
            <a:off x="5497513" y="2694781"/>
            <a:ext cx="1168400" cy="523220"/>
            <a:chOff x="5497513" y="2694781"/>
            <a:chExt cx="1168400" cy="523220"/>
          </a:xfrm>
          <a:effectLst>
            <a:glow rad="228600">
              <a:schemeClr val="accent3">
                <a:satMod val="175000"/>
                <a:alpha val="40000"/>
              </a:schemeClr>
            </a:glow>
          </a:effectLst>
        </p:grpSpPr>
        <p:sp>
          <p:nvSpPr>
            <p:cNvPr id="21" name="AutoShape 47">
              <a:extLst>
                <a:ext uri="{FF2B5EF4-FFF2-40B4-BE49-F238E27FC236}">
                  <a16:creationId xmlns:a16="http://schemas.microsoft.com/office/drawing/2014/main" id="{BEAD22AC-51AB-6212-3635-317185CD9B80}"/>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2" name="Line 48">
              <a:extLst>
                <a:ext uri="{FF2B5EF4-FFF2-40B4-BE49-F238E27FC236}">
                  <a16:creationId xmlns:a16="http://schemas.microsoft.com/office/drawing/2014/main" id="{FA8217DC-222E-B943-CC6B-F5A439D63860}"/>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Line 50">
              <a:extLst>
                <a:ext uri="{FF2B5EF4-FFF2-40B4-BE49-F238E27FC236}">
                  <a16:creationId xmlns:a16="http://schemas.microsoft.com/office/drawing/2014/main" id="{92F18AC7-CD6A-9464-D401-24D1ECC4E394}"/>
                </a:ext>
              </a:extLst>
            </p:cNvPr>
            <p:cNvSpPr>
              <a:spLocks noChangeShapeType="1"/>
            </p:cNvSpPr>
            <p:nvPr/>
          </p:nvSpPr>
          <p:spPr bwMode="auto">
            <a:xfrm>
              <a:off x="6253163"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7" name="Text Box 54">
              <a:extLst>
                <a:ext uri="{FF2B5EF4-FFF2-40B4-BE49-F238E27FC236}">
                  <a16:creationId xmlns:a16="http://schemas.microsoft.com/office/drawing/2014/main" id="{6563BB9C-EB65-4538-A5D5-930463D01B96}"/>
                </a:ext>
              </a:extLst>
            </p:cNvPr>
            <p:cNvSpPr txBox="1">
              <a:spLocks noChangeArrowheads="1"/>
            </p:cNvSpPr>
            <p:nvPr/>
          </p:nvSpPr>
          <p:spPr bwMode="auto">
            <a:xfrm>
              <a:off x="5537921" y="2694781"/>
              <a:ext cx="385042"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c</a:t>
              </a:r>
            </a:p>
          </p:txBody>
        </p:sp>
        <p:pic>
          <p:nvPicPr>
            <p:cNvPr id="36" name="Graphic 35" descr="Close with solid fill">
              <a:extLst>
                <a:ext uri="{FF2B5EF4-FFF2-40B4-BE49-F238E27FC236}">
                  <a16:creationId xmlns:a16="http://schemas.microsoft.com/office/drawing/2014/main" id="{DAAC6B7C-F319-AD82-C255-A1B0C74A4F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6457" y="2819231"/>
              <a:ext cx="274320" cy="274320"/>
            </a:xfrm>
            <a:prstGeom prst="rect">
              <a:avLst/>
            </a:prstGeom>
          </p:spPr>
        </p:pic>
      </p:grpSp>
      <p:sp>
        <p:nvSpPr>
          <p:cNvPr id="43" name="Line 57">
            <a:extLst>
              <a:ext uri="{FF2B5EF4-FFF2-40B4-BE49-F238E27FC236}">
                <a16:creationId xmlns:a16="http://schemas.microsoft.com/office/drawing/2014/main" id="{BF61340E-B3EF-A537-7571-1E3AD28B044E}"/>
              </a:ext>
            </a:extLst>
          </p:cNvPr>
          <p:cNvSpPr>
            <a:spLocks noChangeShapeType="1"/>
          </p:cNvSpPr>
          <p:nvPr/>
        </p:nvSpPr>
        <p:spPr bwMode="auto">
          <a:xfrm>
            <a:off x="6554787" y="4307219"/>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8">
            <a:extLst>
              <a:ext uri="{FF2B5EF4-FFF2-40B4-BE49-F238E27FC236}">
                <a16:creationId xmlns:a16="http://schemas.microsoft.com/office/drawing/2014/main" id="{A7CC02E1-71B2-EB3D-3AFF-D6655ECE3704}"/>
              </a:ext>
            </a:extLst>
          </p:cNvPr>
          <p:cNvSpPr>
            <a:spLocks noChangeShapeType="1"/>
          </p:cNvSpPr>
          <p:nvPr/>
        </p:nvSpPr>
        <p:spPr bwMode="auto">
          <a:xfrm>
            <a:off x="6911975" y="4307218"/>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46">
            <a:extLst>
              <a:ext uri="{FF2B5EF4-FFF2-40B4-BE49-F238E27FC236}">
                <a16:creationId xmlns:a16="http://schemas.microsoft.com/office/drawing/2014/main" id="{7B55AF5F-94A7-3D72-9BB5-C70044DE61D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47">
              <a:extLst>
                <a:ext uri="{FF2B5EF4-FFF2-40B4-BE49-F238E27FC236}">
                  <a16:creationId xmlns:a16="http://schemas.microsoft.com/office/drawing/2014/main" id="{D35085A2-404A-968A-D014-B0E3A374FF2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8">
              <a:extLst>
                <a:ext uri="{FF2B5EF4-FFF2-40B4-BE49-F238E27FC236}">
                  <a16:creationId xmlns:a16="http://schemas.microsoft.com/office/drawing/2014/main" id="{1CE5F40A-0C0E-71F9-A2CD-B27DF744BB7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9">
              <a:extLst>
                <a:ext uri="{FF2B5EF4-FFF2-40B4-BE49-F238E27FC236}">
                  <a16:creationId xmlns:a16="http://schemas.microsoft.com/office/drawing/2014/main" id="{CD00609D-9BAF-D5FA-3FD7-605D3B6B002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0">
              <a:extLst>
                <a:ext uri="{FF2B5EF4-FFF2-40B4-BE49-F238E27FC236}">
                  <a16:creationId xmlns:a16="http://schemas.microsoft.com/office/drawing/2014/main" id="{5FA5A221-6253-515A-80CC-6E2ECE4184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1">
              <a:extLst>
                <a:ext uri="{FF2B5EF4-FFF2-40B4-BE49-F238E27FC236}">
                  <a16:creationId xmlns:a16="http://schemas.microsoft.com/office/drawing/2014/main" id="{484F2B1D-46A5-0009-6FB4-07E6E379A5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2">
              <a:extLst>
                <a:ext uri="{FF2B5EF4-FFF2-40B4-BE49-F238E27FC236}">
                  <a16:creationId xmlns:a16="http://schemas.microsoft.com/office/drawing/2014/main" id="{FB6D55A9-72CE-7D53-A8F8-8886EF8BC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3">
              <a:extLst>
                <a:ext uri="{FF2B5EF4-FFF2-40B4-BE49-F238E27FC236}">
                  <a16:creationId xmlns:a16="http://schemas.microsoft.com/office/drawing/2014/main" id="{709F244A-9121-C508-0F29-CD3B4F6FEB0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4">
              <a:extLst>
                <a:ext uri="{FF2B5EF4-FFF2-40B4-BE49-F238E27FC236}">
                  <a16:creationId xmlns:a16="http://schemas.microsoft.com/office/drawing/2014/main" id="{7F9D9479-508A-546E-8B3B-3D9E669187F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55">
              <a:extLst>
                <a:ext uri="{FF2B5EF4-FFF2-40B4-BE49-F238E27FC236}">
                  <a16:creationId xmlns:a16="http://schemas.microsoft.com/office/drawing/2014/main" id="{262B081D-027A-2FA1-246A-AACE2096E8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8" name="AutoShape 66">
            <a:extLst>
              <a:ext uri="{FF2B5EF4-FFF2-40B4-BE49-F238E27FC236}">
                <a16:creationId xmlns:a16="http://schemas.microsoft.com/office/drawing/2014/main" id="{353991AE-5DEB-20B5-6013-478CA232426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50" name="Group 82">
            <a:extLst>
              <a:ext uri="{FF2B5EF4-FFF2-40B4-BE49-F238E27FC236}">
                <a16:creationId xmlns:a16="http://schemas.microsoft.com/office/drawing/2014/main" id="{4026FE31-68AC-FED8-E314-29B22FDDD73D}"/>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51" name="Freeform 83">
              <a:extLst>
                <a:ext uri="{FF2B5EF4-FFF2-40B4-BE49-F238E27FC236}">
                  <a16:creationId xmlns:a16="http://schemas.microsoft.com/office/drawing/2014/main" id="{ECEBF423-8B9E-E3D5-C0AF-A1318E74BAE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Freeform 84">
              <a:extLst>
                <a:ext uri="{FF2B5EF4-FFF2-40B4-BE49-F238E27FC236}">
                  <a16:creationId xmlns:a16="http://schemas.microsoft.com/office/drawing/2014/main" id="{22135122-22FA-3046-5925-0C87AADEF7E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Freeform 85">
              <a:extLst>
                <a:ext uri="{FF2B5EF4-FFF2-40B4-BE49-F238E27FC236}">
                  <a16:creationId xmlns:a16="http://schemas.microsoft.com/office/drawing/2014/main" id="{BAC6FAC0-4A6B-0836-ECA0-5A53C8A4927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Freeform 86">
              <a:extLst>
                <a:ext uri="{FF2B5EF4-FFF2-40B4-BE49-F238E27FC236}">
                  <a16:creationId xmlns:a16="http://schemas.microsoft.com/office/drawing/2014/main" id="{437652EA-3C73-89D6-5E1F-85F06716BBF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Freeform 87">
              <a:extLst>
                <a:ext uri="{FF2B5EF4-FFF2-40B4-BE49-F238E27FC236}">
                  <a16:creationId xmlns:a16="http://schemas.microsoft.com/office/drawing/2014/main" id="{6C18DE19-0375-4B53-35B5-96D62FD895E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Freeform 88">
              <a:extLst>
                <a:ext uri="{FF2B5EF4-FFF2-40B4-BE49-F238E27FC236}">
                  <a16:creationId xmlns:a16="http://schemas.microsoft.com/office/drawing/2014/main" id="{930352E6-A97F-568D-2B3A-DE2119E0D80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Freeform 89">
              <a:extLst>
                <a:ext uri="{FF2B5EF4-FFF2-40B4-BE49-F238E27FC236}">
                  <a16:creationId xmlns:a16="http://schemas.microsoft.com/office/drawing/2014/main" id="{D8909FFE-7996-8B73-2C84-9BA5B7BCFDD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90">
              <a:extLst>
                <a:ext uri="{FF2B5EF4-FFF2-40B4-BE49-F238E27FC236}">
                  <a16:creationId xmlns:a16="http://schemas.microsoft.com/office/drawing/2014/main" id="{EE543EB4-CB1C-2BDC-E096-E269FB8C299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91">
              <a:extLst>
                <a:ext uri="{FF2B5EF4-FFF2-40B4-BE49-F238E27FC236}">
                  <a16:creationId xmlns:a16="http://schemas.microsoft.com/office/drawing/2014/main" id="{2B4B72BB-9AA2-B947-53F7-9AA7853C350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0" name="AutoShape 95">
            <a:extLst>
              <a:ext uri="{FF2B5EF4-FFF2-40B4-BE49-F238E27FC236}">
                <a16:creationId xmlns:a16="http://schemas.microsoft.com/office/drawing/2014/main" id="{687C40C6-0532-A573-BC30-3477C0A3A00E}"/>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add(d)</a:t>
            </a:r>
          </a:p>
        </p:txBody>
      </p:sp>
      <p:grpSp>
        <p:nvGrpSpPr>
          <p:cNvPr id="71" name="Group 70">
            <a:extLst>
              <a:ext uri="{FF2B5EF4-FFF2-40B4-BE49-F238E27FC236}">
                <a16:creationId xmlns:a16="http://schemas.microsoft.com/office/drawing/2014/main" id="{41D509E2-DE9B-EBA1-CFF4-245D73F94926}"/>
              </a:ext>
            </a:extLst>
          </p:cNvPr>
          <p:cNvGrpSpPr/>
          <p:nvPr/>
        </p:nvGrpSpPr>
        <p:grpSpPr>
          <a:xfrm>
            <a:off x="6741059" y="1496312"/>
            <a:ext cx="1174216" cy="523220"/>
            <a:chOff x="6741059" y="1496312"/>
            <a:chExt cx="1174216" cy="523220"/>
          </a:xfrm>
          <a:effectLst>
            <a:glow rad="228600">
              <a:schemeClr val="accent3">
                <a:satMod val="175000"/>
                <a:alpha val="40000"/>
              </a:schemeClr>
            </a:glow>
          </a:effectLst>
        </p:grpSpPr>
        <p:sp>
          <p:nvSpPr>
            <p:cNvPr id="64" name="AutoShape 56">
              <a:extLst>
                <a:ext uri="{FF2B5EF4-FFF2-40B4-BE49-F238E27FC236}">
                  <a16:creationId xmlns:a16="http://schemas.microsoft.com/office/drawing/2014/main" id="{CB819240-38DD-7309-F201-7E919B4AE32C}"/>
                </a:ext>
              </a:extLst>
            </p:cNvPr>
            <p:cNvSpPr>
              <a:spLocks noChangeArrowheads="1"/>
            </p:cNvSpPr>
            <p:nvPr/>
          </p:nvSpPr>
          <p:spPr bwMode="auto">
            <a:xfrm>
              <a:off x="6746875" y="1553135"/>
              <a:ext cx="1168400" cy="409575"/>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7" name="Line 57">
              <a:extLst>
                <a:ext uri="{FF2B5EF4-FFF2-40B4-BE49-F238E27FC236}">
                  <a16:creationId xmlns:a16="http://schemas.microsoft.com/office/drawing/2014/main" id="{4001BEDD-ED17-04D3-D54F-15528C531332}"/>
                </a:ext>
              </a:extLst>
            </p:cNvPr>
            <p:cNvSpPr>
              <a:spLocks noChangeShapeType="1"/>
            </p:cNvSpPr>
            <p:nvPr/>
          </p:nvSpPr>
          <p:spPr bwMode="auto">
            <a:xfrm>
              <a:off x="7145337" y="1563454"/>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8" name="Line 58">
              <a:extLst>
                <a:ext uri="{FF2B5EF4-FFF2-40B4-BE49-F238E27FC236}">
                  <a16:creationId xmlns:a16="http://schemas.microsoft.com/office/drawing/2014/main" id="{3E496108-649E-90DB-45AF-F9A4C76D4265}"/>
                </a:ext>
              </a:extLst>
            </p:cNvPr>
            <p:cNvSpPr>
              <a:spLocks noChangeShapeType="1"/>
            </p:cNvSpPr>
            <p:nvPr/>
          </p:nvSpPr>
          <p:spPr bwMode="auto">
            <a:xfrm>
              <a:off x="7502525" y="1563453"/>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Text Box 60">
              <a:extLst>
                <a:ext uri="{FF2B5EF4-FFF2-40B4-BE49-F238E27FC236}">
                  <a16:creationId xmlns:a16="http://schemas.microsoft.com/office/drawing/2014/main" id="{1FA88622-73A4-7B6F-C12D-0895DA477427}"/>
                </a:ext>
              </a:extLst>
            </p:cNvPr>
            <p:cNvSpPr txBox="1">
              <a:spLocks noChangeArrowheads="1"/>
            </p:cNvSpPr>
            <p:nvPr/>
          </p:nvSpPr>
          <p:spPr bwMode="auto">
            <a:xfrm>
              <a:off x="6741059" y="1496312"/>
              <a:ext cx="404278" cy="523220"/>
            </a:xfrm>
            <a:prstGeom prst="rect">
              <a:avLst/>
            </a:prstGeom>
            <a:noFill/>
            <a:ln w="9525">
              <a:solidFill>
                <a:schemeClr val="tx1"/>
              </a:solidFill>
              <a:miter lim="800000"/>
              <a:headEnd/>
              <a:tailEnd/>
            </a:ln>
          </p:spPr>
          <p:txBody>
            <a:bodyPr wrap="none">
              <a:spAutoFit/>
            </a:bodyPr>
            <a:lstStyle/>
            <a:p>
              <a:r>
                <a:rPr lang="en-US" sz="2800" b="1" dirty="0">
                  <a:latin typeface="Arial" pitchFamily="34" charset="0"/>
                </a:rPr>
                <a:t>d</a:t>
              </a:r>
            </a:p>
          </p:txBody>
        </p:sp>
        <p:pic>
          <p:nvPicPr>
            <p:cNvPr id="70" name="Graphic 69" descr="Checkmark with solid fill">
              <a:extLst>
                <a:ext uri="{FF2B5EF4-FFF2-40B4-BE49-F238E27FC236}">
                  <a16:creationId xmlns:a16="http://schemas.microsoft.com/office/drawing/2014/main" id="{9590EB3E-F25D-FA0C-70DC-17E11512F2B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93915" y="1620762"/>
              <a:ext cx="274320" cy="274320"/>
            </a:xfrm>
            <a:prstGeom prst="rect">
              <a:avLst/>
            </a:prstGeom>
          </p:spPr>
        </p:pic>
      </p:grpSp>
      <p:sp>
        <p:nvSpPr>
          <p:cNvPr id="72" name="Freeform 57">
            <a:extLst>
              <a:ext uri="{FF2B5EF4-FFF2-40B4-BE49-F238E27FC236}">
                <a16:creationId xmlns:a16="http://schemas.microsoft.com/office/drawing/2014/main" id="{4E3F80EE-3A26-594A-FDA8-13D9FF559E7D}"/>
              </a:ext>
            </a:extLst>
          </p:cNvPr>
          <p:cNvSpPr>
            <a:spLocks/>
          </p:cNvSpPr>
          <p:nvPr/>
        </p:nvSpPr>
        <p:spPr bwMode="auto">
          <a:xfrm flipV="1">
            <a:off x="7624445" y="1697037"/>
            <a:ext cx="630237" cy="960904"/>
          </a:xfrm>
          <a:custGeom>
            <a:avLst/>
            <a:gdLst>
              <a:gd name="T0" fmla="*/ 0 w 581"/>
              <a:gd name="T1" fmla="*/ 120 h 675"/>
              <a:gd name="T2" fmla="*/ 372 w 581"/>
              <a:gd name="T3" fmla="*/ 118 h 675"/>
              <a:gd name="T4" fmla="*/ 186 w 581"/>
              <a:gd name="T5" fmla="*/ 65 h 675"/>
              <a:gd name="T6" fmla="*/ 143 w 581"/>
              <a:gd name="T7" fmla="*/ 0 h 675"/>
              <a:gd name="T8" fmla="*/ 0 60000 65536"/>
              <a:gd name="T9" fmla="*/ 0 60000 65536"/>
              <a:gd name="T10" fmla="*/ 0 60000 65536"/>
              <a:gd name="T11" fmla="*/ 0 60000 65536"/>
              <a:gd name="T12" fmla="*/ 0 w 581"/>
              <a:gd name="T13" fmla="*/ 0 h 675"/>
              <a:gd name="T14" fmla="*/ 581 w 581"/>
              <a:gd name="T15" fmla="*/ 675 h 675"/>
              <a:gd name="connsiteX0" fmla="*/ 0 w 10000"/>
              <a:gd name="connsiteY0" fmla="*/ 16184 h 16777"/>
              <a:gd name="connsiteX1" fmla="*/ 9225 w 10000"/>
              <a:gd name="connsiteY1" fmla="*/ 16036 h 16777"/>
              <a:gd name="connsiteX2" fmla="*/ 4613 w 10000"/>
              <a:gd name="connsiteY2" fmla="*/ 11770 h 16777"/>
              <a:gd name="connsiteX3" fmla="*/ 2987 w 10000"/>
              <a:gd name="connsiteY3" fmla="*/ 0 h 16777"/>
              <a:gd name="connsiteX0" fmla="*/ 0 w 10148"/>
              <a:gd name="connsiteY0" fmla="*/ 16184 h 16481"/>
              <a:gd name="connsiteX1" fmla="*/ 9373 w 10148"/>
              <a:gd name="connsiteY1" fmla="*/ 13557 h 16481"/>
              <a:gd name="connsiteX2" fmla="*/ 4613 w 10148"/>
              <a:gd name="connsiteY2" fmla="*/ 11770 h 16481"/>
              <a:gd name="connsiteX3" fmla="*/ 2987 w 10148"/>
              <a:gd name="connsiteY3" fmla="*/ 0 h 16481"/>
              <a:gd name="connsiteX0" fmla="*/ 0 w 10241"/>
              <a:gd name="connsiteY0" fmla="*/ 16184 h 16481"/>
              <a:gd name="connsiteX1" fmla="*/ 9373 w 10241"/>
              <a:gd name="connsiteY1" fmla="*/ 13557 h 16481"/>
              <a:gd name="connsiteX2" fmla="*/ 5206 w 10241"/>
              <a:gd name="connsiteY2" fmla="*/ 10117 h 16481"/>
              <a:gd name="connsiteX3" fmla="*/ 2987 w 10241"/>
              <a:gd name="connsiteY3" fmla="*/ 0 h 16481"/>
              <a:gd name="connsiteX0" fmla="*/ 0 w 7722"/>
              <a:gd name="connsiteY0" fmla="*/ 16184 h 16481"/>
              <a:gd name="connsiteX1" fmla="*/ 6854 w 7722"/>
              <a:gd name="connsiteY1" fmla="*/ 14383 h 16481"/>
              <a:gd name="connsiteX2" fmla="*/ 5206 w 7722"/>
              <a:gd name="connsiteY2" fmla="*/ 10117 h 16481"/>
              <a:gd name="connsiteX3" fmla="*/ 2987 w 7722"/>
              <a:gd name="connsiteY3" fmla="*/ 0 h 16481"/>
              <a:gd name="connsiteX0" fmla="*/ 0 w 9521"/>
              <a:gd name="connsiteY0" fmla="*/ 9820 h 10364"/>
              <a:gd name="connsiteX1" fmla="*/ 8876 w 9521"/>
              <a:gd name="connsiteY1" fmla="*/ 8727 h 10364"/>
              <a:gd name="connsiteX2" fmla="*/ 3868 w 9521"/>
              <a:gd name="connsiteY2" fmla="*/ 0 h 10364"/>
            </a:gdLst>
            <a:ahLst/>
            <a:cxnLst>
              <a:cxn ang="0">
                <a:pos x="connsiteX0" y="connsiteY0"/>
              </a:cxn>
              <a:cxn ang="0">
                <a:pos x="connsiteX1" y="connsiteY1"/>
              </a:cxn>
              <a:cxn ang="0">
                <a:pos x="connsiteX2" y="connsiteY2"/>
              </a:cxn>
            </a:cxnLst>
            <a:rect l="l" t="t" r="r" b="b"/>
            <a:pathLst>
              <a:path w="9521" h="10364">
                <a:moveTo>
                  <a:pt x="0" y="9820"/>
                </a:moveTo>
                <a:cubicBezTo>
                  <a:pt x="5461" y="10000"/>
                  <a:pt x="8231" y="10364"/>
                  <a:pt x="8876" y="8727"/>
                </a:cubicBezTo>
                <a:cubicBezTo>
                  <a:pt x="9521" y="7090"/>
                  <a:pt x="4911" y="1818"/>
                  <a:pt x="3868" y="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3" name="Freeform 60">
            <a:extLst>
              <a:ext uri="{FF2B5EF4-FFF2-40B4-BE49-F238E27FC236}">
                <a16:creationId xmlns:a16="http://schemas.microsoft.com/office/drawing/2014/main" id="{08659AAA-C523-59A4-88FC-6D6C6F053A9C}"/>
              </a:ext>
            </a:extLst>
          </p:cNvPr>
          <p:cNvSpPr>
            <a:spLocks/>
          </p:cNvSpPr>
          <p:nvPr/>
        </p:nvSpPr>
        <p:spPr bwMode="auto">
          <a:xfrm flipV="1">
            <a:off x="6475823" y="2023468"/>
            <a:ext cx="512895" cy="963518"/>
          </a:xfrm>
          <a:custGeom>
            <a:avLst/>
            <a:gdLst>
              <a:gd name="T0" fmla="*/ 0 w 358"/>
              <a:gd name="T1" fmla="*/ 7 h 713"/>
              <a:gd name="T2" fmla="*/ 118 w 358"/>
              <a:gd name="T3" fmla="*/ 7 h 713"/>
              <a:gd name="T4" fmla="*/ 229 w 358"/>
              <a:gd name="T5" fmla="*/ 48 h 713"/>
              <a:gd name="T6" fmla="*/ 242 w 358"/>
              <a:gd name="T7" fmla="*/ 85 h 713"/>
              <a:gd name="T8" fmla="*/ 0 60000 65536"/>
              <a:gd name="T9" fmla="*/ 0 60000 65536"/>
              <a:gd name="T10" fmla="*/ 0 60000 65536"/>
              <a:gd name="T11" fmla="*/ 0 60000 65536"/>
              <a:gd name="T12" fmla="*/ 0 w 358"/>
              <a:gd name="T13" fmla="*/ 0 h 713"/>
              <a:gd name="T14" fmla="*/ 358 w 358"/>
              <a:gd name="T15" fmla="*/ 713 h 713"/>
              <a:gd name="connsiteX0" fmla="*/ 0 w 8799"/>
              <a:gd name="connsiteY0" fmla="*/ 406 h 17147"/>
              <a:gd name="connsiteX1" fmla="*/ 3520 w 8799"/>
              <a:gd name="connsiteY1" fmla="*/ 7960 h 17147"/>
              <a:gd name="connsiteX2" fmla="*/ 7961 w 8799"/>
              <a:gd name="connsiteY2" fmla="*/ 12827 h 17147"/>
              <a:gd name="connsiteX3" fmla="*/ 8492 w 8799"/>
              <a:gd name="connsiteY3" fmla="*/ 17147 h 17147"/>
              <a:gd name="connsiteX0" fmla="*/ 0 w 11516"/>
              <a:gd name="connsiteY0" fmla="*/ 237 h 10000"/>
              <a:gd name="connsiteX1" fmla="*/ 10007 w 11516"/>
              <a:gd name="connsiteY1" fmla="*/ 3941 h 10000"/>
              <a:gd name="connsiteX2" fmla="*/ 9048 w 11516"/>
              <a:gd name="connsiteY2" fmla="*/ 7481 h 10000"/>
              <a:gd name="connsiteX3" fmla="*/ 9651 w 11516"/>
              <a:gd name="connsiteY3" fmla="*/ 10000 h 10000"/>
              <a:gd name="connsiteX0" fmla="*/ 0 w 11879"/>
              <a:gd name="connsiteY0" fmla="*/ 237 h 10000"/>
              <a:gd name="connsiteX1" fmla="*/ 10007 w 11879"/>
              <a:gd name="connsiteY1" fmla="*/ 3941 h 10000"/>
              <a:gd name="connsiteX2" fmla="*/ 11232 w 11879"/>
              <a:gd name="connsiteY2" fmla="*/ 7481 h 10000"/>
              <a:gd name="connsiteX3" fmla="*/ 9651 w 11879"/>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1879" h="10000">
                <a:moveTo>
                  <a:pt x="0" y="237"/>
                </a:moveTo>
                <a:cubicBezTo>
                  <a:pt x="1809" y="0"/>
                  <a:pt x="8135" y="2734"/>
                  <a:pt x="10007" y="3941"/>
                </a:cubicBezTo>
                <a:cubicBezTo>
                  <a:pt x="11879" y="5148"/>
                  <a:pt x="11291" y="6471"/>
                  <a:pt x="11232" y="7481"/>
                </a:cubicBezTo>
                <a:cubicBezTo>
                  <a:pt x="11173" y="8491"/>
                  <a:pt x="9809" y="9182"/>
                  <a:pt x="9651" y="1000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1" name="Freeform 61">
            <a:extLst>
              <a:ext uri="{FF2B5EF4-FFF2-40B4-BE49-F238E27FC236}">
                <a16:creationId xmlns:a16="http://schemas.microsoft.com/office/drawing/2014/main" id="{EEDCAEC0-5611-0919-BAD8-F6129D6061A8}"/>
              </a:ext>
            </a:extLst>
          </p:cNvPr>
          <p:cNvSpPr>
            <a:spLocks/>
          </p:cNvSpPr>
          <p:nvPr/>
        </p:nvSpPr>
        <p:spPr bwMode="auto">
          <a:xfrm>
            <a:off x="4827588" y="3021013"/>
            <a:ext cx="2582862" cy="901700"/>
          </a:xfrm>
          <a:custGeom>
            <a:avLst/>
            <a:gdLst>
              <a:gd name="T0" fmla="*/ 2147483647 w 1819"/>
              <a:gd name="T1" fmla="*/ 0 h 531"/>
              <a:gd name="T2" fmla="*/ 2147483647 w 1819"/>
              <a:gd name="T3" fmla="*/ 2147483647 h 531"/>
              <a:gd name="T4" fmla="*/ 2147483647 w 1819"/>
              <a:gd name="T5" fmla="*/ 2147483647 h 531"/>
              <a:gd name="T6" fmla="*/ 2147483647 w 1819"/>
              <a:gd name="T7" fmla="*/ 2147483647 h 531"/>
              <a:gd name="T8" fmla="*/ 0 60000 65536"/>
              <a:gd name="T9" fmla="*/ 0 60000 65536"/>
              <a:gd name="T10" fmla="*/ 0 60000 65536"/>
              <a:gd name="T11" fmla="*/ 0 60000 65536"/>
              <a:gd name="T12" fmla="*/ 0 w 1819"/>
              <a:gd name="T13" fmla="*/ 0 h 531"/>
              <a:gd name="T14" fmla="*/ 1819 w 1819"/>
              <a:gd name="T15" fmla="*/ 531 h 531"/>
            </a:gdLst>
            <a:ahLst/>
            <a:cxnLst>
              <a:cxn ang="T8">
                <a:pos x="T0" y="T1"/>
              </a:cxn>
              <a:cxn ang="T9">
                <a:pos x="T2" y="T3"/>
              </a:cxn>
              <a:cxn ang="T10">
                <a:pos x="T4" y="T5"/>
              </a:cxn>
              <a:cxn ang="T11">
                <a:pos x="T6" y="T7"/>
              </a:cxn>
            </a:cxnLst>
            <a:rect l="T12" t="T13" r="T14" b="T15"/>
            <a:pathLst>
              <a:path w="1819" h="531">
                <a:moveTo>
                  <a:pt x="22" y="0"/>
                </a:moveTo>
                <a:cubicBezTo>
                  <a:pt x="11" y="174"/>
                  <a:pt x="0" y="348"/>
                  <a:pt x="230" y="427"/>
                </a:cubicBezTo>
                <a:cubicBezTo>
                  <a:pt x="460" y="506"/>
                  <a:pt x="1137" y="531"/>
                  <a:pt x="1402" y="476"/>
                </a:cubicBezTo>
                <a:cubicBezTo>
                  <a:pt x="1667" y="421"/>
                  <a:pt x="1743" y="260"/>
                  <a:pt x="1819" y="99"/>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extLst>
      <p:ext uri="{BB962C8B-B14F-4D97-AF65-F5344CB8AC3E}">
        <p14:creationId xmlns:p14="http://schemas.microsoft.com/office/powerpoint/2010/main" val="394584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73"/>
                                        </p:tgtEl>
                                      </p:cBhvr>
                                    </p:animEffect>
                                    <p:set>
                                      <p:cBhvr>
                                        <p:cTn id="15" dur="1" fill="hold">
                                          <p:stCondLst>
                                            <p:cond delay="499"/>
                                          </p:stCondLst>
                                        </p:cTn>
                                        <p:tgtEl>
                                          <p:spTgt spid="73"/>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71"/>
                                        </p:tgtEl>
                                      </p:cBhvr>
                                    </p:animEffect>
                                    <p:set>
                                      <p:cBhvr>
                                        <p:cTn id="18" dur="1" fill="hold">
                                          <p:stCondLst>
                                            <p:cond delay="499"/>
                                          </p:stCondLst>
                                        </p:cTn>
                                        <p:tgtEl>
                                          <p:spTgt spid="71"/>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72"/>
                                        </p:tgtEl>
                                      </p:cBhvr>
                                    </p:animEffect>
                                    <p:set>
                                      <p:cBhvr>
                                        <p:cTn id="21" dur="1" fill="hold">
                                          <p:stCondLst>
                                            <p:cond delay="499"/>
                                          </p:stCondLst>
                                        </p:cTn>
                                        <p:tgtEl>
                                          <p:spTgt spid="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41"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oter Placeholder 3"/>
          <p:cNvSpPr>
            <a:spLocks noGrp="1"/>
          </p:cNvSpPr>
          <p:nvPr>
            <p:ph type="ftr" sz="quarter" idx="10"/>
          </p:nvPr>
        </p:nvSpPr>
        <p:spPr/>
        <p:txBody>
          <a:bodyPr/>
          <a:lstStyle/>
          <a:p>
            <a:pPr>
              <a:defRPr/>
            </a:pPr>
            <a:r>
              <a:rPr lang="en-US" dirty="0"/>
              <a:t>Art of Multiprocessor Programming</a:t>
            </a:r>
          </a:p>
        </p:txBody>
      </p:sp>
      <p:sp>
        <p:nvSpPr>
          <p:cNvPr id="66" name="Slide Number Placeholder 4"/>
          <p:cNvSpPr>
            <a:spLocks noGrp="1"/>
          </p:cNvSpPr>
          <p:nvPr>
            <p:ph type="sldNum" sz="quarter" idx="11"/>
          </p:nvPr>
        </p:nvSpPr>
        <p:spPr/>
        <p:txBody>
          <a:bodyPr/>
          <a:lstStyle/>
          <a:p>
            <a:pPr>
              <a:defRPr/>
            </a:pPr>
            <a:fld id="{30F6B95B-83AD-47B5-9888-A77E04B36B5C}" type="slidenum">
              <a:rPr lang="x-none"/>
              <a:pPr>
                <a:defRPr/>
              </a:pPr>
              <a:t>217</a:t>
            </a:fld>
            <a:endParaRPr lang="en-US" dirty="0"/>
          </a:p>
        </p:txBody>
      </p:sp>
      <p:sp>
        <p:nvSpPr>
          <p:cNvPr id="226308" name="Rectangle 2"/>
          <p:cNvSpPr>
            <a:spLocks noGrp="1" noChangeArrowheads="1"/>
          </p:cNvSpPr>
          <p:nvPr>
            <p:ph type="title"/>
          </p:nvPr>
        </p:nvSpPr>
        <p:spPr>
          <a:xfrm>
            <a:off x="685800" y="349250"/>
            <a:ext cx="7772400" cy="1143000"/>
          </a:xfrm>
        </p:spPr>
        <p:txBody>
          <a:bodyPr/>
          <a:lstStyle/>
          <a:p>
            <a:r>
              <a:rPr lang="en-US" dirty="0"/>
              <a:t>Fix: Combine Mark and Next</a:t>
            </a:r>
          </a:p>
        </p:txBody>
      </p:sp>
      <p:grpSp>
        <p:nvGrpSpPr>
          <p:cNvPr id="11" name="Group 28">
            <a:extLst>
              <a:ext uri="{FF2B5EF4-FFF2-40B4-BE49-F238E27FC236}">
                <a16:creationId xmlns:a16="http://schemas.microsoft.com/office/drawing/2014/main" id="{281858CA-3CB3-9D00-439A-A21C32F64AD7}"/>
              </a:ext>
            </a:extLst>
          </p:cNvPr>
          <p:cNvGrpSpPr>
            <a:grpSpLocks/>
          </p:cNvGrpSpPr>
          <p:nvPr/>
        </p:nvGrpSpPr>
        <p:grpSpPr bwMode="auto">
          <a:xfrm>
            <a:off x="557213" y="2757157"/>
            <a:ext cx="1609725" cy="390525"/>
            <a:chOff x="486" y="1644"/>
            <a:chExt cx="1014" cy="246"/>
          </a:xfrm>
          <a:effectLst>
            <a:glow rad="228600">
              <a:schemeClr val="accent3">
                <a:satMod val="175000"/>
                <a:alpha val="40000"/>
              </a:schemeClr>
            </a:glow>
          </a:effectLst>
        </p:grpSpPr>
        <p:sp>
          <p:nvSpPr>
            <p:cNvPr id="37" name="AutoShape 29">
              <a:extLst>
                <a:ext uri="{FF2B5EF4-FFF2-40B4-BE49-F238E27FC236}">
                  <a16:creationId xmlns:a16="http://schemas.microsoft.com/office/drawing/2014/main" id="{AD88C830-DC1A-7912-7ABD-01C2C04348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0">
              <a:extLst>
                <a:ext uri="{FF2B5EF4-FFF2-40B4-BE49-F238E27FC236}">
                  <a16:creationId xmlns:a16="http://schemas.microsoft.com/office/drawing/2014/main" id="{2CC64741-068A-27C6-470A-6AAB30AEC70B}"/>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1">
              <a:extLst>
                <a:ext uri="{FF2B5EF4-FFF2-40B4-BE49-F238E27FC236}">
                  <a16:creationId xmlns:a16="http://schemas.microsoft.com/office/drawing/2014/main" id="{21B2844F-C9F9-56D2-2403-F2D8D2D61E0F}"/>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sp>
        <p:nvSpPr>
          <p:cNvPr id="12" name="Text Box 34">
            <a:extLst>
              <a:ext uri="{FF2B5EF4-FFF2-40B4-BE49-F238E27FC236}">
                <a16:creationId xmlns:a16="http://schemas.microsoft.com/office/drawing/2014/main" id="{3C75BEF7-9E18-C69C-4D1E-85B9B0819F87}"/>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3" name="AutoShape 35">
            <a:extLst>
              <a:ext uri="{FF2B5EF4-FFF2-40B4-BE49-F238E27FC236}">
                <a16:creationId xmlns:a16="http://schemas.microsoft.com/office/drawing/2014/main" id="{BE0582E4-9A74-2259-6508-53C16D792579}"/>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36">
            <a:extLst>
              <a:ext uri="{FF2B5EF4-FFF2-40B4-BE49-F238E27FC236}">
                <a16:creationId xmlns:a16="http://schemas.microsoft.com/office/drawing/2014/main" id="{44C77750-5927-2DA0-770A-E4F55080648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37">
            <a:extLst>
              <a:ext uri="{FF2B5EF4-FFF2-40B4-BE49-F238E27FC236}">
                <a16:creationId xmlns:a16="http://schemas.microsoft.com/office/drawing/2014/main" id="{DAF95CD4-05BF-B242-0FD2-E316FF4126F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AutoShape 41">
            <a:extLst>
              <a:ext uri="{FF2B5EF4-FFF2-40B4-BE49-F238E27FC236}">
                <a16:creationId xmlns:a16="http://schemas.microsoft.com/office/drawing/2014/main" id="{17CB9ACB-AB8E-32D6-F68C-E5247E4130D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8" name="Line 42">
            <a:extLst>
              <a:ext uri="{FF2B5EF4-FFF2-40B4-BE49-F238E27FC236}">
                <a16:creationId xmlns:a16="http://schemas.microsoft.com/office/drawing/2014/main" id="{4BA5B88C-4608-87F8-993A-C45873A3EF23}"/>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43">
            <a:extLst>
              <a:ext uri="{FF2B5EF4-FFF2-40B4-BE49-F238E27FC236}">
                <a16:creationId xmlns:a16="http://schemas.microsoft.com/office/drawing/2014/main" id="{58E811FD-C88B-D511-9D2B-82A29C408919}"/>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1" name="AutoShape 47">
            <a:extLst>
              <a:ext uri="{FF2B5EF4-FFF2-40B4-BE49-F238E27FC236}">
                <a16:creationId xmlns:a16="http://schemas.microsoft.com/office/drawing/2014/main" id="{BEAD22AC-51AB-6212-3635-317185CD9B80}"/>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2" name="Line 48">
            <a:extLst>
              <a:ext uri="{FF2B5EF4-FFF2-40B4-BE49-F238E27FC236}">
                <a16:creationId xmlns:a16="http://schemas.microsoft.com/office/drawing/2014/main" id="{FA8217DC-222E-B943-CC6B-F5A439D63860}"/>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49">
            <a:extLst>
              <a:ext uri="{FF2B5EF4-FFF2-40B4-BE49-F238E27FC236}">
                <a16:creationId xmlns:a16="http://schemas.microsoft.com/office/drawing/2014/main" id="{E0327D77-D49B-6837-EB00-BE460F2B2835}"/>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5" name="Text Box 52">
            <a:extLst>
              <a:ext uri="{FF2B5EF4-FFF2-40B4-BE49-F238E27FC236}">
                <a16:creationId xmlns:a16="http://schemas.microsoft.com/office/drawing/2014/main" id="{F3D756B7-9D59-36E4-3387-2183E3C3673C}"/>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6" name="Text Box 53">
            <a:extLst>
              <a:ext uri="{FF2B5EF4-FFF2-40B4-BE49-F238E27FC236}">
                <a16:creationId xmlns:a16="http://schemas.microsoft.com/office/drawing/2014/main" id="{B4C4FE5E-B7CB-F7CD-9711-A392BE52B492}"/>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7" name="Text Box 54">
            <a:extLst>
              <a:ext uri="{FF2B5EF4-FFF2-40B4-BE49-F238E27FC236}">
                <a16:creationId xmlns:a16="http://schemas.microsoft.com/office/drawing/2014/main" id="{6563BB9C-EB65-4538-A5D5-930463D01B96}"/>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8" name="AutoShape 56">
            <a:extLst>
              <a:ext uri="{FF2B5EF4-FFF2-40B4-BE49-F238E27FC236}">
                <a16:creationId xmlns:a16="http://schemas.microsoft.com/office/drawing/2014/main" id="{CAE3F7CE-E259-8318-3231-53F3C756C15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9" name="Line 57">
            <a:extLst>
              <a:ext uri="{FF2B5EF4-FFF2-40B4-BE49-F238E27FC236}">
                <a16:creationId xmlns:a16="http://schemas.microsoft.com/office/drawing/2014/main" id="{276CA3D6-EA7C-BBA9-E9E6-34800FBE2347}"/>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60">
            <a:extLst>
              <a:ext uri="{FF2B5EF4-FFF2-40B4-BE49-F238E27FC236}">
                <a16:creationId xmlns:a16="http://schemas.microsoft.com/office/drawing/2014/main" id="{BC17096D-8B39-EC64-A7B9-A3F37421D6E9}"/>
              </a:ext>
            </a:extLst>
          </p:cNvPr>
          <p:cNvSpPr txBox="1">
            <a:spLocks noChangeArrowheads="1"/>
          </p:cNvSpPr>
          <p:nvPr/>
        </p:nvSpPr>
        <p:spPr bwMode="auto">
          <a:xfrm>
            <a:off x="7114308"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e</a:t>
            </a:r>
          </a:p>
        </p:txBody>
      </p:sp>
      <p:sp>
        <p:nvSpPr>
          <p:cNvPr id="32" name="Line 76">
            <a:extLst>
              <a:ext uri="{FF2B5EF4-FFF2-40B4-BE49-F238E27FC236}">
                <a16:creationId xmlns:a16="http://schemas.microsoft.com/office/drawing/2014/main" id="{DEBC4E6C-AF73-6510-A29C-44F531FCCD5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73BDA6F-14AA-D086-1BA3-57A2CC3EF7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4" name="Graphic 33" descr="Checkmark with solid fill">
            <a:extLst>
              <a:ext uri="{FF2B5EF4-FFF2-40B4-BE49-F238E27FC236}">
                <a16:creationId xmlns:a16="http://schemas.microsoft.com/office/drawing/2014/main" id="{BEA13F18-2292-9255-D339-0C8537684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5" name="Graphic 34" descr="Checkmark with solid fill">
            <a:extLst>
              <a:ext uri="{FF2B5EF4-FFF2-40B4-BE49-F238E27FC236}">
                <a16:creationId xmlns:a16="http://schemas.microsoft.com/office/drawing/2014/main" id="{F0AB436E-4B12-AE15-34A0-25E9DAA2EB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36" name="Graphic 35" descr="Close with solid fill">
            <a:extLst>
              <a:ext uri="{FF2B5EF4-FFF2-40B4-BE49-F238E27FC236}">
                <a16:creationId xmlns:a16="http://schemas.microsoft.com/office/drawing/2014/main" id="{DAAC6B7C-F319-AD82-C255-A1B0C74A4F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6457" y="2819231"/>
            <a:ext cx="274320" cy="274320"/>
          </a:xfrm>
          <a:prstGeom prst="rect">
            <a:avLst/>
          </a:prstGeom>
        </p:spPr>
      </p:pic>
      <p:pic>
        <p:nvPicPr>
          <p:cNvPr id="41" name="Graphic 40" descr="Checkmark with solid fill">
            <a:extLst>
              <a:ext uri="{FF2B5EF4-FFF2-40B4-BE49-F238E27FC236}">
                <a16:creationId xmlns:a16="http://schemas.microsoft.com/office/drawing/2014/main" id="{DC763760-D005-F390-DA23-06CC30AFA1F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8007" y="2819231"/>
            <a:ext cx="274320" cy="274320"/>
          </a:xfrm>
          <a:prstGeom prst="rect">
            <a:avLst/>
          </a:prstGeom>
        </p:spPr>
      </p:pic>
      <p:sp>
        <p:nvSpPr>
          <p:cNvPr id="43" name="Line 57">
            <a:extLst>
              <a:ext uri="{FF2B5EF4-FFF2-40B4-BE49-F238E27FC236}">
                <a16:creationId xmlns:a16="http://schemas.microsoft.com/office/drawing/2014/main" id="{BF61340E-B3EF-A537-7571-1E3AD28B044E}"/>
              </a:ext>
            </a:extLst>
          </p:cNvPr>
          <p:cNvSpPr>
            <a:spLocks noChangeShapeType="1"/>
          </p:cNvSpPr>
          <p:nvPr/>
        </p:nvSpPr>
        <p:spPr bwMode="auto">
          <a:xfrm>
            <a:off x="6554787" y="4307219"/>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8">
            <a:extLst>
              <a:ext uri="{FF2B5EF4-FFF2-40B4-BE49-F238E27FC236}">
                <a16:creationId xmlns:a16="http://schemas.microsoft.com/office/drawing/2014/main" id="{A7CC02E1-71B2-EB3D-3AFF-D6655ECE3704}"/>
              </a:ext>
            </a:extLst>
          </p:cNvPr>
          <p:cNvSpPr>
            <a:spLocks noChangeShapeType="1"/>
          </p:cNvSpPr>
          <p:nvPr/>
        </p:nvSpPr>
        <p:spPr bwMode="auto">
          <a:xfrm>
            <a:off x="6911975" y="4307218"/>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46">
            <a:extLst>
              <a:ext uri="{FF2B5EF4-FFF2-40B4-BE49-F238E27FC236}">
                <a16:creationId xmlns:a16="http://schemas.microsoft.com/office/drawing/2014/main" id="{7B55AF5F-94A7-3D72-9BB5-C70044DE61D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47">
              <a:extLst>
                <a:ext uri="{FF2B5EF4-FFF2-40B4-BE49-F238E27FC236}">
                  <a16:creationId xmlns:a16="http://schemas.microsoft.com/office/drawing/2014/main" id="{D35085A2-404A-968A-D014-B0E3A374FF2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8">
              <a:extLst>
                <a:ext uri="{FF2B5EF4-FFF2-40B4-BE49-F238E27FC236}">
                  <a16:creationId xmlns:a16="http://schemas.microsoft.com/office/drawing/2014/main" id="{1CE5F40A-0C0E-71F9-A2CD-B27DF744BB7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9">
              <a:extLst>
                <a:ext uri="{FF2B5EF4-FFF2-40B4-BE49-F238E27FC236}">
                  <a16:creationId xmlns:a16="http://schemas.microsoft.com/office/drawing/2014/main" id="{CD00609D-9BAF-D5FA-3FD7-605D3B6B002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0">
              <a:extLst>
                <a:ext uri="{FF2B5EF4-FFF2-40B4-BE49-F238E27FC236}">
                  <a16:creationId xmlns:a16="http://schemas.microsoft.com/office/drawing/2014/main" id="{5FA5A221-6253-515A-80CC-6E2ECE4184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1">
              <a:extLst>
                <a:ext uri="{FF2B5EF4-FFF2-40B4-BE49-F238E27FC236}">
                  <a16:creationId xmlns:a16="http://schemas.microsoft.com/office/drawing/2014/main" id="{484F2B1D-46A5-0009-6FB4-07E6E379A5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2">
              <a:extLst>
                <a:ext uri="{FF2B5EF4-FFF2-40B4-BE49-F238E27FC236}">
                  <a16:creationId xmlns:a16="http://schemas.microsoft.com/office/drawing/2014/main" id="{FB6D55A9-72CE-7D53-A8F8-8886EF8BC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3">
              <a:extLst>
                <a:ext uri="{FF2B5EF4-FFF2-40B4-BE49-F238E27FC236}">
                  <a16:creationId xmlns:a16="http://schemas.microsoft.com/office/drawing/2014/main" id="{709F244A-9121-C508-0F29-CD3B4F6FEB0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4">
              <a:extLst>
                <a:ext uri="{FF2B5EF4-FFF2-40B4-BE49-F238E27FC236}">
                  <a16:creationId xmlns:a16="http://schemas.microsoft.com/office/drawing/2014/main" id="{7F9D9479-508A-546E-8B3B-3D9E669187F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55">
              <a:extLst>
                <a:ext uri="{FF2B5EF4-FFF2-40B4-BE49-F238E27FC236}">
                  <a16:creationId xmlns:a16="http://schemas.microsoft.com/office/drawing/2014/main" id="{262B081D-027A-2FA1-246A-AACE2096E8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8" name="AutoShape 66">
            <a:extLst>
              <a:ext uri="{FF2B5EF4-FFF2-40B4-BE49-F238E27FC236}">
                <a16:creationId xmlns:a16="http://schemas.microsoft.com/office/drawing/2014/main" id="{353991AE-5DEB-20B5-6013-478CA232426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49" name="Freeform 65">
            <a:extLst>
              <a:ext uri="{FF2B5EF4-FFF2-40B4-BE49-F238E27FC236}">
                <a16:creationId xmlns:a16="http://schemas.microsoft.com/office/drawing/2014/main" id="{CBE411FB-B13A-A699-BCDE-871AB03D06CB}"/>
              </a:ext>
            </a:extLst>
          </p:cNvPr>
          <p:cNvSpPr>
            <a:spLocks/>
          </p:cNvSpPr>
          <p:nvPr/>
        </p:nvSpPr>
        <p:spPr bwMode="auto">
          <a:xfrm>
            <a:off x="5834063" y="3482975"/>
            <a:ext cx="538162" cy="1506538"/>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spTree>
    <p:extLst>
      <p:ext uri="{BB962C8B-B14F-4D97-AF65-F5344CB8AC3E}">
        <p14:creationId xmlns:p14="http://schemas.microsoft.com/office/powerpoint/2010/main" val="66872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1"/>
                                        </p:tgtEl>
                                      </p:cBhvr>
                                    </p:animEffect>
                                    <p:set>
                                      <p:cBhvr>
                                        <p:cTn id="7" dur="1" fill="hold">
                                          <p:stCondLst>
                                            <p:cond delay="499"/>
                                          </p:stCondLst>
                                        </p:cTn>
                                        <p:tgtEl>
                                          <p:spTgt spid="4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xit" presetSubtype="0" fill="hold" grpId="1" nodeType="withEffect">
                                  <p:stCondLst>
                                    <p:cond delay="0"/>
                                  </p:stCondLst>
                                  <p:childTnLst>
                                    <p:animEffect transition="out" filter="fade">
                                      <p:cBhvr>
                                        <p:cTn id="12" dur="500"/>
                                        <p:tgtEl>
                                          <p:spTgt spid="49"/>
                                        </p:tgtEl>
                                      </p:cBhvr>
                                    </p:animEffect>
                                    <p:set>
                                      <p:cBhvr>
                                        <p:cTn id="13" dur="1" fill="hold">
                                          <p:stCondLst>
                                            <p:cond delay="499"/>
                                          </p:stCondLst>
                                        </p:cTn>
                                        <p:tgtEl>
                                          <p:spTgt spid="49"/>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oter Placeholder 3"/>
          <p:cNvSpPr>
            <a:spLocks noGrp="1"/>
          </p:cNvSpPr>
          <p:nvPr>
            <p:ph type="ftr" sz="quarter" idx="10"/>
          </p:nvPr>
        </p:nvSpPr>
        <p:spPr/>
        <p:txBody>
          <a:bodyPr/>
          <a:lstStyle/>
          <a:p>
            <a:pPr>
              <a:defRPr/>
            </a:pPr>
            <a:r>
              <a:rPr lang="en-US" dirty="0"/>
              <a:t>Art of Multiprocessor Programming</a:t>
            </a:r>
          </a:p>
        </p:txBody>
      </p:sp>
      <p:sp>
        <p:nvSpPr>
          <p:cNvPr id="66" name="Slide Number Placeholder 4"/>
          <p:cNvSpPr>
            <a:spLocks noGrp="1"/>
          </p:cNvSpPr>
          <p:nvPr>
            <p:ph type="sldNum" sz="quarter" idx="11"/>
          </p:nvPr>
        </p:nvSpPr>
        <p:spPr/>
        <p:txBody>
          <a:bodyPr/>
          <a:lstStyle/>
          <a:p>
            <a:pPr>
              <a:defRPr/>
            </a:pPr>
            <a:fld id="{30F6B95B-83AD-47B5-9888-A77E04B36B5C}" type="slidenum">
              <a:rPr lang="x-none"/>
              <a:pPr>
                <a:defRPr/>
              </a:pPr>
              <a:t>218</a:t>
            </a:fld>
            <a:endParaRPr lang="en-US" dirty="0"/>
          </a:p>
        </p:txBody>
      </p:sp>
      <p:sp>
        <p:nvSpPr>
          <p:cNvPr id="226308" name="Rectangle 2"/>
          <p:cNvSpPr>
            <a:spLocks noGrp="1" noChangeArrowheads="1"/>
          </p:cNvSpPr>
          <p:nvPr>
            <p:ph type="title"/>
          </p:nvPr>
        </p:nvSpPr>
        <p:spPr>
          <a:xfrm>
            <a:off x="685800" y="349250"/>
            <a:ext cx="7772400" cy="1143000"/>
          </a:xfrm>
        </p:spPr>
        <p:txBody>
          <a:bodyPr/>
          <a:lstStyle/>
          <a:p>
            <a:r>
              <a:rPr lang="en-US" dirty="0"/>
              <a:t>Fix: Add fails</a:t>
            </a:r>
          </a:p>
        </p:txBody>
      </p:sp>
      <p:grpSp>
        <p:nvGrpSpPr>
          <p:cNvPr id="11" name="Group 28">
            <a:extLst>
              <a:ext uri="{FF2B5EF4-FFF2-40B4-BE49-F238E27FC236}">
                <a16:creationId xmlns:a16="http://schemas.microsoft.com/office/drawing/2014/main" id="{281858CA-3CB3-9D00-439A-A21C32F64AD7}"/>
              </a:ext>
            </a:extLst>
          </p:cNvPr>
          <p:cNvGrpSpPr>
            <a:grpSpLocks/>
          </p:cNvGrpSpPr>
          <p:nvPr/>
        </p:nvGrpSpPr>
        <p:grpSpPr bwMode="auto">
          <a:xfrm>
            <a:off x="557213" y="2757160"/>
            <a:ext cx="1609725" cy="398463"/>
            <a:chOff x="486" y="1644"/>
            <a:chExt cx="1014" cy="251"/>
          </a:xfrm>
        </p:grpSpPr>
        <p:sp>
          <p:nvSpPr>
            <p:cNvPr id="37" name="AutoShape 29">
              <a:extLst>
                <a:ext uri="{FF2B5EF4-FFF2-40B4-BE49-F238E27FC236}">
                  <a16:creationId xmlns:a16="http://schemas.microsoft.com/office/drawing/2014/main" id="{AD88C830-DC1A-7912-7ABD-01C2C04348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38" name="Line 30">
              <a:extLst>
                <a:ext uri="{FF2B5EF4-FFF2-40B4-BE49-F238E27FC236}">
                  <a16:creationId xmlns:a16="http://schemas.microsoft.com/office/drawing/2014/main" id="{2CC64741-068A-27C6-470A-6AAB30AEC70B}"/>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1">
              <a:extLst>
                <a:ext uri="{FF2B5EF4-FFF2-40B4-BE49-F238E27FC236}">
                  <a16:creationId xmlns:a16="http://schemas.microsoft.com/office/drawing/2014/main" id="{21B2844F-C9F9-56D2-2403-F2D8D2D61E0F}"/>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0" name="Line 32">
              <a:extLst>
                <a:ext uri="{FF2B5EF4-FFF2-40B4-BE49-F238E27FC236}">
                  <a16:creationId xmlns:a16="http://schemas.microsoft.com/office/drawing/2014/main" id="{E34ABCC7-F2CD-89C1-F9B0-1D67065BE843}"/>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Text Box 34">
            <a:extLst>
              <a:ext uri="{FF2B5EF4-FFF2-40B4-BE49-F238E27FC236}">
                <a16:creationId xmlns:a16="http://schemas.microsoft.com/office/drawing/2014/main" id="{3C75BEF7-9E18-C69C-4D1E-85B9B0819F87}"/>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3" name="AutoShape 35">
            <a:extLst>
              <a:ext uri="{FF2B5EF4-FFF2-40B4-BE49-F238E27FC236}">
                <a16:creationId xmlns:a16="http://schemas.microsoft.com/office/drawing/2014/main" id="{BE0582E4-9A74-2259-6508-53C16D792579}"/>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4" name="Line 36">
            <a:extLst>
              <a:ext uri="{FF2B5EF4-FFF2-40B4-BE49-F238E27FC236}">
                <a16:creationId xmlns:a16="http://schemas.microsoft.com/office/drawing/2014/main" id="{44C77750-5927-2DA0-770A-E4F55080648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37">
            <a:extLst>
              <a:ext uri="{FF2B5EF4-FFF2-40B4-BE49-F238E27FC236}">
                <a16:creationId xmlns:a16="http://schemas.microsoft.com/office/drawing/2014/main" id="{DAF95CD4-05BF-B242-0FD2-E316FF4126F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AutoShape 41">
            <a:extLst>
              <a:ext uri="{FF2B5EF4-FFF2-40B4-BE49-F238E27FC236}">
                <a16:creationId xmlns:a16="http://schemas.microsoft.com/office/drawing/2014/main" id="{17CB9ACB-AB8E-32D6-F68C-E5247E4130D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8" name="Line 42">
            <a:extLst>
              <a:ext uri="{FF2B5EF4-FFF2-40B4-BE49-F238E27FC236}">
                <a16:creationId xmlns:a16="http://schemas.microsoft.com/office/drawing/2014/main" id="{4BA5B88C-4608-87F8-993A-C45873A3EF23}"/>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43">
            <a:extLst>
              <a:ext uri="{FF2B5EF4-FFF2-40B4-BE49-F238E27FC236}">
                <a16:creationId xmlns:a16="http://schemas.microsoft.com/office/drawing/2014/main" id="{58E811FD-C88B-D511-9D2B-82A29C408919}"/>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1" name="AutoShape 47">
            <a:extLst>
              <a:ext uri="{FF2B5EF4-FFF2-40B4-BE49-F238E27FC236}">
                <a16:creationId xmlns:a16="http://schemas.microsoft.com/office/drawing/2014/main" id="{BEAD22AC-51AB-6212-3635-317185CD9B80}"/>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22" name="Line 48">
            <a:extLst>
              <a:ext uri="{FF2B5EF4-FFF2-40B4-BE49-F238E27FC236}">
                <a16:creationId xmlns:a16="http://schemas.microsoft.com/office/drawing/2014/main" id="{FA8217DC-222E-B943-CC6B-F5A439D63860}"/>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Line 49">
            <a:extLst>
              <a:ext uri="{FF2B5EF4-FFF2-40B4-BE49-F238E27FC236}">
                <a16:creationId xmlns:a16="http://schemas.microsoft.com/office/drawing/2014/main" id="{E0327D77-D49B-6837-EB00-BE460F2B2835}"/>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5" name="Text Box 52">
            <a:extLst>
              <a:ext uri="{FF2B5EF4-FFF2-40B4-BE49-F238E27FC236}">
                <a16:creationId xmlns:a16="http://schemas.microsoft.com/office/drawing/2014/main" id="{F3D756B7-9D59-36E4-3387-2183E3C3673C}"/>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6" name="Text Box 53">
            <a:extLst>
              <a:ext uri="{FF2B5EF4-FFF2-40B4-BE49-F238E27FC236}">
                <a16:creationId xmlns:a16="http://schemas.microsoft.com/office/drawing/2014/main" id="{B4C4FE5E-B7CB-F7CD-9711-A392BE52B492}"/>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7" name="Text Box 54">
            <a:extLst>
              <a:ext uri="{FF2B5EF4-FFF2-40B4-BE49-F238E27FC236}">
                <a16:creationId xmlns:a16="http://schemas.microsoft.com/office/drawing/2014/main" id="{6563BB9C-EB65-4538-A5D5-930463D01B96}"/>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8" name="AutoShape 56">
            <a:extLst>
              <a:ext uri="{FF2B5EF4-FFF2-40B4-BE49-F238E27FC236}">
                <a16:creationId xmlns:a16="http://schemas.microsoft.com/office/drawing/2014/main" id="{CAE3F7CE-E259-8318-3231-53F3C756C15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29" name="Line 57">
            <a:extLst>
              <a:ext uri="{FF2B5EF4-FFF2-40B4-BE49-F238E27FC236}">
                <a16:creationId xmlns:a16="http://schemas.microsoft.com/office/drawing/2014/main" id="{276CA3D6-EA7C-BBA9-E9E6-34800FBE2347}"/>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60">
            <a:extLst>
              <a:ext uri="{FF2B5EF4-FFF2-40B4-BE49-F238E27FC236}">
                <a16:creationId xmlns:a16="http://schemas.microsoft.com/office/drawing/2014/main" id="{BC17096D-8B39-EC64-A7B9-A3F37421D6E9}"/>
              </a:ext>
            </a:extLst>
          </p:cNvPr>
          <p:cNvSpPr txBox="1">
            <a:spLocks noChangeArrowheads="1"/>
          </p:cNvSpPr>
          <p:nvPr/>
        </p:nvSpPr>
        <p:spPr bwMode="auto">
          <a:xfrm>
            <a:off x="7114308"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e</a:t>
            </a:r>
          </a:p>
        </p:txBody>
      </p:sp>
      <p:sp>
        <p:nvSpPr>
          <p:cNvPr id="32" name="Line 76">
            <a:extLst>
              <a:ext uri="{FF2B5EF4-FFF2-40B4-BE49-F238E27FC236}">
                <a16:creationId xmlns:a16="http://schemas.microsoft.com/office/drawing/2014/main" id="{DEBC4E6C-AF73-6510-A29C-44F531FCCD5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73BDA6F-14AA-D086-1BA3-57A2CC3EF7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4" name="Graphic 33" descr="Checkmark with solid fill">
            <a:extLst>
              <a:ext uri="{FF2B5EF4-FFF2-40B4-BE49-F238E27FC236}">
                <a16:creationId xmlns:a16="http://schemas.microsoft.com/office/drawing/2014/main" id="{BEA13F18-2292-9255-D339-0C8537684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5" name="Graphic 34" descr="Checkmark with solid fill">
            <a:extLst>
              <a:ext uri="{FF2B5EF4-FFF2-40B4-BE49-F238E27FC236}">
                <a16:creationId xmlns:a16="http://schemas.microsoft.com/office/drawing/2014/main" id="{F0AB436E-4B12-AE15-34A0-25E9DAA2EB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36" name="Graphic 35" descr="Close with solid fill">
            <a:extLst>
              <a:ext uri="{FF2B5EF4-FFF2-40B4-BE49-F238E27FC236}">
                <a16:creationId xmlns:a16="http://schemas.microsoft.com/office/drawing/2014/main" id="{DAAC6B7C-F319-AD82-C255-A1B0C74A4F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6457" y="2819231"/>
            <a:ext cx="274320" cy="274320"/>
          </a:xfrm>
          <a:prstGeom prst="rect">
            <a:avLst/>
          </a:prstGeom>
        </p:spPr>
      </p:pic>
      <p:sp>
        <p:nvSpPr>
          <p:cNvPr id="43" name="Line 57">
            <a:extLst>
              <a:ext uri="{FF2B5EF4-FFF2-40B4-BE49-F238E27FC236}">
                <a16:creationId xmlns:a16="http://schemas.microsoft.com/office/drawing/2014/main" id="{BF61340E-B3EF-A537-7571-1E3AD28B044E}"/>
              </a:ext>
            </a:extLst>
          </p:cNvPr>
          <p:cNvSpPr>
            <a:spLocks noChangeShapeType="1"/>
          </p:cNvSpPr>
          <p:nvPr/>
        </p:nvSpPr>
        <p:spPr bwMode="auto">
          <a:xfrm>
            <a:off x="6554787" y="4307219"/>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8">
            <a:extLst>
              <a:ext uri="{FF2B5EF4-FFF2-40B4-BE49-F238E27FC236}">
                <a16:creationId xmlns:a16="http://schemas.microsoft.com/office/drawing/2014/main" id="{A7CC02E1-71B2-EB3D-3AFF-D6655ECE3704}"/>
              </a:ext>
            </a:extLst>
          </p:cNvPr>
          <p:cNvSpPr>
            <a:spLocks noChangeShapeType="1"/>
          </p:cNvSpPr>
          <p:nvPr/>
        </p:nvSpPr>
        <p:spPr bwMode="auto">
          <a:xfrm>
            <a:off x="6911975" y="4307218"/>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46">
            <a:extLst>
              <a:ext uri="{FF2B5EF4-FFF2-40B4-BE49-F238E27FC236}">
                <a16:creationId xmlns:a16="http://schemas.microsoft.com/office/drawing/2014/main" id="{7B55AF5F-94A7-3D72-9BB5-C70044DE61D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47">
              <a:extLst>
                <a:ext uri="{FF2B5EF4-FFF2-40B4-BE49-F238E27FC236}">
                  <a16:creationId xmlns:a16="http://schemas.microsoft.com/office/drawing/2014/main" id="{D35085A2-404A-968A-D014-B0E3A374FF2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8">
              <a:extLst>
                <a:ext uri="{FF2B5EF4-FFF2-40B4-BE49-F238E27FC236}">
                  <a16:creationId xmlns:a16="http://schemas.microsoft.com/office/drawing/2014/main" id="{1CE5F40A-0C0E-71F9-A2CD-B27DF744BB7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9">
              <a:extLst>
                <a:ext uri="{FF2B5EF4-FFF2-40B4-BE49-F238E27FC236}">
                  <a16:creationId xmlns:a16="http://schemas.microsoft.com/office/drawing/2014/main" id="{CD00609D-9BAF-D5FA-3FD7-605D3B6B002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0">
              <a:extLst>
                <a:ext uri="{FF2B5EF4-FFF2-40B4-BE49-F238E27FC236}">
                  <a16:creationId xmlns:a16="http://schemas.microsoft.com/office/drawing/2014/main" id="{5FA5A221-6253-515A-80CC-6E2ECE4184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1">
              <a:extLst>
                <a:ext uri="{FF2B5EF4-FFF2-40B4-BE49-F238E27FC236}">
                  <a16:creationId xmlns:a16="http://schemas.microsoft.com/office/drawing/2014/main" id="{484F2B1D-46A5-0009-6FB4-07E6E379A5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2">
              <a:extLst>
                <a:ext uri="{FF2B5EF4-FFF2-40B4-BE49-F238E27FC236}">
                  <a16:creationId xmlns:a16="http://schemas.microsoft.com/office/drawing/2014/main" id="{FB6D55A9-72CE-7D53-A8F8-8886EF8BC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3">
              <a:extLst>
                <a:ext uri="{FF2B5EF4-FFF2-40B4-BE49-F238E27FC236}">
                  <a16:creationId xmlns:a16="http://schemas.microsoft.com/office/drawing/2014/main" id="{709F244A-9121-C508-0F29-CD3B4F6FEB0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4">
              <a:extLst>
                <a:ext uri="{FF2B5EF4-FFF2-40B4-BE49-F238E27FC236}">
                  <a16:creationId xmlns:a16="http://schemas.microsoft.com/office/drawing/2014/main" id="{7F9D9479-508A-546E-8B3B-3D9E669187F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55">
              <a:extLst>
                <a:ext uri="{FF2B5EF4-FFF2-40B4-BE49-F238E27FC236}">
                  <a16:creationId xmlns:a16="http://schemas.microsoft.com/office/drawing/2014/main" id="{262B081D-027A-2FA1-246A-AACE2096E8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8" name="AutoShape 66">
            <a:extLst>
              <a:ext uri="{FF2B5EF4-FFF2-40B4-BE49-F238E27FC236}">
                <a16:creationId xmlns:a16="http://schemas.microsoft.com/office/drawing/2014/main" id="{353991AE-5DEB-20B5-6013-478CA232426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50" name="Group 82">
            <a:extLst>
              <a:ext uri="{FF2B5EF4-FFF2-40B4-BE49-F238E27FC236}">
                <a16:creationId xmlns:a16="http://schemas.microsoft.com/office/drawing/2014/main" id="{4026FE31-68AC-FED8-E314-29B22FDDD73D}"/>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51" name="Freeform 83">
              <a:extLst>
                <a:ext uri="{FF2B5EF4-FFF2-40B4-BE49-F238E27FC236}">
                  <a16:creationId xmlns:a16="http://schemas.microsoft.com/office/drawing/2014/main" id="{ECEBF423-8B9E-E3D5-C0AF-A1318E74BAE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Freeform 84">
              <a:extLst>
                <a:ext uri="{FF2B5EF4-FFF2-40B4-BE49-F238E27FC236}">
                  <a16:creationId xmlns:a16="http://schemas.microsoft.com/office/drawing/2014/main" id="{22135122-22FA-3046-5925-0C87AADEF7E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Freeform 85">
              <a:extLst>
                <a:ext uri="{FF2B5EF4-FFF2-40B4-BE49-F238E27FC236}">
                  <a16:creationId xmlns:a16="http://schemas.microsoft.com/office/drawing/2014/main" id="{BAC6FAC0-4A6B-0836-ECA0-5A53C8A4927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Freeform 86">
              <a:extLst>
                <a:ext uri="{FF2B5EF4-FFF2-40B4-BE49-F238E27FC236}">
                  <a16:creationId xmlns:a16="http://schemas.microsoft.com/office/drawing/2014/main" id="{437652EA-3C73-89D6-5E1F-85F06716BBF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Freeform 87">
              <a:extLst>
                <a:ext uri="{FF2B5EF4-FFF2-40B4-BE49-F238E27FC236}">
                  <a16:creationId xmlns:a16="http://schemas.microsoft.com/office/drawing/2014/main" id="{6C18DE19-0375-4B53-35B5-96D62FD895E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Freeform 88">
              <a:extLst>
                <a:ext uri="{FF2B5EF4-FFF2-40B4-BE49-F238E27FC236}">
                  <a16:creationId xmlns:a16="http://schemas.microsoft.com/office/drawing/2014/main" id="{930352E6-A97F-568D-2B3A-DE2119E0D80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Freeform 89">
              <a:extLst>
                <a:ext uri="{FF2B5EF4-FFF2-40B4-BE49-F238E27FC236}">
                  <a16:creationId xmlns:a16="http://schemas.microsoft.com/office/drawing/2014/main" id="{D8909FFE-7996-8B73-2C84-9BA5B7BCFDD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90">
              <a:extLst>
                <a:ext uri="{FF2B5EF4-FFF2-40B4-BE49-F238E27FC236}">
                  <a16:creationId xmlns:a16="http://schemas.microsoft.com/office/drawing/2014/main" id="{EE543EB4-CB1C-2BDC-E096-E269FB8C299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91">
              <a:extLst>
                <a:ext uri="{FF2B5EF4-FFF2-40B4-BE49-F238E27FC236}">
                  <a16:creationId xmlns:a16="http://schemas.microsoft.com/office/drawing/2014/main" id="{2B4B72BB-9AA2-B947-53F7-9AA7853C350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0" name="AutoShape 95">
            <a:extLst>
              <a:ext uri="{FF2B5EF4-FFF2-40B4-BE49-F238E27FC236}">
                <a16:creationId xmlns:a16="http://schemas.microsoft.com/office/drawing/2014/main" id="{687C40C6-0532-A573-BC30-3477C0A3A00E}"/>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add(d)</a:t>
            </a:r>
          </a:p>
        </p:txBody>
      </p:sp>
      <p:sp>
        <p:nvSpPr>
          <p:cNvPr id="61" name="AutoShape 62">
            <a:extLst>
              <a:ext uri="{FF2B5EF4-FFF2-40B4-BE49-F238E27FC236}">
                <a16:creationId xmlns:a16="http://schemas.microsoft.com/office/drawing/2014/main" id="{98433643-9508-7774-81D0-8C987C66D161}"/>
              </a:ext>
            </a:extLst>
          </p:cNvPr>
          <p:cNvSpPr>
            <a:spLocks noChangeArrowheads="1"/>
          </p:cNvSpPr>
          <p:nvPr/>
        </p:nvSpPr>
        <p:spPr bwMode="auto">
          <a:xfrm>
            <a:off x="6305550" y="2466479"/>
            <a:ext cx="434975" cy="1037630"/>
          </a:xfrm>
          <a:prstGeom prst="irregularSeal2">
            <a:avLst/>
          </a:prstGeom>
          <a:solidFill>
            <a:schemeClr val="bg2"/>
          </a:solidFill>
          <a:ln w="9525" algn="ctr">
            <a:solidFill>
              <a:srgbClr val="FF0066"/>
            </a:solidFill>
            <a:miter lim="800000"/>
            <a:headEnd/>
            <a:tailEnd/>
          </a:ln>
        </p:spPr>
        <p:txBody>
          <a:bodyPr anchor="ctr">
            <a:spAutoFit/>
          </a:bodyPr>
          <a:lstStyle/>
          <a:p>
            <a:endParaRPr lang="en-US" dirty="0">
              <a:latin typeface="Consolas" panose="020B0609020204030204" pitchFamily="49" charset="0"/>
            </a:endParaRPr>
          </a:p>
        </p:txBody>
      </p:sp>
      <p:sp>
        <p:nvSpPr>
          <p:cNvPr id="62" name="Freeform 65">
            <a:extLst>
              <a:ext uri="{FF2B5EF4-FFF2-40B4-BE49-F238E27FC236}">
                <a16:creationId xmlns:a16="http://schemas.microsoft.com/office/drawing/2014/main" id="{D6165914-CA94-3A8A-B48A-E5B12C5544FE}"/>
              </a:ext>
            </a:extLst>
          </p:cNvPr>
          <p:cNvSpPr>
            <a:spLocks/>
          </p:cNvSpPr>
          <p:nvPr/>
        </p:nvSpPr>
        <p:spPr bwMode="auto">
          <a:xfrm rot="2392628">
            <a:off x="5007265" y="3208266"/>
            <a:ext cx="571146" cy="1968955"/>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grpSp>
        <p:nvGrpSpPr>
          <p:cNvPr id="71" name="Group 70">
            <a:extLst>
              <a:ext uri="{FF2B5EF4-FFF2-40B4-BE49-F238E27FC236}">
                <a16:creationId xmlns:a16="http://schemas.microsoft.com/office/drawing/2014/main" id="{41D509E2-DE9B-EBA1-CFF4-245D73F94926}"/>
              </a:ext>
            </a:extLst>
          </p:cNvPr>
          <p:cNvGrpSpPr/>
          <p:nvPr/>
        </p:nvGrpSpPr>
        <p:grpSpPr>
          <a:xfrm>
            <a:off x="6741059" y="1496312"/>
            <a:ext cx="1174216" cy="523220"/>
            <a:chOff x="6741059" y="1496312"/>
            <a:chExt cx="1174216" cy="523220"/>
          </a:xfrm>
        </p:grpSpPr>
        <p:sp>
          <p:nvSpPr>
            <p:cNvPr id="64" name="AutoShape 56">
              <a:extLst>
                <a:ext uri="{FF2B5EF4-FFF2-40B4-BE49-F238E27FC236}">
                  <a16:creationId xmlns:a16="http://schemas.microsoft.com/office/drawing/2014/main" id="{CB819240-38DD-7309-F201-7E919B4AE32C}"/>
                </a:ext>
              </a:extLst>
            </p:cNvPr>
            <p:cNvSpPr>
              <a:spLocks noChangeArrowheads="1"/>
            </p:cNvSpPr>
            <p:nvPr/>
          </p:nvSpPr>
          <p:spPr bwMode="auto">
            <a:xfrm>
              <a:off x="6746875" y="1553135"/>
              <a:ext cx="1168400" cy="409575"/>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67" name="Line 57">
              <a:extLst>
                <a:ext uri="{FF2B5EF4-FFF2-40B4-BE49-F238E27FC236}">
                  <a16:creationId xmlns:a16="http://schemas.microsoft.com/office/drawing/2014/main" id="{4001BEDD-ED17-04D3-D54F-15528C531332}"/>
                </a:ext>
              </a:extLst>
            </p:cNvPr>
            <p:cNvSpPr>
              <a:spLocks noChangeShapeType="1"/>
            </p:cNvSpPr>
            <p:nvPr/>
          </p:nvSpPr>
          <p:spPr bwMode="auto">
            <a:xfrm>
              <a:off x="7145337" y="1563454"/>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8" name="Line 58">
              <a:extLst>
                <a:ext uri="{FF2B5EF4-FFF2-40B4-BE49-F238E27FC236}">
                  <a16:creationId xmlns:a16="http://schemas.microsoft.com/office/drawing/2014/main" id="{3E496108-649E-90DB-45AF-F9A4C76D4265}"/>
                </a:ext>
              </a:extLst>
            </p:cNvPr>
            <p:cNvSpPr>
              <a:spLocks noChangeShapeType="1"/>
            </p:cNvSpPr>
            <p:nvPr/>
          </p:nvSpPr>
          <p:spPr bwMode="auto">
            <a:xfrm>
              <a:off x="7502525" y="1563453"/>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Text Box 60">
              <a:extLst>
                <a:ext uri="{FF2B5EF4-FFF2-40B4-BE49-F238E27FC236}">
                  <a16:creationId xmlns:a16="http://schemas.microsoft.com/office/drawing/2014/main" id="{1FA88622-73A4-7B6F-C12D-0895DA477427}"/>
                </a:ext>
              </a:extLst>
            </p:cNvPr>
            <p:cNvSpPr txBox="1">
              <a:spLocks noChangeArrowheads="1"/>
            </p:cNvSpPr>
            <p:nvPr/>
          </p:nvSpPr>
          <p:spPr bwMode="auto">
            <a:xfrm>
              <a:off x="6741059" y="1496312"/>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pic>
          <p:nvPicPr>
            <p:cNvPr id="70" name="Graphic 69" descr="Checkmark with solid fill">
              <a:extLst>
                <a:ext uri="{FF2B5EF4-FFF2-40B4-BE49-F238E27FC236}">
                  <a16:creationId xmlns:a16="http://schemas.microsoft.com/office/drawing/2014/main" id="{9590EB3E-F25D-FA0C-70DC-17E11512F2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93915" y="1620762"/>
              <a:ext cx="274320" cy="274320"/>
            </a:xfrm>
            <a:prstGeom prst="rect">
              <a:avLst/>
            </a:prstGeom>
          </p:spPr>
        </p:pic>
      </p:grpSp>
      <p:sp>
        <p:nvSpPr>
          <p:cNvPr id="72" name="Freeform 57">
            <a:extLst>
              <a:ext uri="{FF2B5EF4-FFF2-40B4-BE49-F238E27FC236}">
                <a16:creationId xmlns:a16="http://schemas.microsoft.com/office/drawing/2014/main" id="{4E3F80EE-3A26-594A-FDA8-13D9FF559E7D}"/>
              </a:ext>
            </a:extLst>
          </p:cNvPr>
          <p:cNvSpPr>
            <a:spLocks/>
          </p:cNvSpPr>
          <p:nvPr/>
        </p:nvSpPr>
        <p:spPr bwMode="auto">
          <a:xfrm flipV="1">
            <a:off x="7624445" y="1697037"/>
            <a:ext cx="630237" cy="960904"/>
          </a:xfrm>
          <a:custGeom>
            <a:avLst/>
            <a:gdLst>
              <a:gd name="T0" fmla="*/ 0 w 581"/>
              <a:gd name="T1" fmla="*/ 120 h 675"/>
              <a:gd name="T2" fmla="*/ 372 w 581"/>
              <a:gd name="T3" fmla="*/ 118 h 675"/>
              <a:gd name="T4" fmla="*/ 186 w 581"/>
              <a:gd name="T5" fmla="*/ 65 h 675"/>
              <a:gd name="T6" fmla="*/ 143 w 581"/>
              <a:gd name="T7" fmla="*/ 0 h 675"/>
              <a:gd name="T8" fmla="*/ 0 60000 65536"/>
              <a:gd name="T9" fmla="*/ 0 60000 65536"/>
              <a:gd name="T10" fmla="*/ 0 60000 65536"/>
              <a:gd name="T11" fmla="*/ 0 60000 65536"/>
              <a:gd name="T12" fmla="*/ 0 w 581"/>
              <a:gd name="T13" fmla="*/ 0 h 675"/>
              <a:gd name="T14" fmla="*/ 581 w 581"/>
              <a:gd name="T15" fmla="*/ 675 h 675"/>
              <a:gd name="connsiteX0" fmla="*/ 0 w 10000"/>
              <a:gd name="connsiteY0" fmla="*/ 16184 h 16777"/>
              <a:gd name="connsiteX1" fmla="*/ 9225 w 10000"/>
              <a:gd name="connsiteY1" fmla="*/ 16036 h 16777"/>
              <a:gd name="connsiteX2" fmla="*/ 4613 w 10000"/>
              <a:gd name="connsiteY2" fmla="*/ 11770 h 16777"/>
              <a:gd name="connsiteX3" fmla="*/ 2987 w 10000"/>
              <a:gd name="connsiteY3" fmla="*/ 0 h 16777"/>
              <a:gd name="connsiteX0" fmla="*/ 0 w 10148"/>
              <a:gd name="connsiteY0" fmla="*/ 16184 h 16481"/>
              <a:gd name="connsiteX1" fmla="*/ 9373 w 10148"/>
              <a:gd name="connsiteY1" fmla="*/ 13557 h 16481"/>
              <a:gd name="connsiteX2" fmla="*/ 4613 w 10148"/>
              <a:gd name="connsiteY2" fmla="*/ 11770 h 16481"/>
              <a:gd name="connsiteX3" fmla="*/ 2987 w 10148"/>
              <a:gd name="connsiteY3" fmla="*/ 0 h 16481"/>
              <a:gd name="connsiteX0" fmla="*/ 0 w 10241"/>
              <a:gd name="connsiteY0" fmla="*/ 16184 h 16481"/>
              <a:gd name="connsiteX1" fmla="*/ 9373 w 10241"/>
              <a:gd name="connsiteY1" fmla="*/ 13557 h 16481"/>
              <a:gd name="connsiteX2" fmla="*/ 5206 w 10241"/>
              <a:gd name="connsiteY2" fmla="*/ 10117 h 16481"/>
              <a:gd name="connsiteX3" fmla="*/ 2987 w 10241"/>
              <a:gd name="connsiteY3" fmla="*/ 0 h 16481"/>
              <a:gd name="connsiteX0" fmla="*/ 0 w 7722"/>
              <a:gd name="connsiteY0" fmla="*/ 16184 h 16481"/>
              <a:gd name="connsiteX1" fmla="*/ 6854 w 7722"/>
              <a:gd name="connsiteY1" fmla="*/ 14383 h 16481"/>
              <a:gd name="connsiteX2" fmla="*/ 5206 w 7722"/>
              <a:gd name="connsiteY2" fmla="*/ 10117 h 16481"/>
              <a:gd name="connsiteX3" fmla="*/ 2987 w 7722"/>
              <a:gd name="connsiteY3" fmla="*/ 0 h 16481"/>
              <a:gd name="connsiteX0" fmla="*/ 0 w 9521"/>
              <a:gd name="connsiteY0" fmla="*/ 9820 h 10364"/>
              <a:gd name="connsiteX1" fmla="*/ 8876 w 9521"/>
              <a:gd name="connsiteY1" fmla="*/ 8727 h 10364"/>
              <a:gd name="connsiteX2" fmla="*/ 3868 w 9521"/>
              <a:gd name="connsiteY2" fmla="*/ 0 h 10364"/>
            </a:gdLst>
            <a:ahLst/>
            <a:cxnLst>
              <a:cxn ang="0">
                <a:pos x="connsiteX0" y="connsiteY0"/>
              </a:cxn>
              <a:cxn ang="0">
                <a:pos x="connsiteX1" y="connsiteY1"/>
              </a:cxn>
              <a:cxn ang="0">
                <a:pos x="connsiteX2" y="connsiteY2"/>
              </a:cxn>
            </a:cxnLst>
            <a:rect l="l" t="t" r="r" b="b"/>
            <a:pathLst>
              <a:path w="9521" h="10364">
                <a:moveTo>
                  <a:pt x="0" y="9820"/>
                </a:moveTo>
                <a:cubicBezTo>
                  <a:pt x="5461" y="10000"/>
                  <a:pt x="8231" y="10364"/>
                  <a:pt x="8876" y="8727"/>
                </a:cubicBezTo>
                <a:cubicBezTo>
                  <a:pt x="9521" y="7090"/>
                  <a:pt x="4911" y="1818"/>
                  <a:pt x="3868" y="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3" name="Freeform 60">
            <a:extLst>
              <a:ext uri="{FF2B5EF4-FFF2-40B4-BE49-F238E27FC236}">
                <a16:creationId xmlns:a16="http://schemas.microsoft.com/office/drawing/2014/main" id="{08659AAA-C523-59A4-88FC-6D6C6F053A9C}"/>
              </a:ext>
            </a:extLst>
          </p:cNvPr>
          <p:cNvSpPr>
            <a:spLocks/>
          </p:cNvSpPr>
          <p:nvPr/>
        </p:nvSpPr>
        <p:spPr bwMode="auto">
          <a:xfrm flipV="1">
            <a:off x="6475823" y="2023468"/>
            <a:ext cx="512895" cy="963518"/>
          </a:xfrm>
          <a:custGeom>
            <a:avLst/>
            <a:gdLst>
              <a:gd name="T0" fmla="*/ 0 w 358"/>
              <a:gd name="T1" fmla="*/ 7 h 713"/>
              <a:gd name="T2" fmla="*/ 118 w 358"/>
              <a:gd name="T3" fmla="*/ 7 h 713"/>
              <a:gd name="T4" fmla="*/ 229 w 358"/>
              <a:gd name="T5" fmla="*/ 48 h 713"/>
              <a:gd name="T6" fmla="*/ 242 w 358"/>
              <a:gd name="T7" fmla="*/ 85 h 713"/>
              <a:gd name="T8" fmla="*/ 0 60000 65536"/>
              <a:gd name="T9" fmla="*/ 0 60000 65536"/>
              <a:gd name="T10" fmla="*/ 0 60000 65536"/>
              <a:gd name="T11" fmla="*/ 0 60000 65536"/>
              <a:gd name="T12" fmla="*/ 0 w 358"/>
              <a:gd name="T13" fmla="*/ 0 h 713"/>
              <a:gd name="T14" fmla="*/ 358 w 358"/>
              <a:gd name="T15" fmla="*/ 713 h 713"/>
              <a:gd name="connsiteX0" fmla="*/ 0 w 8799"/>
              <a:gd name="connsiteY0" fmla="*/ 406 h 17147"/>
              <a:gd name="connsiteX1" fmla="*/ 3520 w 8799"/>
              <a:gd name="connsiteY1" fmla="*/ 7960 h 17147"/>
              <a:gd name="connsiteX2" fmla="*/ 7961 w 8799"/>
              <a:gd name="connsiteY2" fmla="*/ 12827 h 17147"/>
              <a:gd name="connsiteX3" fmla="*/ 8492 w 8799"/>
              <a:gd name="connsiteY3" fmla="*/ 17147 h 17147"/>
              <a:gd name="connsiteX0" fmla="*/ 0 w 11516"/>
              <a:gd name="connsiteY0" fmla="*/ 237 h 10000"/>
              <a:gd name="connsiteX1" fmla="*/ 10007 w 11516"/>
              <a:gd name="connsiteY1" fmla="*/ 3941 h 10000"/>
              <a:gd name="connsiteX2" fmla="*/ 9048 w 11516"/>
              <a:gd name="connsiteY2" fmla="*/ 7481 h 10000"/>
              <a:gd name="connsiteX3" fmla="*/ 9651 w 11516"/>
              <a:gd name="connsiteY3" fmla="*/ 10000 h 10000"/>
              <a:gd name="connsiteX0" fmla="*/ 0 w 11879"/>
              <a:gd name="connsiteY0" fmla="*/ 237 h 10000"/>
              <a:gd name="connsiteX1" fmla="*/ 10007 w 11879"/>
              <a:gd name="connsiteY1" fmla="*/ 3941 h 10000"/>
              <a:gd name="connsiteX2" fmla="*/ 11232 w 11879"/>
              <a:gd name="connsiteY2" fmla="*/ 7481 h 10000"/>
              <a:gd name="connsiteX3" fmla="*/ 9651 w 11879"/>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1879" h="10000">
                <a:moveTo>
                  <a:pt x="0" y="237"/>
                </a:moveTo>
                <a:cubicBezTo>
                  <a:pt x="1809" y="0"/>
                  <a:pt x="8135" y="2734"/>
                  <a:pt x="10007" y="3941"/>
                </a:cubicBezTo>
                <a:cubicBezTo>
                  <a:pt x="11879" y="5148"/>
                  <a:pt x="11291" y="6471"/>
                  <a:pt x="11232" y="7481"/>
                </a:cubicBezTo>
                <a:cubicBezTo>
                  <a:pt x="11173" y="8491"/>
                  <a:pt x="9809" y="9182"/>
                  <a:pt x="9651" y="10000"/>
                </a:cubicBezTo>
              </a:path>
            </a:pathLst>
          </a:custGeom>
          <a:noFill/>
          <a:ln w="76200">
            <a:solidFill>
              <a:schemeClr val="bg1"/>
            </a:solidFill>
            <a:prstDash val="sysDot"/>
            <a:round/>
            <a:headEnd/>
            <a:tailEnd type="triangle" w="med" len="med"/>
          </a:ln>
        </p:spPr>
        <p:txBody>
          <a:bodyPr wrap="none" anchor="ctr"/>
          <a:lstStyle/>
          <a:p>
            <a:endParaRPr lang="en-US" dirty="0">
              <a:latin typeface="Consolas" panose="020B0609020204030204" pitchFamily="49" charset="0"/>
            </a:endParaRPr>
          </a:p>
        </p:txBody>
      </p:sp>
      <p:sp>
        <p:nvSpPr>
          <p:cNvPr id="41" name="Speech Bubble: Rectangle with Corners Rounded 40">
            <a:extLst>
              <a:ext uri="{FF2B5EF4-FFF2-40B4-BE49-F238E27FC236}">
                <a16:creationId xmlns:a16="http://schemas.microsoft.com/office/drawing/2014/main" id="{8C126460-A1A9-F1CA-AEBD-FC1756C522D5}"/>
              </a:ext>
            </a:extLst>
          </p:cNvPr>
          <p:cNvSpPr/>
          <p:nvPr/>
        </p:nvSpPr>
        <p:spPr bwMode="auto">
          <a:xfrm>
            <a:off x="3544888" y="1822152"/>
            <a:ext cx="2588113" cy="374571"/>
          </a:xfrm>
          <a:prstGeom prst="wedgeRoundRectCallout">
            <a:avLst>
              <a:gd name="adj1" fmla="val 60076"/>
              <a:gd name="adj2" fmla="val 135011"/>
              <a:gd name="adj3" fmla="val 16667"/>
            </a:avLst>
          </a:prstGeom>
          <a:solidFill>
            <a:schemeClr val="tx1"/>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FFFF00"/>
                </a:solidFill>
                <a:effectLst/>
                <a:latin typeface="+mj-lt"/>
              </a:rPr>
              <a:t>Unexpected </a:t>
            </a:r>
            <a:r>
              <a:rPr kumimoji="0" lang="en-US" sz="1600" b="0" i="0" u="none" strike="noStrike" cap="none" normalizeH="0" baseline="0" dirty="0">
                <a:ln>
                  <a:noFill/>
                </a:ln>
                <a:solidFill>
                  <a:srgbClr val="FFFF00"/>
                </a:solidFill>
                <a:effectLst/>
                <a:latin typeface="Consolas" panose="020B0609020204030204" pitchFamily="49" charset="0"/>
              </a:rPr>
              <a:t>mark</a:t>
            </a:r>
            <a:r>
              <a:rPr kumimoji="0" lang="en-US" sz="1600" b="0" i="0" u="none" strike="noStrike" cap="none" normalizeH="0" baseline="0" dirty="0">
                <a:ln>
                  <a:noFill/>
                </a:ln>
                <a:solidFill>
                  <a:srgbClr val="FFFF00"/>
                </a:solidFill>
                <a:effectLst/>
                <a:latin typeface="+mj-lt"/>
              </a:rPr>
              <a:t> value!</a:t>
            </a:r>
          </a:p>
        </p:txBody>
      </p:sp>
    </p:spTree>
    <p:extLst>
      <p:ext uri="{BB962C8B-B14F-4D97-AF65-F5344CB8AC3E}">
        <p14:creationId xmlns:p14="http://schemas.microsoft.com/office/powerpoint/2010/main" val="347498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73"/>
                                        </p:tgtEl>
                                        <p:attrNameLst>
                                          <p:attrName>style.visibility</p:attrName>
                                        </p:attrNameLst>
                                      </p:cBhvr>
                                      <p:to>
                                        <p:strVal val="visible"/>
                                      </p:to>
                                    </p:set>
                                    <p:animEffect transition="in" filter="fade">
                                      <p:cBhvr>
                                        <p:cTn id="14" dur="500"/>
                                        <p:tgtEl>
                                          <p:spTgt spid="73"/>
                                        </p:tgtEl>
                                      </p:cBhvr>
                                    </p:animEffect>
                                  </p:childTnLst>
                                </p:cTn>
                              </p:par>
                            </p:childTnLst>
                          </p:cTn>
                        </p:par>
                        <p:par>
                          <p:cTn id="15" fill="hold">
                            <p:stCondLst>
                              <p:cond delay="500"/>
                            </p:stCondLst>
                            <p:childTnLst>
                              <p:par>
                                <p:cTn id="16" presetID="10" presetClass="exit" presetSubtype="0" fill="hold" grpId="1" nodeType="afterEffect">
                                  <p:stCondLst>
                                    <p:cond delay="0"/>
                                  </p:stCondLst>
                                  <p:childTnLst>
                                    <p:animEffect transition="out" filter="fade">
                                      <p:cBhvr>
                                        <p:cTn id="17" dur="500"/>
                                        <p:tgtEl>
                                          <p:spTgt spid="62"/>
                                        </p:tgtEl>
                                      </p:cBhvr>
                                    </p:animEffect>
                                    <p:set>
                                      <p:cBhvr>
                                        <p:cTn id="18" dur="1" fill="hold">
                                          <p:stCondLst>
                                            <p:cond delay="499"/>
                                          </p:stCondLst>
                                        </p:cTn>
                                        <p:tgtEl>
                                          <p:spTgt spid="62"/>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500"/>
                                        <p:tgtEl>
                                          <p:spTgt spid="61"/>
                                        </p:tgtEl>
                                      </p:cBhvr>
                                    </p:animEffect>
                                    <p:set>
                                      <p:cBhvr>
                                        <p:cTn id="21" dur="1" fill="hold">
                                          <p:stCondLst>
                                            <p:cond delay="499"/>
                                          </p:stCondLst>
                                        </p:cTn>
                                        <p:tgtEl>
                                          <p:spTgt spid="61"/>
                                        </p:tgtEl>
                                        <p:attrNameLst>
                                          <p:attrName>style.visibility</p:attrName>
                                        </p:attrNameLst>
                                      </p:cBhvr>
                                      <p:to>
                                        <p:strVal val="hidden"/>
                                      </p:to>
                                    </p:set>
                                  </p:childTnLst>
                                </p:cTn>
                              </p:par>
                            </p:childTnLst>
                          </p:cTn>
                        </p:par>
                        <p:par>
                          <p:cTn id="22" fill="hold">
                            <p:stCondLst>
                              <p:cond delay="1000"/>
                            </p:stCondLst>
                            <p:childTnLst>
                              <p:par>
                                <p:cTn id="23" presetID="10" presetClass="exit" presetSubtype="0" fill="hold" grpId="1" nodeType="afterEffect">
                                  <p:stCondLst>
                                    <p:cond delay="0"/>
                                  </p:stCondLst>
                                  <p:childTnLst>
                                    <p:animEffect transition="out" filter="fade">
                                      <p:cBhvr>
                                        <p:cTn id="24" dur="500"/>
                                        <p:tgtEl>
                                          <p:spTgt spid="73"/>
                                        </p:tgtEl>
                                      </p:cBhvr>
                                    </p:animEffect>
                                    <p:set>
                                      <p:cBhvr>
                                        <p:cTn id="25" dur="1" fill="hold">
                                          <p:stCondLst>
                                            <p:cond delay="499"/>
                                          </p:stCondLst>
                                        </p:cTn>
                                        <p:tgtEl>
                                          <p:spTgt spid="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2" grpId="0" animBg="1"/>
      <p:bldP spid="62" grpId="1" animBg="1"/>
      <p:bldP spid="73" grpId="0" animBg="1"/>
      <p:bldP spid="73" grpId="1" animBg="1"/>
      <p:bldP spid="41"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oter Placeholder 3"/>
          <p:cNvSpPr>
            <a:spLocks noGrp="1"/>
          </p:cNvSpPr>
          <p:nvPr>
            <p:ph type="ftr" sz="quarter" idx="10"/>
          </p:nvPr>
        </p:nvSpPr>
        <p:spPr/>
        <p:txBody>
          <a:bodyPr/>
          <a:lstStyle/>
          <a:p>
            <a:pPr>
              <a:defRPr/>
            </a:pPr>
            <a:r>
              <a:rPr lang="en-US" dirty="0"/>
              <a:t>Art of Multiprocessor Programming</a:t>
            </a:r>
          </a:p>
        </p:txBody>
      </p:sp>
      <p:sp>
        <p:nvSpPr>
          <p:cNvPr id="66" name="Slide Number Placeholder 4"/>
          <p:cNvSpPr>
            <a:spLocks noGrp="1"/>
          </p:cNvSpPr>
          <p:nvPr>
            <p:ph type="sldNum" sz="quarter" idx="11"/>
          </p:nvPr>
        </p:nvSpPr>
        <p:spPr/>
        <p:txBody>
          <a:bodyPr/>
          <a:lstStyle/>
          <a:p>
            <a:pPr>
              <a:defRPr/>
            </a:pPr>
            <a:fld id="{30F6B95B-83AD-47B5-9888-A77E04B36B5C}" type="slidenum">
              <a:rPr lang="x-none"/>
              <a:pPr>
                <a:defRPr/>
              </a:pPr>
              <a:t>219</a:t>
            </a:fld>
            <a:endParaRPr lang="en-US" dirty="0"/>
          </a:p>
        </p:txBody>
      </p:sp>
      <p:sp>
        <p:nvSpPr>
          <p:cNvPr id="226308" name="Rectangle 2"/>
          <p:cNvSpPr>
            <a:spLocks noGrp="1" noChangeArrowheads="1"/>
          </p:cNvSpPr>
          <p:nvPr>
            <p:ph type="title"/>
          </p:nvPr>
        </p:nvSpPr>
        <p:spPr>
          <a:xfrm>
            <a:off x="685800" y="349250"/>
            <a:ext cx="7772400" cy="1143000"/>
          </a:xfrm>
        </p:spPr>
        <p:txBody>
          <a:bodyPr/>
          <a:lstStyle/>
          <a:p>
            <a:r>
              <a:rPr lang="en-US" dirty="0"/>
              <a:t>Fix: Physical Remove</a:t>
            </a:r>
          </a:p>
        </p:txBody>
      </p:sp>
      <p:grpSp>
        <p:nvGrpSpPr>
          <p:cNvPr id="11" name="Group 28">
            <a:extLst>
              <a:ext uri="{FF2B5EF4-FFF2-40B4-BE49-F238E27FC236}">
                <a16:creationId xmlns:a16="http://schemas.microsoft.com/office/drawing/2014/main" id="{281858CA-3CB3-9D00-439A-A21C32F64AD7}"/>
              </a:ext>
            </a:extLst>
          </p:cNvPr>
          <p:cNvGrpSpPr>
            <a:grpSpLocks/>
          </p:cNvGrpSpPr>
          <p:nvPr/>
        </p:nvGrpSpPr>
        <p:grpSpPr bwMode="auto">
          <a:xfrm>
            <a:off x="557213" y="2757160"/>
            <a:ext cx="1609725" cy="398463"/>
            <a:chOff x="486" y="1644"/>
            <a:chExt cx="1014" cy="251"/>
          </a:xfrm>
        </p:grpSpPr>
        <p:sp>
          <p:nvSpPr>
            <p:cNvPr id="37" name="AutoShape 29">
              <a:extLst>
                <a:ext uri="{FF2B5EF4-FFF2-40B4-BE49-F238E27FC236}">
                  <a16:creationId xmlns:a16="http://schemas.microsoft.com/office/drawing/2014/main" id="{AD88C830-DC1A-7912-7ABD-01C2C04348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38" name="Line 30">
              <a:extLst>
                <a:ext uri="{FF2B5EF4-FFF2-40B4-BE49-F238E27FC236}">
                  <a16:creationId xmlns:a16="http://schemas.microsoft.com/office/drawing/2014/main" id="{2CC64741-068A-27C6-470A-6AAB30AEC70B}"/>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1">
              <a:extLst>
                <a:ext uri="{FF2B5EF4-FFF2-40B4-BE49-F238E27FC236}">
                  <a16:creationId xmlns:a16="http://schemas.microsoft.com/office/drawing/2014/main" id="{21B2844F-C9F9-56D2-2403-F2D8D2D61E0F}"/>
                </a:ext>
              </a:extLst>
            </p:cNvPr>
            <p:cNvSpPr>
              <a:spLocks noChangeShapeType="1"/>
            </p:cNvSpPr>
            <p:nvPr/>
          </p:nvSpPr>
          <p:spPr bwMode="auto">
            <a:xfrm>
              <a:off x="1066" y="1761"/>
              <a:ext cx="434"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0" name="Line 32">
              <a:extLst>
                <a:ext uri="{FF2B5EF4-FFF2-40B4-BE49-F238E27FC236}">
                  <a16:creationId xmlns:a16="http://schemas.microsoft.com/office/drawing/2014/main" id="{E34ABCC7-F2CD-89C1-F9B0-1D67065BE843}"/>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Text Box 34">
            <a:extLst>
              <a:ext uri="{FF2B5EF4-FFF2-40B4-BE49-F238E27FC236}">
                <a16:creationId xmlns:a16="http://schemas.microsoft.com/office/drawing/2014/main" id="{3C75BEF7-9E18-C69C-4D1E-85B9B0819F87}"/>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3" name="AutoShape 35">
            <a:extLst>
              <a:ext uri="{FF2B5EF4-FFF2-40B4-BE49-F238E27FC236}">
                <a16:creationId xmlns:a16="http://schemas.microsoft.com/office/drawing/2014/main" id="{BE0582E4-9A74-2259-6508-53C16D792579}"/>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4" name="Line 36">
            <a:extLst>
              <a:ext uri="{FF2B5EF4-FFF2-40B4-BE49-F238E27FC236}">
                <a16:creationId xmlns:a16="http://schemas.microsoft.com/office/drawing/2014/main" id="{44C77750-5927-2DA0-770A-E4F55080648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37">
            <a:extLst>
              <a:ext uri="{FF2B5EF4-FFF2-40B4-BE49-F238E27FC236}">
                <a16:creationId xmlns:a16="http://schemas.microsoft.com/office/drawing/2014/main" id="{DAF95CD4-05BF-B242-0FD2-E316FF4126F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AutoShape 41">
            <a:extLst>
              <a:ext uri="{FF2B5EF4-FFF2-40B4-BE49-F238E27FC236}">
                <a16:creationId xmlns:a16="http://schemas.microsoft.com/office/drawing/2014/main" id="{17CB9ACB-AB8E-32D6-F68C-E5247E4130D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18" name="Line 42">
            <a:extLst>
              <a:ext uri="{FF2B5EF4-FFF2-40B4-BE49-F238E27FC236}">
                <a16:creationId xmlns:a16="http://schemas.microsoft.com/office/drawing/2014/main" id="{4BA5B88C-4608-87F8-993A-C45873A3EF23}"/>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Line 43">
            <a:extLst>
              <a:ext uri="{FF2B5EF4-FFF2-40B4-BE49-F238E27FC236}">
                <a16:creationId xmlns:a16="http://schemas.microsoft.com/office/drawing/2014/main" id="{58E811FD-C88B-D511-9D2B-82A29C408919}"/>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1" name="AutoShape 47">
            <a:extLst>
              <a:ext uri="{FF2B5EF4-FFF2-40B4-BE49-F238E27FC236}">
                <a16:creationId xmlns:a16="http://schemas.microsoft.com/office/drawing/2014/main" id="{BEAD22AC-51AB-6212-3635-317185CD9B80}"/>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22" name="Line 48">
            <a:extLst>
              <a:ext uri="{FF2B5EF4-FFF2-40B4-BE49-F238E27FC236}">
                <a16:creationId xmlns:a16="http://schemas.microsoft.com/office/drawing/2014/main" id="{FA8217DC-222E-B943-CC6B-F5A439D63860}"/>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52">
            <a:extLst>
              <a:ext uri="{FF2B5EF4-FFF2-40B4-BE49-F238E27FC236}">
                <a16:creationId xmlns:a16="http://schemas.microsoft.com/office/drawing/2014/main" id="{F3D756B7-9D59-36E4-3387-2183E3C3673C}"/>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6" name="Text Box 53">
            <a:extLst>
              <a:ext uri="{FF2B5EF4-FFF2-40B4-BE49-F238E27FC236}">
                <a16:creationId xmlns:a16="http://schemas.microsoft.com/office/drawing/2014/main" id="{B4C4FE5E-B7CB-F7CD-9711-A392BE52B492}"/>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7" name="Text Box 54">
            <a:extLst>
              <a:ext uri="{FF2B5EF4-FFF2-40B4-BE49-F238E27FC236}">
                <a16:creationId xmlns:a16="http://schemas.microsoft.com/office/drawing/2014/main" id="{6563BB9C-EB65-4538-A5D5-930463D01B96}"/>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8" name="AutoShape 56">
            <a:extLst>
              <a:ext uri="{FF2B5EF4-FFF2-40B4-BE49-F238E27FC236}">
                <a16:creationId xmlns:a16="http://schemas.microsoft.com/office/drawing/2014/main" id="{CAE3F7CE-E259-8318-3231-53F3C756C15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29" name="Line 57">
            <a:extLst>
              <a:ext uri="{FF2B5EF4-FFF2-40B4-BE49-F238E27FC236}">
                <a16:creationId xmlns:a16="http://schemas.microsoft.com/office/drawing/2014/main" id="{276CA3D6-EA7C-BBA9-E9E6-34800FBE2347}"/>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60">
            <a:extLst>
              <a:ext uri="{FF2B5EF4-FFF2-40B4-BE49-F238E27FC236}">
                <a16:creationId xmlns:a16="http://schemas.microsoft.com/office/drawing/2014/main" id="{BC17096D-8B39-EC64-A7B9-A3F37421D6E9}"/>
              </a:ext>
            </a:extLst>
          </p:cNvPr>
          <p:cNvSpPr txBox="1">
            <a:spLocks noChangeArrowheads="1"/>
          </p:cNvSpPr>
          <p:nvPr/>
        </p:nvSpPr>
        <p:spPr bwMode="auto">
          <a:xfrm>
            <a:off x="7114308"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e</a:t>
            </a:r>
          </a:p>
        </p:txBody>
      </p:sp>
      <p:sp>
        <p:nvSpPr>
          <p:cNvPr id="32" name="Line 76">
            <a:extLst>
              <a:ext uri="{FF2B5EF4-FFF2-40B4-BE49-F238E27FC236}">
                <a16:creationId xmlns:a16="http://schemas.microsoft.com/office/drawing/2014/main" id="{DEBC4E6C-AF73-6510-A29C-44F531FCCD5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73BDA6F-14AA-D086-1BA3-57A2CC3EF7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4" name="Graphic 33" descr="Checkmark with solid fill">
            <a:extLst>
              <a:ext uri="{FF2B5EF4-FFF2-40B4-BE49-F238E27FC236}">
                <a16:creationId xmlns:a16="http://schemas.microsoft.com/office/drawing/2014/main" id="{BEA13F18-2292-9255-D339-0C8537684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5" name="Graphic 34" descr="Checkmark with solid fill">
            <a:extLst>
              <a:ext uri="{FF2B5EF4-FFF2-40B4-BE49-F238E27FC236}">
                <a16:creationId xmlns:a16="http://schemas.microsoft.com/office/drawing/2014/main" id="{F0AB436E-4B12-AE15-34A0-25E9DAA2EB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36" name="Graphic 35" descr="Close with solid fill">
            <a:extLst>
              <a:ext uri="{FF2B5EF4-FFF2-40B4-BE49-F238E27FC236}">
                <a16:creationId xmlns:a16="http://schemas.microsoft.com/office/drawing/2014/main" id="{DAAC6B7C-F319-AD82-C255-A1B0C74A4F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6457" y="2819231"/>
            <a:ext cx="274320" cy="274320"/>
          </a:xfrm>
          <a:prstGeom prst="rect">
            <a:avLst/>
          </a:prstGeom>
        </p:spPr>
      </p:pic>
      <p:sp>
        <p:nvSpPr>
          <p:cNvPr id="43" name="Line 57">
            <a:extLst>
              <a:ext uri="{FF2B5EF4-FFF2-40B4-BE49-F238E27FC236}">
                <a16:creationId xmlns:a16="http://schemas.microsoft.com/office/drawing/2014/main" id="{BF61340E-B3EF-A537-7571-1E3AD28B044E}"/>
              </a:ext>
            </a:extLst>
          </p:cNvPr>
          <p:cNvSpPr>
            <a:spLocks noChangeShapeType="1"/>
          </p:cNvSpPr>
          <p:nvPr/>
        </p:nvSpPr>
        <p:spPr bwMode="auto">
          <a:xfrm>
            <a:off x="6554787" y="4307219"/>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8">
            <a:extLst>
              <a:ext uri="{FF2B5EF4-FFF2-40B4-BE49-F238E27FC236}">
                <a16:creationId xmlns:a16="http://schemas.microsoft.com/office/drawing/2014/main" id="{A7CC02E1-71B2-EB3D-3AFF-D6655ECE3704}"/>
              </a:ext>
            </a:extLst>
          </p:cNvPr>
          <p:cNvSpPr>
            <a:spLocks noChangeShapeType="1"/>
          </p:cNvSpPr>
          <p:nvPr/>
        </p:nvSpPr>
        <p:spPr bwMode="auto">
          <a:xfrm>
            <a:off x="6911975" y="4307218"/>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46">
            <a:extLst>
              <a:ext uri="{FF2B5EF4-FFF2-40B4-BE49-F238E27FC236}">
                <a16:creationId xmlns:a16="http://schemas.microsoft.com/office/drawing/2014/main" id="{7B55AF5F-94A7-3D72-9BB5-C70044DE61D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47">
              <a:extLst>
                <a:ext uri="{FF2B5EF4-FFF2-40B4-BE49-F238E27FC236}">
                  <a16:creationId xmlns:a16="http://schemas.microsoft.com/office/drawing/2014/main" id="{D35085A2-404A-968A-D014-B0E3A374FF2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8">
              <a:extLst>
                <a:ext uri="{FF2B5EF4-FFF2-40B4-BE49-F238E27FC236}">
                  <a16:creationId xmlns:a16="http://schemas.microsoft.com/office/drawing/2014/main" id="{1CE5F40A-0C0E-71F9-A2CD-B27DF744BB7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9">
              <a:extLst>
                <a:ext uri="{FF2B5EF4-FFF2-40B4-BE49-F238E27FC236}">
                  <a16:creationId xmlns:a16="http://schemas.microsoft.com/office/drawing/2014/main" id="{CD00609D-9BAF-D5FA-3FD7-605D3B6B002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0">
              <a:extLst>
                <a:ext uri="{FF2B5EF4-FFF2-40B4-BE49-F238E27FC236}">
                  <a16:creationId xmlns:a16="http://schemas.microsoft.com/office/drawing/2014/main" id="{5FA5A221-6253-515A-80CC-6E2ECE4184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1">
              <a:extLst>
                <a:ext uri="{FF2B5EF4-FFF2-40B4-BE49-F238E27FC236}">
                  <a16:creationId xmlns:a16="http://schemas.microsoft.com/office/drawing/2014/main" id="{484F2B1D-46A5-0009-6FB4-07E6E379A5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2">
              <a:extLst>
                <a:ext uri="{FF2B5EF4-FFF2-40B4-BE49-F238E27FC236}">
                  <a16:creationId xmlns:a16="http://schemas.microsoft.com/office/drawing/2014/main" id="{FB6D55A9-72CE-7D53-A8F8-8886EF8BC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3">
              <a:extLst>
                <a:ext uri="{FF2B5EF4-FFF2-40B4-BE49-F238E27FC236}">
                  <a16:creationId xmlns:a16="http://schemas.microsoft.com/office/drawing/2014/main" id="{709F244A-9121-C508-0F29-CD3B4F6FEB0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4">
              <a:extLst>
                <a:ext uri="{FF2B5EF4-FFF2-40B4-BE49-F238E27FC236}">
                  <a16:creationId xmlns:a16="http://schemas.microsoft.com/office/drawing/2014/main" id="{7F9D9479-508A-546E-8B3B-3D9E669187F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55">
              <a:extLst>
                <a:ext uri="{FF2B5EF4-FFF2-40B4-BE49-F238E27FC236}">
                  <a16:creationId xmlns:a16="http://schemas.microsoft.com/office/drawing/2014/main" id="{262B081D-027A-2FA1-246A-AACE2096E8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8" name="AutoShape 66">
            <a:extLst>
              <a:ext uri="{FF2B5EF4-FFF2-40B4-BE49-F238E27FC236}">
                <a16:creationId xmlns:a16="http://schemas.microsoft.com/office/drawing/2014/main" id="{353991AE-5DEB-20B5-6013-478CA232426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50" name="Group 82">
            <a:extLst>
              <a:ext uri="{FF2B5EF4-FFF2-40B4-BE49-F238E27FC236}">
                <a16:creationId xmlns:a16="http://schemas.microsoft.com/office/drawing/2014/main" id="{4026FE31-68AC-FED8-E314-29B22FDDD73D}"/>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51" name="Freeform 83">
              <a:extLst>
                <a:ext uri="{FF2B5EF4-FFF2-40B4-BE49-F238E27FC236}">
                  <a16:creationId xmlns:a16="http://schemas.microsoft.com/office/drawing/2014/main" id="{ECEBF423-8B9E-E3D5-C0AF-A1318E74BAE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Freeform 84">
              <a:extLst>
                <a:ext uri="{FF2B5EF4-FFF2-40B4-BE49-F238E27FC236}">
                  <a16:creationId xmlns:a16="http://schemas.microsoft.com/office/drawing/2014/main" id="{22135122-22FA-3046-5925-0C87AADEF7E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Freeform 85">
              <a:extLst>
                <a:ext uri="{FF2B5EF4-FFF2-40B4-BE49-F238E27FC236}">
                  <a16:creationId xmlns:a16="http://schemas.microsoft.com/office/drawing/2014/main" id="{BAC6FAC0-4A6B-0836-ECA0-5A53C8A4927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Freeform 86">
              <a:extLst>
                <a:ext uri="{FF2B5EF4-FFF2-40B4-BE49-F238E27FC236}">
                  <a16:creationId xmlns:a16="http://schemas.microsoft.com/office/drawing/2014/main" id="{437652EA-3C73-89D6-5E1F-85F06716BBF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Freeform 87">
              <a:extLst>
                <a:ext uri="{FF2B5EF4-FFF2-40B4-BE49-F238E27FC236}">
                  <a16:creationId xmlns:a16="http://schemas.microsoft.com/office/drawing/2014/main" id="{6C18DE19-0375-4B53-35B5-96D62FD895E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Freeform 88">
              <a:extLst>
                <a:ext uri="{FF2B5EF4-FFF2-40B4-BE49-F238E27FC236}">
                  <a16:creationId xmlns:a16="http://schemas.microsoft.com/office/drawing/2014/main" id="{930352E6-A97F-568D-2B3A-DE2119E0D80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Freeform 89">
              <a:extLst>
                <a:ext uri="{FF2B5EF4-FFF2-40B4-BE49-F238E27FC236}">
                  <a16:creationId xmlns:a16="http://schemas.microsoft.com/office/drawing/2014/main" id="{D8909FFE-7996-8B73-2C84-9BA5B7BCFDD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90">
              <a:extLst>
                <a:ext uri="{FF2B5EF4-FFF2-40B4-BE49-F238E27FC236}">
                  <a16:creationId xmlns:a16="http://schemas.microsoft.com/office/drawing/2014/main" id="{EE543EB4-CB1C-2BDC-E096-E269FB8C299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91">
              <a:extLst>
                <a:ext uri="{FF2B5EF4-FFF2-40B4-BE49-F238E27FC236}">
                  <a16:creationId xmlns:a16="http://schemas.microsoft.com/office/drawing/2014/main" id="{2B4B72BB-9AA2-B947-53F7-9AA7853C350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0" name="AutoShape 95">
            <a:extLst>
              <a:ext uri="{FF2B5EF4-FFF2-40B4-BE49-F238E27FC236}">
                <a16:creationId xmlns:a16="http://schemas.microsoft.com/office/drawing/2014/main" id="{687C40C6-0532-A573-BC30-3477C0A3A00E}"/>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add(d)</a:t>
            </a:r>
          </a:p>
        </p:txBody>
      </p:sp>
      <p:grpSp>
        <p:nvGrpSpPr>
          <p:cNvPr id="71" name="Group 70">
            <a:extLst>
              <a:ext uri="{FF2B5EF4-FFF2-40B4-BE49-F238E27FC236}">
                <a16:creationId xmlns:a16="http://schemas.microsoft.com/office/drawing/2014/main" id="{41D509E2-DE9B-EBA1-CFF4-245D73F94926}"/>
              </a:ext>
            </a:extLst>
          </p:cNvPr>
          <p:cNvGrpSpPr/>
          <p:nvPr/>
        </p:nvGrpSpPr>
        <p:grpSpPr>
          <a:xfrm>
            <a:off x="6741059" y="1496312"/>
            <a:ext cx="1174216" cy="523220"/>
            <a:chOff x="6741059" y="1496312"/>
            <a:chExt cx="1174216" cy="523220"/>
          </a:xfrm>
        </p:grpSpPr>
        <p:sp>
          <p:nvSpPr>
            <p:cNvPr id="64" name="AutoShape 56">
              <a:extLst>
                <a:ext uri="{FF2B5EF4-FFF2-40B4-BE49-F238E27FC236}">
                  <a16:creationId xmlns:a16="http://schemas.microsoft.com/office/drawing/2014/main" id="{CB819240-38DD-7309-F201-7E919B4AE32C}"/>
                </a:ext>
              </a:extLst>
            </p:cNvPr>
            <p:cNvSpPr>
              <a:spLocks noChangeArrowheads="1"/>
            </p:cNvSpPr>
            <p:nvPr/>
          </p:nvSpPr>
          <p:spPr bwMode="auto">
            <a:xfrm>
              <a:off x="6746875" y="1553135"/>
              <a:ext cx="1168400" cy="409575"/>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67" name="Line 57">
              <a:extLst>
                <a:ext uri="{FF2B5EF4-FFF2-40B4-BE49-F238E27FC236}">
                  <a16:creationId xmlns:a16="http://schemas.microsoft.com/office/drawing/2014/main" id="{4001BEDD-ED17-04D3-D54F-15528C531332}"/>
                </a:ext>
              </a:extLst>
            </p:cNvPr>
            <p:cNvSpPr>
              <a:spLocks noChangeShapeType="1"/>
            </p:cNvSpPr>
            <p:nvPr/>
          </p:nvSpPr>
          <p:spPr bwMode="auto">
            <a:xfrm>
              <a:off x="7145337" y="1563454"/>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9" name="Text Box 60">
              <a:extLst>
                <a:ext uri="{FF2B5EF4-FFF2-40B4-BE49-F238E27FC236}">
                  <a16:creationId xmlns:a16="http://schemas.microsoft.com/office/drawing/2014/main" id="{1FA88622-73A4-7B6F-C12D-0895DA477427}"/>
                </a:ext>
              </a:extLst>
            </p:cNvPr>
            <p:cNvSpPr txBox="1">
              <a:spLocks noChangeArrowheads="1"/>
            </p:cNvSpPr>
            <p:nvPr/>
          </p:nvSpPr>
          <p:spPr bwMode="auto">
            <a:xfrm>
              <a:off x="6741059" y="1496312"/>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pic>
          <p:nvPicPr>
            <p:cNvPr id="70" name="Graphic 69" descr="Checkmark with solid fill">
              <a:extLst>
                <a:ext uri="{FF2B5EF4-FFF2-40B4-BE49-F238E27FC236}">
                  <a16:creationId xmlns:a16="http://schemas.microsoft.com/office/drawing/2014/main" id="{9590EB3E-F25D-FA0C-70DC-17E11512F2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93915" y="1620762"/>
              <a:ext cx="274320" cy="274320"/>
            </a:xfrm>
            <a:prstGeom prst="rect">
              <a:avLst/>
            </a:prstGeom>
          </p:spPr>
        </p:pic>
      </p:grpSp>
      <p:sp>
        <p:nvSpPr>
          <p:cNvPr id="72" name="Freeform 57">
            <a:extLst>
              <a:ext uri="{FF2B5EF4-FFF2-40B4-BE49-F238E27FC236}">
                <a16:creationId xmlns:a16="http://schemas.microsoft.com/office/drawing/2014/main" id="{4E3F80EE-3A26-594A-FDA8-13D9FF559E7D}"/>
              </a:ext>
            </a:extLst>
          </p:cNvPr>
          <p:cNvSpPr>
            <a:spLocks/>
          </p:cNvSpPr>
          <p:nvPr/>
        </p:nvSpPr>
        <p:spPr bwMode="auto">
          <a:xfrm flipV="1">
            <a:off x="7624445" y="1697037"/>
            <a:ext cx="630237" cy="960904"/>
          </a:xfrm>
          <a:custGeom>
            <a:avLst/>
            <a:gdLst>
              <a:gd name="T0" fmla="*/ 0 w 581"/>
              <a:gd name="T1" fmla="*/ 120 h 675"/>
              <a:gd name="T2" fmla="*/ 372 w 581"/>
              <a:gd name="T3" fmla="*/ 118 h 675"/>
              <a:gd name="T4" fmla="*/ 186 w 581"/>
              <a:gd name="T5" fmla="*/ 65 h 675"/>
              <a:gd name="T6" fmla="*/ 143 w 581"/>
              <a:gd name="T7" fmla="*/ 0 h 675"/>
              <a:gd name="T8" fmla="*/ 0 60000 65536"/>
              <a:gd name="T9" fmla="*/ 0 60000 65536"/>
              <a:gd name="T10" fmla="*/ 0 60000 65536"/>
              <a:gd name="T11" fmla="*/ 0 60000 65536"/>
              <a:gd name="T12" fmla="*/ 0 w 581"/>
              <a:gd name="T13" fmla="*/ 0 h 675"/>
              <a:gd name="T14" fmla="*/ 581 w 581"/>
              <a:gd name="T15" fmla="*/ 675 h 675"/>
              <a:gd name="connsiteX0" fmla="*/ 0 w 10000"/>
              <a:gd name="connsiteY0" fmla="*/ 16184 h 16777"/>
              <a:gd name="connsiteX1" fmla="*/ 9225 w 10000"/>
              <a:gd name="connsiteY1" fmla="*/ 16036 h 16777"/>
              <a:gd name="connsiteX2" fmla="*/ 4613 w 10000"/>
              <a:gd name="connsiteY2" fmla="*/ 11770 h 16777"/>
              <a:gd name="connsiteX3" fmla="*/ 2987 w 10000"/>
              <a:gd name="connsiteY3" fmla="*/ 0 h 16777"/>
              <a:gd name="connsiteX0" fmla="*/ 0 w 10148"/>
              <a:gd name="connsiteY0" fmla="*/ 16184 h 16481"/>
              <a:gd name="connsiteX1" fmla="*/ 9373 w 10148"/>
              <a:gd name="connsiteY1" fmla="*/ 13557 h 16481"/>
              <a:gd name="connsiteX2" fmla="*/ 4613 w 10148"/>
              <a:gd name="connsiteY2" fmla="*/ 11770 h 16481"/>
              <a:gd name="connsiteX3" fmla="*/ 2987 w 10148"/>
              <a:gd name="connsiteY3" fmla="*/ 0 h 16481"/>
              <a:gd name="connsiteX0" fmla="*/ 0 w 10241"/>
              <a:gd name="connsiteY0" fmla="*/ 16184 h 16481"/>
              <a:gd name="connsiteX1" fmla="*/ 9373 w 10241"/>
              <a:gd name="connsiteY1" fmla="*/ 13557 h 16481"/>
              <a:gd name="connsiteX2" fmla="*/ 5206 w 10241"/>
              <a:gd name="connsiteY2" fmla="*/ 10117 h 16481"/>
              <a:gd name="connsiteX3" fmla="*/ 2987 w 10241"/>
              <a:gd name="connsiteY3" fmla="*/ 0 h 16481"/>
              <a:gd name="connsiteX0" fmla="*/ 0 w 7722"/>
              <a:gd name="connsiteY0" fmla="*/ 16184 h 16481"/>
              <a:gd name="connsiteX1" fmla="*/ 6854 w 7722"/>
              <a:gd name="connsiteY1" fmla="*/ 14383 h 16481"/>
              <a:gd name="connsiteX2" fmla="*/ 5206 w 7722"/>
              <a:gd name="connsiteY2" fmla="*/ 10117 h 16481"/>
              <a:gd name="connsiteX3" fmla="*/ 2987 w 7722"/>
              <a:gd name="connsiteY3" fmla="*/ 0 h 16481"/>
              <a:gd name="connsiteX0" fmla="*/ 0 w 9521"/>
              <a:gd name="connsiteY0" fmla="*/ 9820 h 10364"/>
              <a:gd name="connsiteX1" fmla="*/ 8876 w 9521"/>
              <a:gd name="connsiteY1" fmla="*/ 8727 h 10364"/>
              <a:gd name="connsiteX2" fmla="*/ 3868 w 9521"/>
              <a:gd name="connsiteY2" fmla="*/ 0 h 10364"/>
            </a:gdLst>
            <a:ahLst/>
            <a:cxnLst>
              <a:cxn ang="0">
                <a:pos x="connsiteX0" y="connsiteY0"/>
              </a:cxn>
              <a:cxn ang="0">
                <a:pos x="connsiteX1" y="connsiteY1"/>
              </a:cxn>
              <a:cxn ang="0">
                <a:pos x="connsiteX2" y="connsiteY2"/>
              </a:cxn>
            </a:cxnLst>
            <a:rect l="l" t="t" r="r" b="b"/>
            <a:pathLst>
              <a:path w="9521" h="10364">
                <a:moveTo>
                  <a:pt x="0" y="9820"/>
                </a:moveTo>
                <a:cubicBezTo>
                  <a:pt x="5461" y="10000"/>
                  <a:pt x="8231" y="10364"/>
                  <a:pt x="8876" y="8727"/>
                </a:cubicBezTo>
                <a:cubicBezTo>
                  <a:pt x="9521" y="7090"/>
                  <a:pt x="4911" y="1818"/>
                  <a:pt x="3868" y="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73" name="Freeform 60">
            <a:extLst>
              <a:ext uri="{FF2B5EF4-FFF2-40B4-BE49-F238E27FC236}">
                <a16:creationId xmlns:a16="http://schemas.microsoft.com/office/drawing/2014/main" id="{08659AAA-C523-59A4-88FC-6D6C6F053A9C}"/>
              </a:ext>
            </a:extLst>
          </p:cNvPr>
          <p:cNvSpPr>
            <a:spLocks/>
          </p:cNvSpPr>
          <p:nvPr/>
        </p:nvSpPr>
        <p:spPr bwMode="auto">
          <a:xfrm flipV="1">
            <a:off x="6475823" y="2023468"/>
            <a:ext cx="512895" cy="963518"/>
          </a:xfrm>
          <a:custGeom>
            <a:avLst/>
            <a:gdLst>
              <a:gd name="T0" fmla="*/ 0 w 358"/>
              <a:gd name="T1" fmla="*/ 7 h 713"/>
              <a:gd name="T2" fmla="*/ 118 w 358"/>
              <a:gd name="T3" fmla="*/ 7 h 713"/>
              <a:gd name="T4" fmla="*/ 229 w 358"/>
              <a:gd name="T5" fmla="*/ 48 h 713"/>
              <a:gd name="T6" fmla="*/ 242 w 358"/>
              <a:gd name="T7" fmla="*/ 85 h 713"/>
              <a:gd name="T8" fmla="*/ 0 60000 65536"/>
              <a:gd name="T9" fmla="*/ 0 60000 65536"/>
              <a:gd name="T10" fmla="*/ 0 60000 65536"/>
              <a:gd name="T11" fmla="*/ 0 60000 65536"/>
              <a:gd name="T12" fmla="*/ 0 w 358"/>
              <a:gd name="T13" fmla="*/ 0 h 713"/>
              <a:gd name="T14" fmla="*/ 358 w 358"/>
              <a:gd name="T15" fmla="*/ 713 h 713"/>
              <a:gd name="connsiteX0" fmla="*/ 0 w 8799"/>
              <a:gd name="connsiteY0" fmla="*/ 406 h 17147"/>
              <a:gd name="connsiteX1" fmla="*/ 3520 w 8799"/>
              <a:gd name="connsiteY1" fmla="*/ 7960 h 17147"/>
              <a:gd name="connsiteX2" fmla="*/ 7961 w 8799"/>
              <a:gd name="connsiteY2" fmla="*/ 12827 h 17147"/>
              <a:gd name="connsiteX3" fmla="*/ 8492 w 8799"/>
              <a:gd name="connsiteY3" fmla="*/ 17147 h 17147"/>
              <a:gd name="connsiteX0" fmla="*/ 0 w 11516"/>
              <a:gd name="connsiteY0" fmla="*/ 237 h 10000"/>
              <a:gd name="connsiteX1" fmla="*/ 10007 w 11516"/>
              <a:gd name="connsiteY1" fmla="*/ 3941 h 10000"/>
              <a:gd name="connsiteX2" fmla="*/ 9048 w 11516"/>
              <a:gd name="connsiteY2" fmla="*/ 7481 h 10000"/>
              <a:gd name="connsiteX3" fmla="*/ 9651 w 11516"/>
              <a:gd name="connsiteY3" fmla="*/ 10000 h 10000"/>
              <a:gd name="connsiteX0" fmla="*/ 0 w 11879"/>
              <a:gd name="connsiteY0" fmla="*/ 237 h 10000"/>
              <a:gd name="connsiteX1" fmla="*/ 10007 w 11879"/>
              <a:gd name="connsiteY1" fmla="*/ 3941 h 10000"/>
              <a:gd name="connsiteX2" fmla="*/ 11232 w 11879"/>
              <a:gd name="connsiteY2" fmla="*/ 7481 h 10000"/>
              <a:gd name="connsiteX3" fmla="*/ 9651 w 11879"/>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1879" h="10000">
                <a:moveTo>
                  <a:pt x="0" y="237"/>
                </a:moveTo>
                <a:cubicBezTo>
                  <a:pt x="1809" y="0"/>
                  <a:pt x="8135" y="2734"/>
                  <a:pt x="10007" y="3941"/>
                </a:cubicBezTo>
                <a:cubicBezTo>
                  <a:pt x="11879" y="5148"/>
                  <a:pt x="11291" y="6471"/>
                  <a:pt x="11232" y="7481"/>
                </a:cubicBezTo>
                <a:cubicBezTo>
                  <a:pt x="11173" y="8491"/>
                  <a:pt x="9809" y="9182"/>
                  <a:pt x="9651" y="1000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1" name="Freeform 61">
            <a:extLst>
              <a:ext uri="{FF2B5EF4-FFF2-40B4-BE49-F238E27FC236}">
                <a16:creationId xmlns:a16="http://schemas.microsoft.com/office/drawing/2014/main" id="{EEDCAEC0-5611-0919-BAD8-F6129D6061A8}"/>
              </a:ext>
            </a:extLst>
          </p:cNvPr>
          <p:cNvSpPr>
            <a:spLocks/>
          </p:cNvSpPr>
          <p:nvPr/>
        </p:nvSpPr>
        <p:spPr bwMode="auto">
          <a:xfrm>
            <a:off x="4827588" y="3021013"/>
            <a:ext cx="2582862" cy="901700"/>
          </a:xfrm>
          <a:custGeom>
            <a:avLst/>
            <a:gdLst>
              <a:gd name="T0" fmla="*/ 2147483647 w 1819"/>
              <a:gd name="T1" fmla="*/ 0 h 531"/>
              <a:gd name="T2" fmla="*/ 2147483647 w 1819"/>
              <a:gd name="T3" fmla="*/ 2147483647 h 531"/>
              <a:gd name="T4" fmla="*/ 2147483647 w 1819"/>
              <a:gd name="T5" fmla="*/ 2147483647 h 531"/>
              <a:gd name="T6" fmla="*/ 2147483647 w 1819"/>
              <a:gd name="T7" fmla="*/ 2147483647 h 531"/>
              <a:gd name="T8" fmla="*/ 0 60000 65536"/>
              <a:gd name="T9" fmla="*/ 0 60000 65536"/>
              <a:gd name="T10" fmla="*/ 0 60000 65536"/>
              <a:gd name="T11" fmla="*/ 0 60000 65536"/>
              <a:gd name="T12" fmla="*/ 0 w 1819"/>
              <a:gd name="T13" fmla="*/ 0 h 531"/>
              <a:gd name="T14" fmla="*/ 1819 w 1819"/>
              <a:gd name="T15" fmla="*/ 531 h 531"/>
            </a:gdLst>
            <a:ahLst/>
            <a:cxnLst>
              <a:cxn ang="T8">
                <a:pos x="T0" y="T1"/>
              </a:cxn>
              <a:cxn ang="T9">
                <a:pos x="T2" y="T3"/>
              </a:cxn>
              <a:cxn ang="T10">
                <a:pos x="T4" y="T5"/>
              </a:cxn>
              <a:cxn ang="T11">
                <a:pos x="T6" y="T7"/>
              </a:cxn>
            </a:cxnLst>
            <a:rect l="T12" t="T13" r="T14" b="T15"/>
            <a:pathLst>
              <a:path w="1819" h="531">
                <a:moveTo>
                  <a:pt x="22" y="0"/>
                </a:moveTo>
                <a:cubicBezTo>
                  <a:pt x="11" y="174"/>
                  <a:pt x="0" y="348"/>
                  <a:pt x="230" y="427"/>
                </a:cubicBezTo>
                <a:cubicBezTo>
                  <a:pt x="460" y="506"/>
                  <a:pt x="1137" y="531"/>
                  <a:pt x="1402" y="476"/>
                </a:cubicBezTo>
                <a:cubicBezTo>
                  <a:pt x="1667" y="421"/>
                  <a:pt x="1743" y="260"/>
                  <a:pt x="1819" y="99"/>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 name="AutoShape 46">
            <a:extLst>
              <a:ext uri="{FF2B5EF4-FFF2-40B4-BE49-F238E27FC236}">
                <a16:creationId xmlns:a16="http://schemas.microsoft.com/office/drawing/2014/main" id="{9BF097CB-6A64-382E-668C-2318958BC84E}"/>
              </a:ext>
            </a:extLst>
          </p:cNvPr>
          <p:cNvSpPr>
            <a:spLocks noChangeArrowheads="1"/>
          </p:cNvSpPr>
          <p:nvPr/>
        </p:nvSpPr>
        <p:spPr bwMode="auto">
          <a:xfrm>
            <a:off x="4614863" y="2458542"/>
            <a:ext cx="434975" cy="1037630"/>
          </a:xfrm>
          <a:prstGeom prst="irregularSeal2">
            <a:avLst/>
          </a:prstGeom>
          <a:solidFill>
            <a:srgbClr val="FFFF00"/>
          </a:solidFill>
          <a:ln w="9525" algn="ctr">
            <a:solidFill>
              <a:srgbClr val="FF0066"/>
            </a:solidFill>
            <a:miter lim="800000"/>
            <a:headEnd/>
            <a:tailEnd/>
          </a:ln>
        </p:spPr>
        <p:txBody>
          <a:bodyPr anchor="ctr">
            <a:spAutoFit/>
          </a:bodyPr>
          <a:lstStyle/>
          <a:p>
            <a:endParaRPr lang="en-US" dirty="0">
              <a:latin typeface="Consolas" panose="020B0609020204030204" pitchFamily="49" charset="0"/>
            </a:endParaRPr>
          </a:p>
        </p:txBody>
      </p:sp>
      <p:sp>
        <p:nvSpPr>
          <p:cNvPr id="45" name="Freeform 65">
            <a:extLst>
              <a:ext uri="{FF2B5EF4-FFF2-40B4-BE49-F238E27FC236}">
                <a16:creationId xmlns:a16="http://schemas.microsoft.com/office/drawing/2014/main" id="{865FF6F7-29D6-C0AD-CC59-EBA1F00F4B6A}"/>
              </a:ext>
            </a:extLst>
          </p:cNvPr>
          <p:cNvSpPr>
            <a:spLocks/>
          </p:cNvSpPr>
          <p:nvPr/>
        </p:nvSpPr>
        <p:spPr bwMode="auto">
          <a:xfrm rot="18729442">
            <a:off x="5228433" y="3289165"/>
            <a:ext cx="538162" cy="1506538"/>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spTree>
    <p:extLst>
      <p:ext uri="{BB962C8B-B14F-4D97-AF65-F5344CB8AC3E}">
        <p14:creationId xmlns:p14="http://schemas.microsoft.com/office/powerpoint/2010/main" val="314818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par>
                          <p:cTn id="9" fill="hold">
                            <p:stCondLst>
                              <p:cond delay="0"/>
                            </p:stCondLst>
                            <p:childTnLst>
                              <p:par>
                                <p:cTn id="10" presetID="10" presetClass="exit" presetSubtype="0" fill="hold" grpId="0" nodeType="afterEffect">
                                  <p:stCondLst>
                                    <p:cond delay="0"/>
                                  </p:stCondLst>
                                  <p:childTnLst>
                                    <p:animEffect transition="out" filter="fade">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par>
                          <p:cTn id="17" fill="hold">
                            <p:stCondLst>
                              <p:cond delay="1000"/>
                            </p:stCondLst>
                            <p:childTnLst>
                              <p:par>
                                <p:cTn id="18" presetID="10" presetClass="exit" presetSubtype="0" fill="hold" grpId="1" nodeType="afterEffect">
                                  <p:stCondLst>
                                    <p:cond delay="0"/>
                                  </p:stCondLst>
                                  <p:childTnLst>
                                    <p:animEffect transition="out" filter="fade">
                                      <p:cBhvr>
                                        <p:cTn id="19" dur="500"/>
                                        <p:tgtEl>
                                          <p:spTgt spid="42"/>
                                        </p:tgtEl>
                                      </p:cBhvr>
                                    </p:animEffect>
                                    <p:set>
                                      <p:cBhvr>
                                        <p:cTn id="20" dur="1" fill="hold">
                                          <p:stCondLst>
                                            <p:cond delay="499"/>
                                          </p:stCondLst>
                                        </p:cTn>
                                        <p:tgtEl>
                                          <p:spTgt spid="42"/>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45"/>
                                        </p:tgtEl>
                                      </p:cBhvr>
                                    </p:animEffect>
                                    <p:set>
                                      <p:cBhvr>
                                        <p:cTn id="23"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1" grpId="0" animBg="1"/>
      <p:bldP spid="42" grpId="0" animBg="1"/>
      <p:bldP spid="42" grpId="1" animBg="1"/>
      <p:bldP spid="45" grpId="0" animBg="1"/>
      <p:bldP spid="45" grpId="1"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oter Placeholder 3"/>
          <p:cNvSpPr>
            <a:spLocks noGrp="1"/>
          </p:cNvSpPr>
          <p:nvPr>
            <p:ph type="ftr" sz="quarter" idx="10"/>
          </p:nvPr>
        </p:nvSpPr>
        <p:spPr/>
        <p:txBody>
          <a:bodyPr/>
          <a:lstStyle/>
          <a:p>
            <a:pPr>
              <a:defRPr/>
            </a:pPr>
            <a:r>
              <a:rPr lang="en-US" dirty="0"/>
              <a:t>Art of Multiprocessor Programming</a:t>
            </a:r>
          </a:p>
        </p:txBody>
      </p:sp>
      <p:sp>
        <p:nvSpPr>
          <p:cNvPr id="66" name="Slide Number Placeholder 4"/>
          <p:cNvSpPr>
            <a:spLocks noGrp="1"/>
          </p:cNvSpPr>
          <p:nvPr>
            <p:ph type="sldNum" sz="quarter" idx="11"/>
          </p:nvPr>
        </p:nvSpPr>
        <p:spPr/>
        <p:txBody>
          <a:bodyPr/>
          <a:lstStyle/>
          <a:p>
            <a:pPr>
              <a:defRPr/>
            </a:pPr>
            <a:fld id="{30F6B95B-83AD-47B5-9888-A77E04B36B5C}" type="slidenum">
              <a:rPr lang="x-none"/>
              <a:pPr>
                <a:defRPr/>
              </a:pPr>
              <a:t>220</a:t>
            </a:fld>
            <a:endParaRPr lang="en-US" dirty="0"/>
          </a:p>
        </p:txBody>
      </p:sp>
      <p:sp>
        <p:nvSpPr>
          <p:cNvPr id="226308" name="Rectangle 2"/>
          <p:cNvSpPr>
            <a:spLocks noGrp="1" noChangeArrowheads="1"/>
          </p:cNvSpPr>
          <p:nvPr>
            <p:ph type="title"/>
          </p:nvPr>
        </p:nvSpPr>
        <p:spPr>
          <a:xfrm>
            <a:off x="685800" y="349250"/>
            <a:ext cx="7772400" cy="1143000"/>
          </a:xfrm>
        </p:spPr>
        <p:txBody>
          <a:bodyPr/>
          <a:lstStyle/>
          <a:p>
            <a:r>
              <a:rPr lang="en-US" dirty="0"/>
              <a:t>Fix: Add fails, retries</a:t>
            </a:r>
          </a:p>
        </p:txBody>
      </p:sp>
      <p:grpSp>
        <p:nvGrpSpPr>
          <p:cNvPr id="11" name="Group 28">
            <a:extLst>
              <a:ext uri="{FF2B5EF4-FFF2-40B4-BE49-F238E27FC236}">
                <a16:creationId xmlns:a16="http://schemas.microsoft.com/office/drawing/2014/main" id="{281858CA-3CB3-9D00-439A-A21C32F64AD7}"/>
              </a:ext>
            </a:extLst>
          </p:cNvPr>
          <p:cNvGrpSpPr>
            <a:grpSpLocks/>
          </p:cNvGrpSpPr>
          <p:nvPr/>
        </p:nvGrpSpPr>
        <p:grpSpPr bwMode="auto">
          <a:xfrm>
            <a:off x="557213" y="2757160"/>
            <a:ext cx="1609725" cy="398463"/>
            <a:chOff x="486" y="1644"/>
            <a:chExt cx="1014" cy="251"/>
          </a:xfrm>
          <a:effectLst>
            <a:glow rad="228600">
              <a:schemeClr val="accent3">
                <a:satMod val="175000"/>
                <a:alpha val="40000"/>
              </a:schemeClr>
            </a:glow>
          </a:effectLst>
        </p:grpSpPr>
        <p:sp>
          <p:nvSpPr>
            <p:cNvPr id="37" name="AutoShape 29">
              <a:extLst>
                <a:ext uri="{FF2B5EF4-FFF2-40B4-BE49-F238E27FC236}">
                  <a16:creationId xmlns:a16="http://schemas.microsoft.com/office/drawing/2014/main" id="{AD88C830-DC1A-7912-7ABD-01C2C043488F}"/>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Line 30">
              <a:extLst>
                <a:ext uri="{FF2B5EF4-FFF2-40B4-BE49-F238E27FC236}">
                  <a16:creationId xmlns:a16="http://schemas.microsoft.com/office/drawing/2014/main" id="{2CC64741-068A-27C6-470A-6AAB30AEC70B}"/>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Line 31">
              <a:extLst>
                <a:ext uri="{FF2B5EF4-FFF2-40B4-BE49-F238E27FC236}">
                  <a16:creationId xmlns:a16="http://schemas.microsoft.com/office/drawing/2014/main" id="{21B2844F-C9F9-56D2-2403-F2D8D2D61E0F}"/>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40" name="Line 32">
              <a:extLst>
                <a:ext uri="{FF2B5EF4-FFF2-40B4-BE49-F238E27FC236}">
                  <a16:creationId xmlns:a16="http://schemas.microsoft.com/office/drawing/2014/main" id="{E34ABCC7-F2CD-89C1-F9B0-1D67065BE843}"/>
                </a:ext>
              </a:extLst>
            </p:cNvPr>
            <p:cNvSpPr>
              <a:spLocks noChangeShapeType="1"/>
            </p:cNvSpPr>
            <p:nvPr/>
          </p:nvSpPr>
          <p:spPr bwMode="auto">
            <a:xfrm>
              <a:off x="923" y="1655"/>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12" name="Text Box 34">
            <a:extLst>
              <a:ext uri="{FF2B5EF4-FFF2-40B4-BE49-F238E27FC236}">
                <a16:creationId xmlns:a16="http://schemas.microsoft.com/office/drawing/2014/main" id="{3C75BEF7-9E18-C69C-4D1E-85B9B0819F87}"/>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3" name="AutoShape 35">
            <a:extLst>
              <a:ext uri="{FF2B5EF4-FFF2-40B4-BE49-F238E27FC236}">
                <a16:creationId xmlns:a16="http://schemas.microsoft.com/office/drawing/2014/main" id="{BE0582E4-9A74-2259-6508-53C16D792579}"/>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36">
            <a:extLst>
              <a:ext uri="{FF2B5EF4-FFF2-40B4-BE49-F238E27FC236}">
                <a16:creationId xmlns:a16="http://schemas.microsoft.com/office/drawing/2014/main" id="{44C77750-5927-2DA0-770A-E4F550806487}"/>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37">
            <a:extLst>
              <a:ext uri="{FF2B5EF4-FFF2-40B4-BE49-F238E27FC236}">
                <a16:creationId xmlns:a16="http://schemas.microsoft.com/office/drawing/2014/main" id="{DAF95CD4-05BF-B242-0FD2-E316FF4126F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AutoShape 41">
            <a:extLst>
              <a:ext uri="{FF2B5EF4-FFF2-40B4-BE49-F238E27FC236}">
                <a16:creationId xmlns:a16="http://schemas.microsoft.com/office/drawing/2014/main" id="{17CB9ACB-AB8E-32D6-F68C-E5247E4130DB}"/>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8" name="Line 42">
            <a:extLst>
              <a:ext uri="{FF2B5EF4-FFF2-40B4-BE49-F238E27FC236}">
                <a16:creationId xmlns:a16="http://schemas.microsoft.com/office/drawing/2014/main" id="{4BA5B88C-4608-87F8-993A-C45873A3EF23}"/>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 name="Text Box 52">
            <a:extLst>
              <a:ext uri="{FF2B5EF4-FFF2-40B4-BE49-F238E27FC236}">
                <a16:creationId xmlns:a16="http://schemas.microsoft.com/office/drawing/2014/main" id="{F3D756B7-9D59-36E4-3387-2183E3C3673C}"/>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6" name="Text Box 53">
            <a:extLst>
              <a:ext uri="{FF2B5EF4-FFF2-40B4-BE49-F238E27FC236}">
                <a16:creationId xmlns:a16="http://schemas.microsoft.com/office/drawing/2014/main" id="{B4C4FE5E-B7CB-F7CD-9711-A392BE52B492}"/>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28" name="AutoShape 56">
            <a:extLst>
              <a:ext uri="{FF2B5EF4-FFF2-40B4-BE49-F238E27FC236}">
                <a16:creationId xmlns:a16="http://schemas.microsoft.com/office/drawing/2014/main" id="{CAE3F7CE-E259-8318-3231-53F3C756C15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9" name="Line 57">
            <a:extLst>
              <a:ext uri="{FF2B5EF4-FFF2-40B4-BE49-F238E27FC236}">
                <a16:creationId xmlns:a16="http://schemas.microsoft.com/office/drawing/2014/main" id="{276CA3D6-EA7C-BBA9-E9E6-34800FBE2347}"/>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Text Box 60">
            <a:extLst>
              <a:ext uri="{FF2B5EF4-FFF2-40B4-BE49-F238E27FC236}">
                <a16:creationId xmlns:a16="http://schemas.microsoft.com/office/drawing/2014/main" id="{BC17096D-8B39-EC64-A7B9-A3F37421D6E9}"/>
              </a:ext>
            </a:extLst>
          </p:cNvPr>
          <p:cNvSpPr txBox="1">
            <a:spLocks noChangeArrowheads="1"/>
          </p:cNvSpPr>
          <p:nvPr/>
        </p:nvSpPr>
        <p:spPr bwMode="auto">
          <a:xfrm>
            <a:off x="7114308"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e</a:t>
            </a:r>
          </a:p>
        </p:txBody>
      </p:sp>
      <p:sp>
        <p:nvSpPr>
          <p:cNvPr id="32" name="Line 76">
            <a:extLst>
              <a:ext uri="{FF2B5EF4-FFF2-40B4-BE49-F238E27FC236}">
                <a16:creationId xmlns:a16="http://schemas.microsoft.com/office/drawing/2014/main" id="{DEBC4E6C-AF73-6510-A29C-44F531FCCD5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73BDA6F-14AA-D086-1BA3-57A2CC3EF7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34" name="Graphic 33" descr="Checkmark with solid fill">
            <a:extLst>
              <a:ext uri="{FF2B5EF4-FFF2-40B4-BE49-F238E27FC236}">
                <a16:creationId xmlns:a16="http://schemas.microsoft.com/office/drawing/2014/main" id="{BEA13F18-2292-9255-D339-0C8537684D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35" name="Graphic 34" descr="Checkmark with solid fill">
            <a:extLst>
              <a:ext uri="{FF2B5EF4-FFF2-40B4-BE49-F238E27FC236}">
                <a16:creationId xmlns:a16="http://schemas.microsoft.com/office/drawing/2014/main" id="{F0AB436E-4B12-AE15-34A0-25E9DAA2EB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sp>
        <p:nvSpPr>
          <p:cNvPr id="43" name="Line 57">
            <a:extLst>
              <a:ext uri="{FF2B5EF4-FFF2-40B4-BE49-F238E27FC236}">
                <a16:creationId xmlns:a16="http://schemas.microsoft.com/office/drawing/2014/main" id="{BF61340E-B3EF-A537-7571-1E3AD28B044E}"/>
              </a:ext>
            </a:extLst>
          </p:cNvPr>
          <p:cNvSpPr>
            <a:spLocks noChangeShapeType="1"/>
          </p:cNvSpPr>
          <p:nvPr/>
        </p:nvSpPr>
        <p:spPr bwMode="auto">
          <a:xfrm>
            <a:off x="6554787" y="4307219"/>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58">
            <a:extLst>
              <a:ext uri="{FF2B5EF4-FFF2-40B4-BE49-F238E27FC236}">
                <a16:creationId xmlns:a16="http://schemas.microsoft.com/office/drawing/2014/main" id="{A7CC02E1-71B2-EB3D-3AFF-D6655ECE3704}"/>
              </a:ext>
            </a:extLst>
          </p:cNvPr>
          <p:cNvSpPr>
            <a:spLocks noChangeShapeType="1"/>
          </p:cNvSpPr>
          <p:nvPr/>
        </p:nvSpPr>
        <p:spPr bwMode="auto">
          <a:xfrm>
            <a:off x="6911975" y="4307218"/>
            <a:ext cx="0" cy="388938"/>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nvGrpSpPr>
          <p:cNvPr id="2" name="Group 46">
            <a:extLst>
              <a:ext uri="{FF2B5EF4-FFF2-40B4-BE49-F238E27FC236}">
                <a16:creationId xmlns:a16="http://schemas.microsoft.com/office/drawing/2014/main" id="{7B55AF5F-94A7-3D72-9BB5-C70044DE61DD}"/>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 name="Freeform 47">
              <a:extLst>
                <a:ext uri="{FF2B5EF4-FFF2-40B4-BE49-F238E27FC236}">
                  <a16:creationId xmlns:a16="http://schemas.microsoft.com/office/drawing/2014/main" id="{D35085A2-404A-968A-D014-B0E3A374FF27}"/>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 name="Freeform 48">
              <a:extLst>
                <a:ext uri="{FF2B5EF4-FFF2-40B4-BE49-F238E27FC236}">
                  <a16:creationId xmlns:a16="http://schemas.microsoft.com/office/drawing/2014/main" id="{1CE5F40A-0C0E-71F9-A2CD-B27DF744BB7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 name="Freeform 49">
              <a:extLst>
                <a:ext uri="{FF2B5EF4-FFF2-40B4-BE49-F238E27FC236}">
                  <a16:creationId xmlns:a16="http://schemas.microsoft.com/office/drawing/2014/main" id="{CD00609D-9BAF-D5FA-3FD7-605D3B6B002F}"/>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6" name="Freeform 50">
              <a:extLst>
                <a:ext uri="{FF2B5EF4-FFF2-40B4-BE49-F238E27FC236}">
                  <a16:creationId xmlns:a16="http://schemas.microsoft.com/office/drawing/2014/main" id="{5FA5A221-6253-515A-80CC-6E2ECE41846B}"/>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Freeform 51">
              <a:extLst>
                <a:ext uri="{FF2B5EF4-FFF2-40B4-BE49-F238E27FC236}">
                  <a16:creationId xmlns:a16="http://schemas.microsoft.com/office/drawing/2014/main" id="{484F2B1D-46A5-0009-6FB4-07E6E379A52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52">
              <a:extLst>
                <a:ext uri="{FF2B5EF4-FFF2-40B4-BE49-F238E27FC236}">
                  <a16:creationId xmlns:a16="http://schemas.microsoft.com/office/drawing/2014/main" id="{FB6D55A9-72CE-7D53-A8F8-8886EF8BCCF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Freeform 53">
              <a:extLst>
                <a:ext uri="{FF2B5EF4-FFF2-40B4-BE49-F238E27FC236}">
                  <a16:creationId xmlns:a16="http://schemas.microsoft.com/office/drawing/2014/main" id="{709F244A-9121-C508-0F29-CD3B4F6FEB0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54">
              <a:extLst>
                <a:ext uri="{FF2B5EF4-FFF2-40B4-BE49-F238E27FC236}">
                  <a16:creationId xmlns:a16="http://schemas.microsoft.com/office/drawing/2014/main" id="{7F9D9479-508A-546E-8B3B-3D9E669187F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55">
              <a:extLst>
                <a:ext uri="{FF2B5EF4-FFF2-40B4-BE49-F238E27FC236}">
                  <a16:creationId xmlns:a16="http://schemas.microsoft.com/office/drawing/2014/main" id="{262B081D-027A-2FA1-246A-AACE2096E8B8}"/>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48" name="AutoShape 66">
            <a:extLst>
              <a:ext uri="{FF2B5EF4-FFF2-40B4-BE49-F238E27FC236}">
                <a16:creationId xmlns:a16="http://schemas.microsoft.com/office/drawing/2014/main" id="{353991AE-5DEB-20B5-6013-478CA232426C}"/>
              </a:ext>
            </a:extLst>
          </p:cNvPr>
          <p:cNvSpPr>
            <a:spLocks noChangeArrowheads="1"/>
          </p:cNvSpPr>
          <p:nvPr/>
        </p:nvSpPr>
        <p:spPr bwMode="auto">
          <a:xfrm>
            <a:off x="6156960" y="3840163"/>
            <a:ext cx="2927578" cy="1055687"/>
          </a:xfrm>
          <a:prstGeom prst="cloudCallout">
            <a:avLst>
              <a:gd name="adj1" fmla="val -53532"/>
              <a:gd name="adj2" fmla="val 59625"/>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grpSp>
        <p:nvGrpSpPr>
          <p:cNvPr id="50" name="Group 82">
            <a:extLst>
              <a:ext uri="{FF2B5EF4-FFF2-40B4-BE49-F238E27FC236}">
                <a16:creationId xmlns:a16="http://schemas.microsoft.com/office/drawing/2014/main" id="{4026FE31-68AC-FED8-E314-29B22FDDD73D}"/>
              </a:ext>
            </a:extLst>
          </p:cNvPr>
          <p:cNvGrpSpPr>
            <a:grpSpLocks/>
          </p:cNvGrpSpPr>
          <p:nvPr/>
        </p:nvGrpSpPr>
        <p:grpSpPr bwMode="auto">
          <a:xfrm>
            <a:off x="2782888" y="4518025"/>
            <a:ext cx="1447800" cy="1295400"/>
            <a:chOff x="1584" y="816"/>
            <a:chExt cx="912" cy="816"/>
          </a:xfrm>
          <a:effectLst>
            <a:glow rad="101600">
              <a:schemeClr val="accent3">
                <a:satMod val="175000"/>
                <a:alpha val="40000"/>
              </a:schemeClr>
            </a:glow>
          </a:effectLst>
        </p:grpSpPr>
        <p:sp>
          <p:nvSpPr>
            <p:cNvPr id="51" name="Freeform 83">
              <a:extLst>
                <a:ext uri="{FF2B5EF4-FFF2-40B4-BE49-F238E27FC236}">
                  <a16:creationId xmlns:a16="http://schemas.microsoft.com/office/drawing/2014/main" id="{ECEBF423-8B9E-E3D5-C0AF-A1318E74BAED}"/>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Freeform 84">
              <a:extLst>
                <a:ext uri="{FF2B5EF4-FFF2-40B4-BE49-F238E27FC236}">
                  <a16:creationId xmlns:a16="http://schemas.microsoft.com/office/drawing/2014/main" id="{22135122-22FA-3046-5925-0C87AADEF7E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3" name="Freeform 85">
              <a:extLst>
                <a:ext uri="{FF2B5EF4-FFF2-40B4-BE49-F238E27FC236}">
                  <a16:creationId xmlns:a16="http://schemas.microsoft.com/office/drawing/2014/main" id="{BAC6FAC0-4A6B-0836-ECA0-5A53C8A4927B}"/>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4" name="Freeform 86">
              <a:extLst>
                <a:ext uri="{FF2B5EF4-FFF2-40B4-BE49-F238E27FC236}">
                  <a16:creationId xmlns:a16="http://schemas.microsoft.com/office/drawing/2014/main" id="{437652EA-3C73-89D6-5E1F-85F06716BBF4}"/>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5" name="Freeform 87">
              <a:extLst>
                <a:ext uri="{FF2B5EF4-FFF2-40B4-BE49-F238E27FC236}">
                  <a16:creationId xmlns:a16="http://schemas.microsoft.com/office/drawing/2014/main" id="{6C18DE19-0375-4B53-35B5-96D62FD895E7}"/>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6" name="Freeform 88">
              <a:extLst>
                <a:ext uri="{FF2B5EF4-FFF2-40B4-BE49-F238E27FC236}">
                  <a16:creationId xmlns:a16="http://schemas.microsoft.com/office/drawing/2014/main" id="{930352E6-A97F-568D-2B3A-DE2119E0D808}"/>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7" name="Freeform 89">
              <a:extLst>
                <a:ext uri="{FF2B5EF4-FFF2-40B4-BE49-F238E27FC236}">
                  <a16:creationId xmlns:a16="http://schemas.microsoft.com/office/drawing/2014/main" id="{D8909FFE-7996-8B73-2C84-9BA5B7BCFDDA}"/>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8" name="Freeform 90">
              <a:extLst>
                <a:ext uri="{FF2B5EF4-FFF2-40B4-BE49-F238E27FC236}">
                  <a16:creationId xmlns:a16="http://schemas.microsoft.com/office/drawing/2014/main" id="{EE543EB4-CB1C-2BDC-E096-E269FB8C2999}"/>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9" name="Freeform 91">
              <a:extLst>
                <a:ext uri="{FF2B5EF4-FFF2-40B4-BE49-F238E27FC236}">
                  <a16:creationId xmlns:a16="http://schemas.microsoft.com/office/drawing/2014/main" id="{2B4B72BB-9AA2-B947-53F7-9AA7853C3506}"/>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60" name="AutoShape 95">
            <a:extLst>
              <a:ext uri="{FF2B5EF4-FFF2-40B4-BE49-F238E27FC236}">
                <a16:creationId xmlns:a16="http://schemas.microsoft.com/office/drawing/2014/main" id="{687C40C6-0532-A573-BC30-3477C0A3A00E}"/>
              </a:ext>
            </a:extLst>
          </p:cNvPr>
          <p:cNvSpPr>
            <a:spLocks noChangeArrowheads="1"/>
          </p:cNvSpPr>
          <p:nvPr/>
        </p:nvSpPr>
        <p:spPr bwMode="auto">
          <a:xfrm>
            <a:off x="357188" y="3806825"/>
            <a:ext cx="1930400" cy="1055688"/>
          </a:xfrm>
          <a:prstGeom prst="cloudCallout">
            <a:avLst>
              <a:gd name="adj1" fmla="val 90194"/>
              <a:gd name="adj2" fmla="val 42028"/>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add(d)</a:t>
            </a:r>
          </a:p>
        </p:txBody>
      </p:sp>
      <p:sp>
        <p:nvSpPr>
          <p:cNvPr id="41" name="Freeform 61">
            <a:extLst>
              <a:ext uri="{FF2B5EF4-FFF2-40B4-BE49-F238E27FC236}">
                <a16:creationId xmlns:a16="http://schemas.microsoft.com/office/drawing/2014/main" id="{EEDCAEC0-5611-0919-BAD8-F6129D6061A8}"/>
              </a:ext>
            </a:extLst>
          </p:cNvPr>
          <p:cNvSpPr>
            <a:spLocks/>
          </p:cNvSpPr>
          <p:nvPr/>
        </p:nvSpPr>
        <p:spPr bwMode="auto">
          <a:xfrm>
            <a:off x="4827588" y="3021013"/>
            <a:ext cx="2582862" cy="901700"/>
          </a:xfrm>
          <a:custGeom>
            <a:avLst/>
            <a:gdLst>
              <a:gd name="T0" fmla="*/ 2147483647 w 1819"/>
              <a:gd name="T1" fmla="*/ 0 h 531"/>
              <a:gd name="T2" fmla="*/ 2147483647 w 1819"/>
              <a:gd name="T3" fmla="*/ 2147483647 h 531"/>
              <a:gd name="T4" fmla="*/ 2147483647 w 1819"/>
              <a:gd name="T5" fmla="*/ 2147483647 h 531"/>
              <a:gd name="T6" fmla="*/ 2147483647 w 1819"/>
              <a:gd name="T7" fmla="*/ 2147483647 h 531"/>
              <a:gd name="T8" fmla="*/ 0 60000 65536"/>
              <a:gd name="T9" fmla="*/ 0 60000 65536"/>
              <a:gd name="T10" fmla="*/ 0 60000 65536"/>
              <a:gd name="T11" fmla="*/ 0 60000 65536"/>
              <a:gd name="T12" fmla="*/ 0 w 1819"/>
              <a:gd name="T13" fmla="*/ 0 h 531"/>
              <a:gd name="T14" fmla="*/ 1819 w 1819"/>
              <a:gd name="T15" fmla="*/ 531 h 531"/>
            </a:gdLst>
            <a:ahLst/>
            <a:cxnLst>
              <a:cxn ang="T8">
                <a:pos x="T0" y="T1"/>
              </a:cxn>
              <a:cxn ang="T9">
                <a:pos x="T2" y="T3"/>
              </a:cxn>
              <a:cxn ang="T10">
                <a:pos x="T4" y="T5"/>
              </a:cxn>
              <a:cxn ang="T11">
                <a:pos x="T6" y="T7"/>
              </a:cxn>
            </a:cxnLst>
            <a:rect l="T12" t="T13" r="T14" b="T15"/>
            <a:pathLst>
              <a:path w="1819" h="531">
                <a:moveTo>
                  <a:pt x="22" y="0"/>
                </a:moveTo>
                <a:cubicBezTo>
                  <a:pt x="11" y="174"/>
                  <a:pt x="0" y="348"/>
                  <a:pt x="230" y="427"/>
                </a:cubicBezTo>
                <a:cubicBezTo>
                  <a:pt x="460" y="506"/>
                  <a:pt x="1137" y="531"/>
                  <a:pt x="1402" y="476"/>
                </a:cubicBezTo>
                <a:cubicBezTo>
                  <a:pt x="1667" y="421"/>
                  <a:pt x="1743" y="260"/>
                  <a:pt x="1819" y="99"/>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Tree>
    <p:extLst>
      <p:ext uri="{BB962C8B-B14F-4D97-AF65-F5344CB8AC3E}">
        <p14:creationId xmlns:p14="http://schemas.microsoft.com/office/powerpoint/2010/main" val="218748493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114C8518-30CF-43DE-BEBB-89A2D55EB442}" type="slidenum">
              <a:rPr lang="x-none"/>
              <a:pPr>
                <a:defRPr/>
              </a:pPr>
              <a:t>221</a:t>
            </a:fld>
            <a:endParaRPr lang="en-US" dirty="0"/>
          </a:p>
        </p:txBody>
      </p:sp>
      <p:sp>
        <p:nvSpPr>
          <p:cNvPr id="228356" name="Rectangle 2"/>
          <p:cNvSpPr>
            <a:spLocks noGrp="1" noChangeArrowheads="1"/>
          </p:cNvSpPr>
          <p:nvPr>
            <p:ph type="title"/>
          </p:nvPr>
        </p:nvSpPr>
        <p:spPr/>
        <p:txBody>
          <a:bodyPr/>
          <a:lstStyle/>
          <a:p>
            <a:r>
              <a:rPr lang="en-US" dirty="0"/>
              <a:t>Solution</a:t>
            </a:r>
          </a:p>
        </p:txBody>
      </p:sp>
      <p:sp>
        <p:nvSpPr>
          <p:cNvPr id="2" name="TextBox 1">
            <a:extLst>
              <a:ext uri="{FF2B5EF4-FFF2-40B4-BE49-F238E27FC236}">
                <a16:creationId xmlns:a16="http://schemas.microsoft.com/office/drawing/2014/main" id="{BEFD2576-EF69-E2D2-EBAB-6EC0B162652B}"/>
              </a:ext>
            </a:extLst>
          </p:cNvPr>
          <p:cNvSpPr txBox="1"/>
          <p:nvPr/>
        </p:nvSpPr>
        <p:spPr bwMode="auto">
          <a:xfrm>
            <a:off x="685800" y="2025950"/>
            <a:ext cx="6114123"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Use </a:t>
            </a:r>
            <a:r>
              <a:rPr lang="en-US" sz="2800" dirty="0">
                <a:solidFill>
                  <a:schemeClr val="bg1"/>
                </a:solidFill>
                <a:latin typeface="Consolas" panose="020B0609020204030204" pitchFamily="49" charset="0"/>
                <a:cs typeface="Courier New" panose="02070309020205020404" pitchFamily="49" charset="0"/>
              </a:rPr>
              <a:t>AtomicMarkableReference</a:t>
            </a:r>
          </a:p>
        </p:txBody>
      </p:sp>
      <p:sp>
        <p:nvSpPr>
          <p:cNvPr id="3" name="TextBox 2">
            <a:extLst>
              <a:ext uri="{FF2B5EF4-FFF2-40B4-BE49-F238E27FC236}">
                <a16:creationId xmlns:a16="http://schemas.microsoft.com/office/drawing/2014/main" id="{497CD9BD-D113-DBCF-4414-67BF319F0664}"/>
              </a:ext>
            </a:extLst>
          </p:cNvPr>
          <p:cNvSpPr txBox="1"/>
          <p:nvPr/>
        </p:nvSpPr>
        <p:spPr bwMode="auto">
          <a:xfrm>
            <a:off x="685800" y="2693572"/>
            <a:ext cx="6282657"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Atomically update reference &amp; mark </a:t>
            </a:r>
          </a:p>
        </p:txBody>
      </p:sp>
      <p:sp>
        <p:nvSpPr>
          <p:cNvPr id="6" name="TextBox 5">
            <a:extLst>
              <a:ext uri="{FF2B5EF4-FFF2-40B4-BE49-F238E27FC236}">
                <a16:creationId xmlns:a16="http://schemas.microsoft.com/office/drawing/2014/main" id="{27929C79-68A0-B282-39DC-633B73508436}"/>
              </a:ext>
            </a:extLst>
          </p:cNvPr>
          <p:cNvSpPr txBox="1"/>
          <p:nvPr/>
        </p:nvSpPr>
        <p:spPr bwMode="auto">
          <a:xfrm>
            <a:off x="685800" y="3361194"/>
            <a:ext cx="453542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Remove node in two steps:</a:t>
            </a:r>
          </a:p>
        </p:txBody>
      </p:sp>
      <p:sp>
        <p:nvSpPr>
          <p:cNvPr id="7" name="TextBox 6">
            <a:extLst>
              <a:ext uri="{FF2B5EF4-FFF2-40B4-BE49-F238E27FC236}">
                <a16:creationId xmlns:a16="http://schemas.microsoft.com/office/drawing/2014/main" id="{EBE0C3DA-4A64-F023-FDB9-777E8CD75B88}"/>
              </a:ext>
            </a:extLst>
          </p:cNvPr>
          <p:cNvSpPr txBox="1"/>
          <p:nvPr/>
        </p:nvSpPr>
        <p:spPr bwMode="auto">
          <a:xfrm>
            <a:off x="1587300" y="4028816"/>
            <a:ext cx="4395672" cy="523220"/>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Set </a:t>
            </a:r>
            <a:r>
              <a:rPr lang="en-US" sz="2800" dirty="0">
                <a:solidFill>
                  <a:schemeClr val="bg1"/>
                </a:solidFill>
                <a:latin typeface="Consolas" panose="020B0609020204030204" pitchFamily="49" charset="0"/>
              </a:rPr>
              <a:t>mark</a:t>
            </a:r>
            <a:r>
              <a:rPr lang="en-US" sz="2800" dirty="0">
                <a:solidFill>
                  <a:srgbClr val="FFFF00"/>
                </a:solidFill>
              </a:rPr>
              <a:t> bit in </a:t>
            </a:r>
            <a:r>
              <a:rPr lang="en-US" sz="2800" b="1" dirty="0">
                <a:solidFill>
                  <a:srgbClr val="FFFF00"/>
                </a:solidFill>
                <a:latin typeface="Consolas" panose="020B0609020204030204" pitchFamily="49" charset="0"/>
                <a:cs typeface="Courier New" panose="02070309020205020404" pitchFamily="49" charset="0"/>
              </a:rPr>
              <a:t>next</a:t>
            </a:r>
            <a:r>
              <a:rPr lang="en-US" sz="2800" dirty="0">
                <a:solidFill>
                  <a:srgbClr val="FFFF00"/>
                </a:solidFill>
              </a:rPr>
              <a:t> field</a:t>
            </a:r>
          </a:p>
        </p:txBody>
      </p:sp>
      <p:sp>
        <p:nvSpPr>
          <p:cNvPr id="8" name="TextBox 7">
            <a:extLst>
              <a:ext uri="{FF2B5EF4-FFF2-40B4-BE49-F238E27FC236}">
                <a16:creationId xmlns:a16="http://schemas.microsoft.com/office/drawing/2014/main" id="{62554EF4-15C5-C5C6-3AB0-C84B06FAFD98}"/>
              </a:ext>
            </a:extLst>
          </p:cNvPr>
          <p:cNvSpPr txBox="1"/>
          <p:nvPr/>
        </p:nvSpPr>
        <p:spPr bwMode="auto">
          <a:xfrm>
            <a:off x="1587300" y="4696439"/>
            <a:ext cx="5485468" cy="523220"/>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Redirect predecessor’s </a:t>
            </a:r>
            <a:r>
              <a:rPr lang="en-US" sz="2800" b="1" dirty="0">
                <a:solidFill>
                  <a:srgbClr val="FFFF00"/>
                </a:solidFill>
                <a:latin typeface="Consolas" panose="020B0609020204030204" pitchFamily="49" charset="0"/>
                <a:cs typeface="Courier New" panose="02070309020205020404" pitchFamily="49" charset="0"/>
              </a:rPr>
              <a:t>next</a:t>
            </a:r>
            <a:r>
              <a:rPr lang="en-US" sz="2800" dirty="0">
                <a:solidFill>
                  <a:srgbClr val="FFFF00"/>
                </a:solidFill>
              </a:rPr>
              <a:t> ref</a:t>
            </a:r>
            <a:endParaRPr lang="en-US" sz="2800" b="1" dirty="0">
              <a:solidFill>
                <a:srgbClr val="FFFF00"/>
              </a:solidFill>
              <a:latin typeface="Consolas" panose="020B0609020204030204" pitchFamily="49" charset="0"/>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p:cNvSpPr>
            <a:spLocks noGrp="1"/>
          </p:cNvSpPr>
          <p:nvPr>
            <p:ph type="ftr" sz="quarter" idx="10"/>
          </p:nvPr>
        </p:nvSpPr>
        <p:spPr/>
        <p:txBody>
          <a:bodyPr/>
          <a:lstStyle/>
          <a:p>
            <a:pPr>
              <a:defRPr/>
            </a:pPr>
            <a:r>
              <a:rPr lang="en-US" dirty="0"/>
              <a:t>Art of Multiprocessor Programming</a:t>
            </a:r>
          </a:p>
        </p:txBody>
      </p:sp>
      <p:sp>
        <p:nvSpPr>
          <p:cNvPr id="13" name="Slide Number Placeholder 4"/>
          <p:cNvSpPr>
            <a:spLocks noGrp="1"/>
          </p:cNvSpPr>
          <p:nvPr>
            <p:ph type="sldNum" sz="quarter" idx="11"/>
          </p:nvPr>
        </p:nvSpPr>
        <p:spPr/>
        <p:txBody>
          <a:bodyPr/>
          <a:lstStyle/>
          <a:p>
            <a:pPr>
              <a:defRPr/>
            </a:pPr>
            <a:fld id="{A9D24FF6-9A4C-4F5B-AFE1-E30DB8ECDEAE}" type="slidenum">
              <a:rPr lang="x-none"/>
              <a:pPr>
                <a:defRPr/>
              </a:pPr>
              <a:t>222</a:t>
            </a:fld>
            <a:endParaRPr lang="en-US" dirty="0"/>
          </a:p>
        </p:txBody>
      </p:sp>
      <p:sp>
        <p:nvSpPr>
          <p:cNvPr id="229380" name="Rectangle 2"/>
          <p:cNvSpPr>
            <a:spLocks noGrp="1" noChangeArrowheads="1"/>
          </p:cNvSpPr>
          <p:nvPr>
            <p:ph type="title"/>
          </p:nvPr>
        </p:nvSpPr>
        <p:spPr/>
        <p:txBody>
          <a:bodyPr/>
          <a:lstStyle/>
          <a:p>
            <a:r>
              <a:rPr lang="en-US" dirty="0"/>
              <a:t>Marking a Node</a:t>
            </a:r>
          </a:p>
        </p:txBody>
      </p:sp>
      <p:sp>
        <p:nvSpPr>
          <p:cNvPr id="229382" name="AutoShape 4"/>
          <p:cNvSpPr>
            <a:spLocks noChangeArrowheads="1"/>
          </p:cNvSpPr>
          <p:nvPr/>
        </p:nvSpPr>
        <p:spPr bwMode="auto">
          <a:xfrm>
            <a:off x="3336925" y="4202113"/>
            <a:ext cx="3673475" cy="1295400"/>
          </a:xfrm>
          <a:prstGeom prst="roundRect">
            <a:avLst>
              <a:gd name="adj" fmla="val 16667"/>
            </a:avLst>
          </a:prstGeom>
          <a:solidFill>
            <a:schemeClr val="hlink"/>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29383" name="Line 5"/>
          <p:cNvSpPr>
            <a:spLocks noChangeShapeType="1"/>
          </p:cNvSpPr>
          <p:nvPr/>
        </p:nvSpPr>
        <p:spPr bwMode="auto">
          <a:xfrm>
            <a:off x="6491288" y="4179888"/>
            <a:ext cx="30162" cy="13414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29384" name="Text Box 6"/>
          <p:cNvSpPr txBox="1">
            <a:spLocks noChangeArrowheads="1"/>
          </p:cNvSpPr>
          <p:nvPr/>
        </p:nvSpPr>
        <p:spPr bwMode="auto">
          <a:xfrm>
            <a:off x="3786188" y="4591050"/>
            <a:ext cx="2133600" cy="519113"/>
          </a:xfrm>
          <a:prstGeom prst="rect">
            <a:avLst/>
          </a:prstGeom>
          <a:noFill/>
          <a:ln w="9525">
            <a:noFill/>
            <a:miter lim="800000"/>
            <a:headEnd/>
            <a:tailEnd/>
          </a:ln>
        </p:spPr>
        <p:txBody>
          <a:bodyPr>
            <a:spAutoFit/>
          </a:bodyPr>
          <a:lstStyle/>
          <a:p>
            <a:pPr algn="ctr">
              <a:spcBef>
                <a:spcPct val="50000"/>
              </a:spcBef>
            </a:pPr>
            <a:r>
              <a:rPr lang="en-US" sz="2800" dirty="0">
                <a:latin typeface="Arial" pitchFamily="34" charset="0"/>
              </a:rPr>
              <a:t>address</a:t>
            </a:r>
          </a:p>
        </p:txBody>
      </p:sp>
      <p:sp>
        <p:nvSpPr>
          <p:cNvPr id="229385" name="Text Box 7"/>
          <p:cNvSpPr txBox="1">
            <a:spLocks noChangeArrowheads="1"/>
          </p:cNvSpPr>
          <p:nvPr/>
        </p:nvSpPr>
        <p:spPr bwMode="auto">
          <a:xfrm>
            <a:off x="5668963" y="4589463"/>
            <a:ext cx="2133600" cy="519112"/>
          </a:xfrm>
          <a:prstGeom prst="rect">
            <a:avLst/>
          </a:prstGeom>
          <a:noFill/>
          <a:ln w="9525">
            <a:noFill/>
            <a:miter lim="800000"/>
            <a:headEnd/>
            <a:tailEnd/>
          </a:ln>
        </p:spPr>
        <p:txBody>
          <a:bodyPr>
            <a:spAutoFit/>
          </a:bodyPr>
          <a:lstStyle/>
          <a:p>
            <a:pPr algn="ctr">
              <a:spcBef>
                <a:spcPct val="50000"/>
              </a:spcBef>
            </a:pPr>
            <a:r>
              <a:rPr lang="en-US" sz="2800" dirty="0">
                <a:latin typeface="Arial" pitchFamily="34" charset="0"/>
              </a:rPr>
              <a:t>F</a:t>
            </a:r>
          </a:p>
        </p:txBody>
      </p:sp>
      <p:sp>
        <p:nvSpPr>
          <p:cNvPr id="229386" name="AutoShape 8"/>
          <p:cNvSpPr>
            <a:spLocks noChangeArrowheads="1"/>
          </p:cNvSpPr>
          <p:nvPr/>
        </p:nvSpPr>
        <p:spPr bwMode="auto">
          <a:xfrm>
            <a:off x="6578600" y="4445000"/>
            <a:ext cx="344488" cy="820738"/>
          </a:xfrm>
          <a:prstGeom prst="wedgeRoundRectCallout">
            <a:avLst>
              <a:gd name="adj1" fmla="val 264287"/>
              <a:gd name="adj2" fmla="val 84042"/>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29387" name="Text Box 9"/>
          <p:cNvSpPr txBox="1">
            <a:spLocks noChangeArrowheads="1"/>
          </p:cNvSpPr>
          <p:nvPr/>
        </p:nvSpPr>
        <p:spPr bwMode="auto">
          <a:xfrm>
            <a:off x="7021513" y="5584825"/>
            <a:ext cx="1827212" cy="519113"/>
          </a:xfrm>
          <a:prstGeom prst="rect">
            <a:avLst/>
          </a:prstGeom>
          <a:noFill/>
          <a:ln w="38100">
            <a:solidFill>
              <a:srgbClr val="FF0000"/>
            </a:solidFill>
            <a:miter lim="800000"/>
            <a:headEnd/>
            <a:tailEnd/>
          </a:ln>
        </p:spPr>
        <p:txBody>
          <a:bodyPr>
            <a:spAutoFit/>
          </a:bodyPr>
          <a:lstStyle/>
          <a:p>
            <a:pPr algn="ctr"/>
            <a:r>
              <a:rPr lang="en-US" sz="2800" dirty="0">
                <a:solidFill>
                  <a:schemeClr val="bg1"/>
                </a:solidFill>
                <a:latin typeface="Consolas" panose="020B0609020204030204" pitchFamily="49" charset="0"/>
              </a:rPr>
              <a:t>mark</a:t>
            </a:r>
            <a:r>
              <a:rPr lang="en-US" sz="2800" dirty="0">
                <a:solidFill>
                  <a:srgbClr val="FFFF00"/>
                </a:solidFill>
                <a:latin typeface="Arial" pitchFamily="34" charset="0"/>
              </a:rPr>
              <a:t> bit</a:t>
            </a:r>
          </a:p>
        </p:txBody>
      </p:sp>
      <p:sp>
        <p:nvSpPr>
          <p:cNvPr id="229388" name="AutoShape 10"/>
          <p:cNvSpPr>
            <a:spLocks noChangeArrowheads="1"/>
          </p:cNvSpPr>
          <p:nvPr/>
        </p:nvSpPr>
        <p:spPr bwMode="auto">
          <a:xfrm>
            <a:off x="4094163" y="4460875"/>
            <a:ext cx="1746250" cy="820738"/>
          </a:xfrm>
          <a:prstGeom prst="wedgeRoundRectCallout">
            <a:avLst>
              <a:gd name="adj1" fmla="val -132819"/>
              <a:gd name="adj2" fmla="val -25435"/>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29389" name="Text Box 11"/>
          <p:cNvSpPr txBox="1">
            <a:spLocks noChangeArrowheads="1"/>
          </p:cNvSpPr>
          <p:nvPr/>
        </p:nvSpPr>
        <p:spPr bwMode="auto">
          <a:xfrm>
            <a:off x="330200" y="4375150"/>
            <a:ext cx="2330450" cy="519113"/>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Reference</a:t>
            </a:r>
          </a:p>
        </p:txBody>
      </p:sp>
      <p:sp>
        <p:nvSpPr>
          <p:cNvPr id="2" name="TextBox 1">
            <a:extLst>
              <a:ext uri="{FF2B5EF4-FFF2-40B4-BE49-F238E27FC236}">
                <a16:creationId xmlns:a16="http://schemas.microsoft.com/office/drawing/2014/main" id="{63ECC7FA-1973-2565-1E07-21DB2CC04030}"/>
              </a:ext>
            </a:extLst>
          </p:cNvPr>
          <p:cNvSpPr txBox="1"/>
          <p:nvPr/>
        </p:nvSpPr>
        <p:spPr bwMode="auto">
          <a:xfrm>
            <a:off x="1082893" y="2102636"/>
            <a:ext cx="6288951"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b="1" dirty="0">
                <a:solidFill>
                  <a:srgbClr val="FFFF00"/>
                </a:solidFill>
                <a:latin typeface="Consolas" panose="020B0609020204030204" pitchFamily="49" charset="0"/>
                <a:cs typeface="Courier New" panose="02070309020205020404" pitchFamily="49" charset="0"/>
              </a:rPr>
              <a:t>AtomicMarkableReference</a:t>
            </a:r>
            <a:r>
              <a:rPr lang="en-US" sz="2800" dirty="0">
                <a:solidFill>
                  <a:srgbClr val="FFFF00"/>
                </a:solidFill>
              </a:rPr>
              <a:t> class</a:t>
            </a:r>
          </a:p>
        </p:txBody>
      </p:sp>
      <p:sp>
        <p:nvSpPr>
          <p:cNvPr id="3" name="TextBox 2">
            <a:extLst>
              <a:ext uri="{FF2B5EF4-FFF2-40B4-BE49-F238E27FC236}">
                <a16:creationId xmlns:a16="http://schemas.microsoft.com/office/drawing/2014/main" id="{FCA5556C-6D62-1DEC-039B-2A10892023D5}"/>
              </a:ext>
            </a:extLst>
          </p:cNvPr>
          <p:cNvSpPr txBox="1"/>
          <p:nvPr/>
        </p:nvSpPr>
        <p:spPr bwMode="auto">
          <a:xfrm>
            <a:off x="1113780" y="2973715"/>
            <a:ext cx="7577066"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chemeClr val="bg1"/>
                </a:solidFill>
                <a:latin typeface="Consolas" panose="020B0609020204030204" pitchFamily="49" charset="0"/>
                <a:cs typeface="Courier New" panose="02070309020205020404" pitchFamily="49" charset="0"/>
              </a:rPr>
              <a:t>Java.util.concurrent.atomic </a:t>
            </a:r>
            <a:r>
              <a:rPr lang="en-US" sz="2800" dirty="0">
                <a:solidFill>
                  <a:srgbClr val="FFFF00"/>
                </a:solidFill>
              </a:rPr>
              <a:t>package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40D3FC49-D3DF-9E40-A39C-160304BE5023}"/>
              </a:ext>
            </a:extLst>
          </p:cNvPr>
          <p:cNvSpPr txBox="1">
            <a:spLocks noChangeArrowheads="1"/>
          </p:cNvSpPr>
          <p:nvPr/>
        </p:nvSpPr>
        <p:spPr bwMode="auto">
          <a:xfrm>
            <a:off x="452438" y="2020888"/>
            <a:ext cx="7953375" cy="400110"/>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marked); </a:t>
            </a:r>
          </a:p>
        </p:txBody>
      </p:sp>
      <p:sp>
        <p:nvSpPr>
          <p:cNvPr id="9" name="Footer Placeholder 2"/>
          <p:cNvSpPr>
            <a:spLocks noGrp="1"/>
          </p:cNvSpPr>
          <p:nvPr>
            <p:ph type="ftr" sz="quarter" idx="10"/>
          </p:nvPr>
        </p:nvSpPr>
        <p:spPr/>
        <p:txBody>
          <a:bodyPr/>
          <a:lstStyle/>
          <a:p>
            <a:pPr>
              <a:defRPr/>
            </a:pPr>
            <a:r>
              <a:rPr lang="en-US" dirty="0"/>
              <a:t>Art of Multiprocessor Programming</a:t>
            </a:r>
          </a:p>
        </p:txBody>
      </p:sp>
      <p:sp>
        <p:nvSpPr>
          <p:cNvPr id="10" name="Slide Number Placeholder 3"/>
          <p:cNvSpPr>
            <a:spLocks noGrp="1"/>
          </p:cNvSpPr>
          <p:nvPr>
            <p:ph type="sldNum" sz="quarter" idx="11"/>
          </p:nvPr>
        </p:nvSpPr>
        <p:spPr/>
        <p:txBody>
          <a:bodyPr/>
          <a:lstStyle/>
          <a:p>
            <a:pPr>
              <a:defRPr/>
            </a:pPr>
            <a:fld id="{E7351387-BAA2-454B-AF60-59FC4597E3B1}" type="slidenum">
              <a:rPr lang="x-none"/>
              <a:pPr>
                <a:defRPr/>
              </a:pPr>
              <a:t>223</a:t>
            </a:fld>
            <a:endParaRPr lang="en-US" dirty="0"/>
          </a:p>
        </p:txBody>
      </p:sp>
      <p:sp>
        <p:nvSpPr>
          <p:cNvPr id="231429" name="Rectangle 3"/>
          <p:cNvSpPr>
            <a:spLocks noGrp="1" noChangeArrowheads="1"/>
          </p:cNvSpPr>
          <p:nvPr>
            <p:ph type="title"/>
          </p:nvPr>
        </p:nvSpPr>
        <p:spPr/>
        <p:txBody>
          <a:bodyPr/>
          <a:lstStyle/>
          <a:p>
            <a:r>
              <a:rPr lang="en-US" dirty="0"/>
              <a:t>Extracting Reference &amp; Mark</a:t>
            </a:r>
          </a:p>
        </p:txBody>
      </p:sp>
      <p:sp>
        <p:nvSpPr>
          <p:cNvPr id="231431" name="AutoShape 5"/>
          <p:cNvSpPr>
            <a:spLocks noChangeArrowheads="1"/>
          </p:cNvSpPr>
          <p:nvPr/>
        </p:nvSpPr>
        <p:spPr bwMode="auto">
          <a:xfrm>
            <a:off x="1449387" y="1880752"/>
            <a:ext cx="1635125" cy="820737"/>
          </a:xfrm>
          <a:prstGeom prst="wedgeRoundRectCallout">
            <a:avLst>
              <a:gd name="adj1" fmla="val -46961"/>
              <a:gd name="adj2" fmla="val 21136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31432" name="Text Box 6"/>
          <p:cNvSpPr txBox="1">
            <a:spLocks noChangeArrowheads="1"/>
          </p:cNvSpPr>
          <p:nvPr/>
        </p:nvSpPr>
        <p:spPr bwMode="auto">
          <a:xfrm>
            <a:off x="452438" y="4154665"/>
            <a:ext cx="2330450"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Returns reference</a:t>
            </a:r>
          </a:p>
        </p:txBody>
      </p:sp>
      <p:sp>
        <p:nvSpPr>
          <p:cNvPr id="231433" name="AutoShape 7"/>
          <p:cNvSpPr>
            <a:spLocks noChangeArrowheads="1"/>
          </p:cNvSpPr>
          <p:nvPr/>
        </p:nvSpPr>
        <p:spPr bwMode="auto">
          <a:xfrm>
            <a:off x="4303059" y="1880752"/>
            <a:ext cx="1263509" cy="820738"/>
          </a:xfrm>
          <a:prstGeom prst="wedgeRoundRectCallout">
            <a:avLst>
              <a:gd name="adj1" fmla="val 519"/>
              <a:gd name="adj2" fmla="val 19766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31434" name="Text Box 8"/>
          <p:cNvSpPr txBox="1">
            <a:spLocks noChangeArrowheads="1"/>
          </p:cNvSpPr>
          <p:nvPr/>
        </p:nvSpPr>
        <p:spPr bwMode="auto">
          <a:xfrm>
            <a:off x="3649663" y="4046538"/>
            <a:ext cx="3322637"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Returns mark at array index 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14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14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14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1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31" grpId="0" animBg="1"/>
      <p:bldP spid="231432" grpId="0" animBg="1"/>
      <p:bldP spid="231433" grpId="0" animBg="1"/>
      <p:bldP spid="231434"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E66F20F-1656-7078-A422-E685E00BA0B9}"/>
              </a:ext>
            </a:extLst>
          </p:cNvPr>
          <p:cNvSpPr txBox="1">
            <a:spLocks noChangeArrowheads="1"/>
          </p:cNvSpPr>
          <p:nvPr/>
        </p:nvSpPr>
        <p:spPr bwMode="auto">
          <a:xfrm>
            <a:off x="452438" y="2020888"/>
            <a:ext cx="7953375" cy="400110"/>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marked);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975B6A3A-C06B-4D8B-B340-A0D12EB9C699}" type="slidenum">
              <a:rPr lang="x-none"/>
              <a:pPr>
                <a:defRPr/>
              </a:pPr>
              <a:t>224</a:t>
            </a:fld>
            <a:endParaRPr lang="en-US" dirty="0"/>
          </a:p>
        </p:txBody>
      </p:sp>
      <p:sp>
        <p:nvSpPr>
          <p:cNvPr id="232453" name="Rectangle 3"/>
          <p:cNvSpPr>
            <a:spLocks noGrp="1" noChangeArrowheads="1"/>
          </p:cNvSpPr>
          <p:nvPr>
            <p:ph type="title"/>
          </p:nvPr>
        </p:nvSpPr>
        <p:spPr/>
        <p:txBody>
          <a:bodyPr/>
          <a:lstStyle/>
          <a:p>
            <a:r>
              <a:rPr lang="en-US" dirty="0"/>
              <a:t>Extracting Mark Only</a:t>
            </a:r>
          </a:p>
        </p:txBody>
      </p:sp>
      <p:sp>
        <p:nvSpPr>
          <p:cNvPr id="232455" name="AutoShape 5"/>
          <p:cNvSpPr>
            <a:spLocks noChangeArrowheads="1"/>
          </p:cNvSpPr>
          <p:nvPr/>
        </p:nvSpPr>
        <p:spPr bwMode="auto">
          <a:xfrm>
            <a:off x="2911475" y="1878806"/>
            <a:ext cx="2404596" cy="820737"/>
          </a:xfrm>
          <a:prstGeom prst="wedgeRoundRectCallout">
            <a:avLst>
              <a:gd name="adj1" fmla="val -81843"/>
              <a:gd name="adj2" fmla="val 22350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32456" name="Text Box 6"/>
          <p:cNvSpPr txBox="1">
            <a:spLocks noChangeArrowheads="1"/>
          </p:cNvSpPr>
          <p:nvPr/>
        </p:nvSpPr>
        <p:spPr bwMode="auto">
          <a:xfrm>
            <a:off x="668338" y="4229100"/>
            <a:ext cx="2330450" cy="954107"/>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Mark value stored here</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US" dirty="0"/>
              <a:t>Art of Multiprocessor Programming</a:t>
            </a:r>
          </a:p>
        </p:txBody>
      </p:sp>
      <p:sp>
        <p:nvSpPr>
          <p:cNvPr id="6" name="Slide Number Placeholder 3"/>
          <p:cNvSpPr>
            <a:spLocks noGrp="1"/>
          </p:cNvSpPr>
          <p:nvPr>
            <p:ph type="sldNum" sz="quarter" idx="11"/>
          </p:nvPr>
        </p:nvSpPr>
        <p:spPr/>
        <p:txBody>
          <a:bodyPr/>
          <a:lstStyle/>
          <a:p>
            <a:pPr>
              <a:defRPr/>
            </a:pPr>
            <a:fld id="{1050BE36-506C-414F-B231-02CDEE616C71}" type="slidenum">
              <a:rPr lang="x-none"/>
              <a:pPr>
                <a:defRPr/>
              </a:pPr>
              <a:t>225</a:t>
            </a:fld>
            <a:endParaRPr lang="en-US" dirty="0"/>
          </a:p>
        </p:txBody>
      </p:sp>
      <p:sp>
        <p:nvSpPr>
          <p:cNvPr id="233477" name="Rectangle 3"/>
          <p:cNvSpPr>
            <a:spLocks noGrp="1" noChangeArrowheads="1"/>
          </p:cNvSpPr>
          <p:nvPr>
            <p:ph type="title"/>
          </p:nvPr>
        </p:nvSpPr>
        <p:spPr/>
        <p:txBody>
          <a:bodyPr/>
          <a:lstStyle/>
          <a:p>
            <a:r>
              <a:rPr lang="en-US" sz="4000" dirty="0"/>
              <a:t>Changing State</a:t>
            </a:r>
          </a:p>
        </p:txBody>
      </p:sp>
      <p:sp>
        <p:nvSpPr>
          <p:cNvPr id="233478" name="Text Box 4"/>
          <p:cNvSpPr txBox="1">
            <a:spLocks noChangeArrowheads="1"/>
          </p:cNvSpPr>
          <p:nvPr/>
        </p:nvSpPr>
        <p:spPr bwMode="auto">
          <a:xfrm>
            <a:off x="960438" y="2703513"/>
            <a:ext cx="7445375" cy="1631216"/>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expectedRef,</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updateRef,</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expectedMark,</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updateMark); </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250D79CE-7D33-EC35-8DBF-C7C88FDCCD81}"/>
              </a:ext>
            </a:extLst>
          </p:cNvPr>
          <p:cNvSpPr txBox="1">
            <a:spLocks noChangeArrowheads="1"/>
          </p:cNvSpPr>
          <p:nvPr/>
        </p:nvSpPr>
        <p:spPr bwMode="auto">
          <a:xfrm>
            <a:off x="960438" y="2703513"/>
            <a:ext cx="7445375" cy="1631216"/>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expectedRef,</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updateRef,</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expectedMark,</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updateMark); </a:t>
            </a:r>
          </a:p>
        </p:txBody>
      </p:sp>
      <p:sp>
        <p:nvSpPr>
          <p:cNvPr id="9" name="Footer Placeholder 2"/>
          <p:cNvSpPr>
            <a:spLocks noGrp="1"/>
          </p:cNvSpPr>
          <p:nvPr>
            <p:ph type="ftr" sz="quarter" idx="10"/>
          </p:nvPr>
        </p:nvSpPr>
        <p:spPr/>
        <p:txBody>
          <a:bodyPr/>
          <a:lstStyle/>
          <a:p>
            <a:pPr>
              <a:defRPr/>
            </a:pPr>
            <a:r>
              <a:rPr lang="en-US" dirty="0"/>
              <a:t>Art of Multiprocessor Programming</a:t>
            </a:r>
          </a:p>
        </p:txBody>
      </p:sp>
      <p:sp>
        <p:nvSpPr>
          <p:cNvPr id="10" name="Slide Number Placeholder 3"/>
          <p:cNvSpPr>
            <a:spLocks noGrp="1"/>
          </p:cNvSpPr>
          <p:nvPr>
            <p:ph type="sldNum" sz="quarter" idx="11"/>
          </p:nvPr>
        </p:nvSpPr>
        <p:spPr/>
        <p:txBody>
          <a:bodyPr/>
          <a:lstStyle/>
          <a:p>
            <a:pPr>
              <a:defRPr/>
            </a:pPr>
            <a:fld id="{30C48875-6A0E-40DD-9539-4B84B9770807}" type="slidenum">
              <a:rPr lang="x-none"/>
              <a:pPr>
                <a:defRPr/>
              </a:pPr>
              <a:t>226</a:t>
            </a:fld>
            <a:endParaRPr lang="en-US" dirty="0"/>
          </a:p>
        </p:txBody>
      </p:sp>
      <p:sp>
        <p:nvSpPr>
          <p:cNvPr id="234501" name="Rectangle 3"/>
          <p:cNvSpPr>
            <a:spLocks noGrp="1" noChangeArrowheads="1"/>
          </p:cNvSpPr>
          <p:nvPr>
            <p:ph type="title"/>
          </p:nvPr>
        </p:nvSpPr>
        <p:spPr/>
        <p:txBody>
          <a:bodyPr/>
          <a:lstStyle/>
          <a:p>
            <a:r>
              <a:rPr lang="en-US" dirty="0"/>
              <a:t>Changing State</a:t>
            </a:r>
          </a:p>
        </p:txBody>
      </p:sp>
      <p:sp>
        <p:nvSpPr>
          <p:cNvPr id="234503" name="AutoShape 5"/>
          <p:cNvSpPr>
            <a:spLocks noChangeArrowheads="1"/>
          </p:cNvSpPr>
          <p:nvPr/>
        </p:nvSpPr>
        <p:spPr bwMode="auto">
          <a:xfrm>
            <a:off x="960438" y="3562352"/>
            <a:ext cx="3490912" cy="531813"/>
          </a:xfrm>
          <a:prstGeom prst="wedgeRoundRectCallout">
            <a:avLst>
              <a:gd name="adj1" fmla="val 34056"/>
              <a:gd name="adj2" fmla="val 15775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34504" name="Text Box 6"/>
          <p:cNvSpPr txBox="1">
            <a:spLocks noChangeArrowheads="1"/>
          </p:cNvSpPr>
          <p:nvPr/>
        </p:nvSpPr>
        <p:spPr bwMode="auto">
          <a:xfrm>
            <a:off x="4904504" y="1887934"/>
            <a:ext cx="4033838"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If this is the current reference …</a:t>
            </a:r>
          </a:p>
        </p:txBody>
      </p:sp>
      <p:sp>
        <p:nvSpPr>
          <p:cNvPr id="234505" name="AutoShape 7"/>
          <p:cNvSpPr>
            <a:spLocks noChangeArrowheads="1"/>
          </p:cNvSpPr>
          <p:nvPr/>
        </p:nvSpPr>
        <p:spPr bwMode="auto">
          <a:xfrm>
            <a:off x="960438" y="2969418"/>
            <a:ext cx="3425038" cy="531813"/>
          </a:xfrm>
          <a:prstGeom prst="wedgeRoundRectCallout">
            <a:avLst>
              <a:gd name="adj1" fmla="val 55199"/>
              <a:gd name="adj2" fmla="val -15646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34506" name="Text Box 8"/>
          <p:cNvSpPr txBox="1">
            <a:spLocks noChangeArrowheads="1"/>
          </p:cNvSpPr>
          <p:nvPr/>
        </p:nvSpPr>
        <p:spPr bwMode="auto">
          <a:xfrm>
            <a:off x="2318171" y="4755296"/>
            <a:ext cx="3749675"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And this is the current mark …</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A6A0033C-FD2D-36C3-3A8D-4C6C6881D240}"/>
              </a:ext>
            </a:extLst>
          </p:cNvPr>
          <p:cNvSpPr txBox="1">
            <a:spLocks noChangeArrowheads="1"/>
          </p:cNvSpPr>
          <p:nvPr/>
        </p:nvSpPr>
        <p:spPr bwMode="auto">
          <a:xfrm>
            <a:off x="960438" y="2703513"/>
            <a:ext cx="7445375" cy="1631216"/>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expectedRef,</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updateRef,</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expectedMark,</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updateMark); </a:t>
            </a:r>
          </a:p>
        </p:txBody>
      </p:sp>
      <p:sp>
        <p:nvSpPr>
          <p:cNvPr id="9" name="Footer Placeholder 2"/>
          <p:cNvSpPr>
            <a:spLocks noGrp="1"/>
          </p:cNvSpPr>
          <p:nvPr>
            <p:ph type="ftr" sz="quarter" idx="10"/>
          </p:nvPr>
        </p:nvSpPr>
        <p:spPr/>
        <p:txBody>
          <a:bodyPr/>
          <a:lstStyle/>
          <a:p>
            <a:pPr>
              <a:defRPr/>
            </a:pPr>
            <a:r>
              <a:rPr lang="en-US" dirty="0"/>
              <a:t>Art of Multiprocessor Programming</a:t>
            </a:r>
          </a:p>
        </p:txBody>
      </p:sp>
      <p:sp>
        <p:nvSpPr>
          <p:cNvPr id="10" name="Slide Number Placeholder 3"/>
          <p:cNvSpPr>
            <a:spLocks noGrp="1"/>
          </p:cNvSpPr>
          <p:nvPr>
            <p:ph type="sldNum" sz="quarter" idx="11"/>
          </p:nvPr>
        </p:nvSpPr>
        <p:spPr/>
        <p:txBody>
          <a:bodyPr/>
          <a:lstStyle/>
          <a:p>
            <a:pPr>
              <a:defRPr/>
            </a:pPr>
            <a:fld id="{8E85F71A-54CB-4163-B954-4C6680E7FF98}" type="slidenum">
              <a:rPr lang="x-none"/>
              <a:pPr>
                <a:defRPr/>
              </a:pPr>
              <a:t>227</a:t>
            </a:fld>
            <a:endParaRPr lang="en-US" dirty="0"/>
          </a:p>
        </p:txBody>
      </p:sp>
      <p:sp>
        <p:nvSpPr>
          <p:cNvPr id="235525" name="Rectangle 3"/>
          <p:cNvSpPr>
            <a:spLocks noGrp="1" noChangeArrowheads="1"/>
          </p:cNvSpPr>
          <p:nvPr>
            <p:ph type="title"/>
          </p:nvPr>
        </p:nvSpPr>
        <p:spPr/>
        <p:txBody>
          <a:bodyPr/>
          <a:lstStyle/>
          <a:p>
            <a:r>
              <a:rPr lang="en-US" sz="4000" dirty="0"/>
              <a:t>Changing State</a:t>
            </a:r>
          </a:p>
        </p:txBody>
      </p:sp>
      <p:sp>
        <p:nvSpPr>
          <p:cNvPr id="235527" name="AutoShape 5"/>
          <p:cNvSpPr>
            <a:spLocks noChangeArrowheads="1"/>
          </p:cNvSpPr>
          <p:nvPr/>
        </p:nvSpPr>
        <p:spPr bwMode="auto">
          <a:xfrm>
            <a:off x="1129303" y="3958009"/>
            <a:ext cx="3191844" cy="531813"/>
          </a:xfrm>
          <a:prstGeom prst="wedgeRoundRectCallout">
            <a:avLst>
              <a:gd name="adj1" fmla="val 39431"/>
              <a:gd name="adj2" fmla="val 15775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35528" name="Text Box 6"/>
          <p:cNvSpPr txBox="1">
            <a:spLocks noChangeArrowheads="1"/>
          </p:cNvSpPr>
          <p:nvPr/>
        </p:nvSpPr>
        <p:spPr bwMode="auto">
          <a:xfrm>
            <a:off x="4514056" y="1824892"/>
            <a:ext cx="4475163"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…then change to this new reference …</a:t>
            </a:r>
          </a:p>
        </p:txBody>
      </p:sp>
      <p:sp>
        <p:nvSpPr>
          <p:cNvPr id="235529" name="AutoShape 7"/>
          <p:cNvSpPr>
            <a:spLocks noChangeArrowheads="1"/>
          </p:cNvSpPr>
          <p:nvPr/>
        </p:nvSpPr>
        <p:spPr bwMode="auto">
          <a:xfrm>
            <a:off x="1210223" y="3357012"/>
            <a:ext cx="2817518" cy="324217"/>
          </a:xfrm>
          <a:prstGeom prst="wedgeRoundRectCallout">
            <a:avLst>
              <a:gd name="adj1" fmla="val 61957"/>
              <a:gd name="adj2" fmla="val -31774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35530" name="Text Box 8"/>
          <p:cNvSpPr txBox="1">
            <a:spLocks noChangeArrowheads="1"/>
          </p:cNvSpPr>
          <p:nvPr/>
        </p:nvSpPr>
        <p:spPr bwMode="auto">
          <a:xfrm>
            <a:off x="3092450" y="5116150"/>
            <a:ext cx="3181350"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 and this new mark</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0B9F82FF-A6A3-22CE-8FCB-EA3635C237E6}"/>
              </a:ext>
            </a:extLst>
          </p:cNvPr>
          <p:cNvSpPr txBox="1">
            <a:spLocks noChangeArrowheads="1"/>
          </p:cNvSpPr>
          <p:nvPr/>
        </p:nvSpPr>
        <p:spPr bwMode="auto">
          <a:xfrm>
            <a:off x="960438" y="2020888"/>
            <a:ext cx="7445375" cy="1015663"/>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attemptMark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expectedRef,</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updateMark);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029F27B2-EC8E-4DB6-8144-4D73AA265D76}" type="slidenum">
              <a:rPr lang="x-none"/>
              <a:pPr>
                <a:defRPr/>
              </a:pPr>
              <a:t>228</a:t>
            </a:fld>
            <a:endParaRPr lang="en-US" dirty="0"/>
          </a:p>
        </p:txBody>
      </p:sp>
      <p:sp>
        <p:nvSpPr>
          <p:cNvPr id="237573" name="Rectangle 3"/>
          <p:cNvSpPr>
            <a:spLocks noGrp="1" noChangeArrowheads="1"/>
          </p:cNvSpPr>
          <p:nvPr>
            <p:ph type="title"/>
          </p:nvPr>
        </p:nvSpPr>
        <p:spPr/>
        <p:txBody>
          <a:bodyPr/>
          <a:lstStyle/>
          <a:p>
            <a:r>
              <a:rPr lang="en-US" sz="4000" dirty="0"/>
              <a:t>Changing State</a:t>
            </a:r>
          </a:p>
        </p:txBody>
      </p:sp>
      <p:sp>
        <p:nvSpPr>
          <p:cNvPr id="237576" name="AutoShape 6"/>
          <p:cNvSpPr>
            <a:spLocks noChangeArrowheads="1"/>
          </p:cNvSpPr>
          <p:nvPr/>
        </p:nvSpPr>
        <p:spPr bwMode="auto">
          <a:xfrm>
            <a:off x="1066351" y="2352675"/>
            <a:ext cx="3101047" cy="402080"/>
          </a:xfrm>
          <a:prstGeom prst="wedgeRoundRectCallout">
            <a:avLst>
              <a:gd name="adj1" fmla="val -23785"/>
              <a:gd name="adj2" fmla="val 44778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37575" name="Text Box 5"/>
          <p:cNvSpPr txBox="1">
            <a:spLocks noChangeArrowheads="1"/>
          </p:cNvSpPr>
          <p:nvPr/>
        </p:nvSpPr>
        <p:spPr bwMode="auto">
          <a:xfrm>
            <a:off x="685800" y="4491374"/>
            <a:ext cx="3635347" cy="94615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If this is the current reference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75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75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6" grpId="0" animBg="1"/>
      <p:bldP spid="237575"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A1B61304-37AF-046F-4D45-637511B8E539}"/>
              </a:ext>
            </a:extLst>
          </p:cNvPr>
          <p:cNvSpPr txBox="1">
            <a:spLocks noChangeArrowheads="1"/>
          </p:cNvSpPr>
          <p:nvPr/>
        </p:nvSpPr>
        <p:spPr bwMode="auto">
          <a:xfrm>
            <a:off x="960438" y="2020888"/>
            <a:ext cx="7445375" cy="1015663"/>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attemptMark</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Object</a:t>
            </a:r>
            <a:r>
              <a:rPr lang="en-US" sz="2000" b="0" dirty="0">
                <a:solidFill>
                  <a:srgbClr val="D4D4D4"/>
                </a:solidFill>
                <a:effectLst/>
                <a:latin typeface="Consolas" panose="020B0609020204030204" pitchFamily="49" charset="0"/>
              </a:rPr>
              <a:t> expectedRef,</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updateMark);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8EDA4BC1-EF1D-408D-83EB-2E15B1A921BF}" type="slidenum">
              <a:rPr lang="x-none"/>
              <a:pPr>
                <a:defRPr/>
              </a:pPr>
              <a:t>229</a:t>
            </a:fld>
            <a:endParaRPr lang="en-US" dirty="0"/>
          </a:p>
        </p:txBody>
      </p:sp>
      <p:sp>
        <p:nvSpPr>
          <p:cNvPr id="238597" name="Rectangle 3"/>
          <p:cNvSpPr>
            <a:spLocks noGrp="1" noChangeArrowheads="1"/>
          </p:cNvSpPr>
          <p:nvPr>
            <p:ph type="title"/>
          </p:nvPr>
        </p:nvSpPr>
        <p:spPr/>
        <p:txBody>
          <a:bodyPr/>
          <a:lstStyle/>
          <a:p>
            <a:r>
              <a:rPr lang="en-US" sz="4000" dirty="0"/>
              <a:t>Changing State</a:t>
            </a:r>
          </a:p>
        </p:txBody>
      </p:sp>
      <p:sp>
        <p:nvSpPr>
          <p:cNvPr id="238599" name="Text Box 5"/>
          <p:cNvSpPr txBox="1">
            <a:spLocks noChangeArrowheads="1"/>
          </p:cNvSpPr>
          <p:nvPr/>
        </p:nvSpPr>
        <p:spPr bwMode="auto">
          <a:xfrm>
            <a:off x="406568" y="4441229"/>
            <a:ext cx="5530850" cy="523220"/>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 then change to this new mark.</a:t>
            </a:r>
          </a:p>
        </p:txBody>
      </p:sp>
      <p:sp>
        <p:nvSpPr>
          <p:cNvPr id="238600" name="AutoShape 6"/>
          <p:cNvSpPr>
            <a:spLocks noChangeArrowheads="1"/>
          </p:cNvSpPr>
          <p:nvPr/>
        </p:nvSpPr>
        <p:spPr bwMode="auto">
          <a:xfrm>
            <a:off x="1220099" y="2708901"/>
            <a:ext cx="3166164" cy="327650"/>
          </a:xfrm>
          <a:prstGeom prst="wedgeRoundRectCallout">
            <a:avLst>
              <a:gd name="adj1" fmla="val -35560"/>
              <a:gd name="adj2" fmla="val 44098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41">
            <a:extLst>
              <a:ext uri="{FF2B5EF4-FFF2-40B4-BE49-F238E27FC236}">
                <a16:creationId xmlns:a16="http://schemas.microsoft.com/office/drawing/2014/main" id="{3F508366-E47B-CE2D-FEA3-31E7A3D6247F}"/>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9" name="Text Box 53">
            <a:extLst>
              <a:ext uri="{FF2B5EF4-FFF2-40B4-BE49-F238E27FC236}">
                <a16:creationId xmlns:a16="http://schemas.microsoft.com/office/drawing/2014/main" id="{FB50C024-6200-BC48-B150-0E99144C464E}"/>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52" name="Footer Placeholder 3"/>
          <p:cNvSpPr>
            <a:spLocks noGrp="1"/>
          </p:cNvSpPr>
          <p:nvPr>
            <p:ph type="ftr" sz="quarter" idx="10"/>
          </p:nvPr>
        </p:nvSpPr>
        <p:spPr/>
        <p:txBody>
          <a:bodyPr/>
          <a:lstStyle/>
          <a:p>
            <a:pPr>
              <a:defRPr/>
            </a:pPr>
            <a:r>
              <a:rPr lang="en-US" dirty="0"/>
              <a:t>Art of Multiprocessor Programming</a:t>
            </a:r>
          </a:p>
        </p:txBody>
      </p:sp>
      <p:sp>
        <p:nvSpPr>
          <p:cNvPr id="53" name="Slide Number Placeholder 4"/>
          <p:cNvSpPr>
            <a:spLocks noGrp="1"/>
          </p:cNvSpPr>
          <p:nvPr>
            <p:ph type="sldNum" sz="quarter" idx="11"/>
          </p:nvPr>
        </p:nvSpPr>
        <p:spPr/>
        <p:txBody>
          <a:bodyPr/>
          <a:lstStyle/>
          <a:p>
            <a:pPr>
              <a:defRPr/>
            </a:pPr>
            <a:fld id="{7E682A1F-762B-451F-8786-974CB518282D}" type="slidenum">
              <a:rPr lang="x-none"/>
              <a:pPr>
                <a:defRPr/>
              </a:pPr>
              <a:t>230</a:t>
            </a:fld>
            <a:endParaRPr lang="en-US" dirty="0"/>
          </a:p>
        </p:txBody>
      </p:sp>
      <p:sp>
        <p:nvSpPr>
          <p:cNvPr id="239622" name="Rectangle 2"/>
          <p:cNvSpPr>
            <a:spLocks noGrp="1" noChangeArrowheads="1"/>
          </p:cNvSpPr>
          <p:nvPr>
            <p:ph type="title"/>
          </p:nvPr>
        </p:nvSpPr>
        <p:spPr/>
        <p:txBody>
          <a:bodyPr/>
          <a:lstStyle/>
          <a:p>
            <a:r>
              <a:rPr lang="en-US" dirty="0"/>
              <a:t>Removing a Node</a:t>
            </a:r>
          </a:p>
        </p:txBody>
      </p:sp>
      <p:grpSp>
        <p:nvGrpSpPr>
          <p:cNvPr id="239631" name="Group 38"/>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239646" name="Freeform 3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9647" name="Freeform 4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9648" name="Freeform 4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9649" name="Freeform 4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9650" name="Freeform 4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9651" name="Freeform 4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9652" name="Freeform 4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9653" name="Freeform 4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39654" name="Freeform 4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913456" name="Freeform 48"/>
          <p:cNvSpPr>
            <a:spLocks/>
          </p:cNvSpPr>
          <p:nvPr/>
        </p:nvSpPr>
        <p:spPr bwMode="auto">
          <a:xfrm>
            <a:off x="4814888" y="3068638"/>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39633" name="AutoShape 50"/>
          <p:cNvSpPr>
            <a:spLocks noChangeArrowheads="1"/>
          </p:cNvSpPr>
          <p:nvPr/>
        </p:nvSpPr>
        <p:spPr bwMode="auto">
          <a:xfrm>
            <a:off x="6278880" y="4094163"/>
            <a:ext cx="2700020" cy="1055687"/>
          </a:xfrm>
          <a:prstGeom prst="cloudCallout">
            <a:avLst>
              <a:gd name="adj1" fmla="val -50358"/>
              <a:gd name="adj2" fmla="val 56496"/>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913463" name="Freeform 55"/>
          <p:cNvSpPr>
            <a:spLocks/>
          </p:cNvSpPr>
          <p:nvPr/>
        </p:nvSpPr>
        <p:spPr bwMode="auto">
          <a:xfrm>
            <a:off x="5832475" y="3433921"/>
            <a:ext cx="538162" cy="1320483"/>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sp>
        <p:nvSpPr>
          <p:cNvPr id="913465" name="Freeform 57"/>
          <p:cNvSpPr>
            <a:spLocks/>
          </p:cNvSpPr>
          <p:nvPr/>
        </p:nvSpPr>
        <p:spPr bwMode="auto">
          <a:xfrm rot="-2380064">
            <a:off x="5228390" y="3671480"/>
            <a:ext cx="538162" cy="1363770"/>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grpSp>
        <p:nvGrpSpPr>
          <p:cNvPr id="3" name="Group 28">
            <a:extLst>
              <a:ext uri="{FF2B5EF4-FFF2-40B4-BE49-F238E27FC236}">
                <a16:creationId xmlns:a16="http://schemas.microsoft.com/office/drawing/2014/main" id="{1239C39F-3C5D-6978-2C35-69C5A9673DDD}"/>
              </a:ext>
            </a:extLst>
          </p:cNvPr>
          <p:cNvGrpSpPr>
            <a:grpSpLocks/>
          </p:cNvGrpSpPr>
          <p:nvPr/>
        </p:nvGrpSpPr>
        <p:grpSpPr bwMode="auto">
          <a:xfrm>
            <a:off x="557213" y="2757157"/>
            <a:ext cx="1609725" cy="390525"/>
            <a:chOff x="486" y="1644"/>
            <a:chExt cx="1014" cy="246"/>
          </a:xfrm>
          <a:effectLst>
            <a:glow rad="228600">
              <a:schemeClr val="accent3">
                <a:satMod val="175000"/>
                <a:alpha val="40000"/>
              </a:schemeClr>
            </a:glow>
          </a:effectLst>
        </p:grpSpPr>
        <p:sp>
          <p:nvSpPr>
            <p:cNvPr id="30" name="AutoShape 29">
              <a:extLst>
                <a:ext uri="{FF2B5EF4-FFF2-40B4-BE49-F238E27FC236}">
                  <a16:creationId xmlns:a16="http://schemas.microsoft.com/office/drawing/2014/main" id="{25CF87E9-B5B4-662E-3F5C-56A9957B54BE}"/>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Line 30">
              <a:extLst>
                <a:ext uri="{FF2B5EF4-FFF2-40B4-BE49-F238E27FC236}">
                  <a16:creationId xmlns:a16="http://schemas.microsoft.com/office/drawing/2014/main" id="{03464B5B-3116-D779-D8BE-5AD1BA590E9A}"/>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Line 31">
              <a:extLst>
                <a:ext uri="{FF2B5EF4-FFF2-40B4-BE49-F238E27FC236}">
                  <a16:creationId xmlns:a16="http://schemas.microsoft.com/office/drawing/2014/main" id="{1C3EE5DB-DCF8-006A-CA98-01BC66410D00}"/>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sp>
        <p:nvSpPr>
          <p:cNvPr id="4" name="Text Box 34">
            <a:extLst>
              <a:ext uri="{FF2B5EF4-FFF2-40B4-BE49-F238E27FC236}">
                <a16:creationId xmlns:a16="http://schemas.microsoft.com/office/drawing/2014/main" id="{DBAA57E2-AE79-EE57-DBE5-5C73DA645C50}"/>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5" name="AutoShape 35">
            <a:extLst>
              <a:ext uri="{FF2B5EF4-FFF2-40B4-BE49-F238E27FC236}">
                <a16:creationId xmlns:a16="http://schemas.microsoft.com/office/drawing/2014/main" id="{423A250F-D1C5-2CD6-2931-E5B513A35828}"/>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 name="Line 36">
            <a:extLst>
              <a:ext uri="{FF2B5EF4-FFF2-40B4-BE49-F238E27FC236}">
                <a16:creationId xmlns:a16="http://schemas.microsoft.com/office/drawing/2014/main" id="{A80B8E9C-164B-00C8-18FA-9548108B58AB}"/>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7" name="Line 37">
            <a:extLst>
              <a:ext uri="{FF2B5EF4-FFF2-40B4-BE49-F238E27FC236}">
                <a16:creationId xmlns:a16="http://schemas.microsoft.com/office/drawing/2014/main" id="{44EB2C02-F83F-2EF8-D2D7-4E937C137452}"/>
              </a:ext>
            </a:extLst>
          </p:cNvPr>
          <p:cNvSpPr>
            <a:spLocks noChangeShapeType="1"/>
          </p:cNvSpPr>
          <p:nvPr/>
        </p:nvSpPr>
        <p:spPr bwMode="auto">
          <a:xfrm>
            <a:off x="3141663" y="2956391"/>
            <a:ext cx="688975" cy="0"/>
          </a:xfrm>
          <a:prstGeom prst="line">
            <a:avLst/>
          </a:prstGeom>
          <a:noFill/>
          <a:ln w="76200">
            <a:solidFill>
              <a:schemeClr val="accent1"/>
            </a:solidFill>
            <a:round/>
            <a:headEnd/>
            <a:tailEnd type="triangle" w="med" len="med"/>
          </a:ln>
        </p:spPr>
        <p:txBody>
          <a:bodyPr wrap="none" anchor="ctr"/>
          <a:lstStyle/>
          <a:p>
            <a:endParaRPr lang="en-US" dirty="0">
              <a:latin typeface="Consolas" panose="020B0609020204030204" pitchFamily="49" charset="0"/>
            </a:endParaRPr>
          </a:p>
        </p:txBody>
      </p:sp>
      <p:sp>
        <p:nvSpPr>
          <p:cNvPr id="11" name="Line 42">
            <a:extLst>
              <a:ext uri="{FF2B5EF4-FFF2-40B4-BE49-F238E27FC236}">
                <a16:creationId xmlns:a16="http://schemas.microsoft.com/office/drawing/2014/main" id="{110F499C-DF92-27BA-0942-FF30DE64358E}"/>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Line 43">
            <a:extLst>
              <a:ext uri="{FF2B5EF4-FFF2-40B4-BE49-F238E27FC236}">
                <a16:creationId xmlns:a16="http://schemas.microsoft.com/office/drawing/2014/main" id="{03B31280-35E8-D8AB-F7B2-9C44130260AF}"/>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4" name="AutoShape 47">
            <a:extLst>
              <a:ext uri="{FF2B5EF4-FFF2-40B4-BE49-F238E27FC236}">
                <a16:creationId xmlns:a16="http://schemas.microsoft.com/office/drawing/2014/main" id="{857942F5-AD2E-864C-CB4B-BC16C029964F}"/>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5" name="Line 48">
            <a:extLst>
              <a:ext uri="{FF2B5EF4-FFF2-40B4-BE49-F238E27FC236}">
                <a16:creationId xmlns:a16="http://schemas.microsoft.com/office/drawing/2014/main" id="{54F3AB89-B210-8A37-40C6-46CB7B2B53BD}"/>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Line 49">
            <a:extLst>
              <a:ext uri="{FF2B5EF4-FFF2-40B4-BE49-F238E27FC236}">
                <a16:creationId xmlns:a16="http://schemas.microsoft.com/office/drawing/2014/main" id="{B3DF6261-BD22-9AE6-A482-9EA0FC3E51B9}"/>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8" name="Text Box 52">
            <a:extLst>
              <a:ext uri="{FF2B5EF4-FFF2-40B4-BE49-F238E27FC236}">
                <a16:creationId xmlns:a16="http://schemas.microsoft.com/office/drawing/2014/main" id="{D076D970-D458-3205-11A3-054AA70E0F47}"/>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0" name="Text Box 54">
            <a:extLst>
              <a:ext uri="{FF2B5EF4-FFF2-40B4-BE49-F238E27FC236}">
                <a16:creationId xmlns:a16="http://schemas.microsoft.com/office/drawing/2014/main" id="{113309A7-169E-C281-A463-DFBA6257F690}"/>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1" name="AutoShape 56">
            <a:extLst>
              <a:ext uri="{FF2B5EF4-FFF2-40B4-BE49-F238E27FC236}">
                <a16:creationId xmlns:a16="http://schemas.microsoft.com/office/drawing/2014/main" id="{5D2B8256-4A3D-EBEE-E2BE-59C727B0538B}"/>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2" name="Line 57">
            <a:extLst>
              <a:ext uri="{FF2B5EF4-FFF2-40B4-BE49-F238E27FC236}">
                <a16:creationId xmlns:a16="http://schemas.microsoft.com/office/drawing/2014/main" id="{34FE2429-B318-74FC-AEB1-BAB743084800}"/>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60">
            <a:extLst>
              <a:ext uri="{FF2B5EF4-FFF2-40B4-BE49-F238E27FC236}">
                <a16:creationId xmlns:a16="http://schemas.microsoft.com/office/drawing/2014/main" id="{CD59C287-30E7-2611-F20D-8EE96B35735F}"/>
              </a:ext>
            </a:extLst>
          </p:cNvPr>
          <p:cNvSpPr txBox="1">
            <a:spLocks noChangeArrowheads="1"/>
          </p:cNvSpPr>
          <p:nvPr/>
        </p:nvSpPr>
        <p:spPr bwMode="auto">
          <a:xfrm>
            <a:off x="7095072"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25" name="Line 76">
            <a:extLst>
              <a:ext uri="{FF2B5EF4-FFF2-40B4-BE49-F238E27FC236}">
                <a16:creationId xmlns:a16="http://schemas.microsoft.com/office/drawing/2014/main" id="{53AEB542-E464-6915-13EA-DCC33C35D3DA}"/>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6" name="Graphic 25" descr="Checkmark with solid fill">
            <a:extLst>
              <a:ext uri="{FF2B5EF4-FFF2-40B4-BE49-F238E27FC236}">
                <a16:creationId xmlns:a16="http://schemas.microsoft.com/office/drawing/2014/main" id="{8DC2DFD3-108E-C650-C4D6-D07F89B3DB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27" name="Graphic 26" descr="Checkmark with solid fill">
            <a:extLst>
              <a:ext uri="{FF2B5EF4-FFF2-40B4-BE49-F238E27FC236}">
                <a16:creationId xmlns:a16="http://schemas.microsoft.com/office/drawing/2014/main" id="{44514BF2-C3E2-1886-DF0F-0E9AB9D46B5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28" name="Graphic 27" descr="Checkmark with solid fill">
            <a:extLst>
              <a:ext uri="{FF2B5EF4-FFF2-40B4-BE49-F238E27FC236}">
                <a16:creationId xmlns:a16="http://schemas.microsoft.com/office/drawing/2014/main" id="{A5734328-E9F4-D252-7CCF-4496566C102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29" name="Graphic 28" descr="Close with solid fill">
            <a:extLst>
              <a:ext uri="{FF2B5EF4-FFF2-40B4-BE49-F238E27FC236}">
                <a16:creationId xmlns:a16="http://schemas.microsoft.com/office/drawing/2014/main" id="{215AB334-1990-92B2-51D4-FB4825E5BBB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35822" y="2798992"/>
            <a:ext cx="274320" cy="274320"/>
          </a:xfrm>
          <a:prstGeom prst="rect">
            <a:avLst/>
          </a:prstGeom>
        </p:spPr>
      </p:pic>
      <p:pic>
        <p:nvPicPr>
          <p:cNvPr id="34" name="Graphic 33" descr="Checkmark with solid fill">
            <a:extLst>
              <a:ext uri="{FF2B5EF4-FFF2-40B4-BE49-F238E27FC236}">
                <a16:creationId xmlns:a16="http://schemas.microsoft.com/office/drawing/2014/main" id="{7AF24D16-A6BB-44EB-7D5D-8B2C3AE207E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5827" y="2820099"/>
            <a:ext cx="274320" cy="274320"/>
          </a:xfrm>
          <a:prstGeom prst="rect">
            <a:avLst/>
          </a:prstGeom>
        </p:spPr>
      </p:pic>
      <p:grpSp>
        <p:nvGrpSpPr>
          <p:cNvPr id="35" name="Group 10">
            <a:extLst>
              <a:ext uri="{FF2B5EF4-FFF2-40B4-BE49-F238E27FC236}">
                <a16:creationId xmlns:a16="http://schemas.microsoft.com/office/drawing/2014/main" id="{A73940D3-1F3A-5AF8-4A56-C910BB145EE6}"/>
              </a:ext>
            </a:extLst>
          </p:cNvPr>
          <p:cNvGrpSpPr>
            <a:grpSpLocks/>
          </p:cNvGrpSpPr>
          <p:nvPr/>
        </p:nvGrpSpPr>
        <p:grpSpPr bwMode="auto">
          <a:xfrm>
            <a:off x="7032626" y="796310"/>
            <a:ext cx="863600" cy="799921"/>
            <a:chOff x="1296" y="1824"/>
            <a:chExt cx="2496" cy="2352"/>
          </a:xfrm>
        </p:grpSpPr>
        <p:sp>
          <p:nvSpPr>
            <p:cNvPr id="36" name="AutoShape 11">
              <a:extLst>
                <a:ext uri="{FF2B5EF4-FFF2-40B4-BE49-F238E27FC236}">
                  <a16:creationId xmlns:a16="http://schemas.microsoft.com/office/drawing/2014/main" id="{DFFFAFE0-8686-D67A-44FF-42CB09BA69A8}"/>
                </a:ext>
              </a:extLst>
            </p:cNvPr>
            <p:cNvSpPr>
              <a:spLocks noChangeArrowheads="1"/>
            </p:cNvSpPr>
            <p:nvPr/>
          </p:nvSpPr>
          <p:spPr bwMode="auto">
            <a:xfrm>
              <a:off x="1296" y="1824"/>
              <a:ext cx="2496" cy="235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481 h 21600"/>
              </a:gdLst>
              <a:ahLst/>
              <a:cxnLst>
                <a:cxn ang="T8">
                  <a:pos x="T0" y="T1"/>
                </a:cxn>
                <a:cxn ang="T9">
                  <a:pos x="T2" y="T3"/>
                </a:cxn>
                <a:cxn ang="T10">
                  <a:pos x="T4" y="T5"/>
                </a:cxn>
                <a:cxn ang="T11">
                  <a:pos x="T6" y="T7"/>
                </a:cxn>
              </a:cxnLst>
              <a:rect l="T12" t="T13" r="T14" b="T15"/>
              <a:pathLst>
                <a:path w="21600" h="21600">
                  <a:moveTo>
                    <a:pt x="10783" y="18688"/>
                  </a:moveTo>
                  <a:cubicBezTo>
                    <a:pt x="6432" y="18679"/>
                    <a:pt x="2911" y="15150"/>
                    <a:pt x="2911" y="10800"/>
                  </a:cubicBezTo>
                  <a:cubicBezTo>
                    <a:pt x="2911" y="6443"/>
                    <a:pt x="6443" y="2911"/>
                    <a:pt x="10800" y="2911"/>
                  </a:cubicBezTo>
                  <a:cubicBezTo>
                    <a:pt x="15156" y="2911"/>
                    <a:pt x="18689" y="6443"/>
                    <a:pt x="18689" y="10800"/>
                  </a:cubicBezTo>
                  <a:cubicBezTo>
                    <a:pt x="18689" y="15150"/>
                    <a:pt x="15167" y="18679"/>
                    <a:pt x="10816" y="18688"/>
                  </a:cubicBezTo>
                  <a:lnTo>
                    <a:pt x="10823" y="21599"/>
                  </a:lnTo>
                  <a:cubicBezTo>
                    <a:pt x="16778" y="21587"/>
                    <a:pt x="21600" y="16755"/>
                    <a:pt x="21600" y="10800"/>
                  </a:cubicBezTo>
                  <a:cubicBezTo>
                    <a:pt x="21600" y="4835"/>
                    <a:pt x="16764" y="0"/>
                    <a:pt x="10800" y="0"/>
                  </a:cubicBezTo>
                  <a:cubicBezTo>
                    <a:pt x="4835" y="0"/>
                    <a:pt x="0" y="4835"/>
                    <a:pt x="0" y="10800"/>
                  </a:cubicBezTo>
                  <a:cubicBezTo>
                    <a:pt x="-1" y="16755"/>
                    <a:pt x="4821" y="21587"/>
                    <a:pt x="10776" y="21599"/>
                  </a:cubicBezTo>
                  <a:close/>
                </a:path>
              </a:pathLst>
            </a:custGeom>
            <a:solidFill>
              <a:srgbClr val="FF0000"/>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37" name="Rectangle 12">
              <a:extLst>
                <a:ext uri="{FF2B5EF4-FFF2-40B4-BE49-F238E27FC236}">
                  <a16:creationId xmlns:a16="http://schemas.microsoft.com/office/drawing/2014/main" id="{C6F3C358-6345-2053-8E29-48DA24A342F5}"/>
                </a:ext>
              </a:extLst>
            </p:cNvPr>
            <p:cNvSpPr>
              <a:spLocks noChangeArrowheads="1"/>
            </p:cNvSpPr>
            <p:nvPr/>
          </p:nvSpPr>
          <p:spPr bwMode="auto">
            <a:xfrm rot="-2826042">
              <a:off x="2400" y="1824"/>
              <a:ext cx="288" cy="2352"/>
            </a:xfrm>
            <a:prstGeom prst="rect">
              <a:avLst/>
            </a:prstGeom>
            <a:solidFill>
              <a:srgbClr val="FF0000"/>
            </a:solidFill>
            <a:ln w="9525" algn="ctr">
              <a:noFill/>
              <a:miter lim="800000"/>
              <a:headEnd/>
              <a:tailEnd/>
            </a:ln>
          </p:spPr>
          <p:txBody>
            <a:bodyPr wrap="none" anchor="ctr"/>
            <a:lstStyle/>
            <a:p>
              <a:endParaRPr lang="en-US" dirty="0">
                <a:latin typeface="Consolas" panose="020B0609020204030204" pitchFamily="49" charset="0"/>
              </a:endParaRPr>
            </a:p>
          </p:txBody>
        </p:sp>
      </p:grpSp>
      <p:grpSp>
        <p:nvGrpSpPr>
          <p:cNvPr id="38" name="Group 3">
            <a:extLst>
              <a:ext uri="{FF2B5EF4-FFF2-40B4-BE49-F238E27FC236}">
                <a16:creationId xmlns:a16="http://schemas.microsoft.com/office/drawing/2014/main" id="{24D03AC1-BDE3-1B60-1CD2-C15466AC4B50}"/>
              </a:ext>
            </a:extLst>
          </p:cNvPr>
          <p:cNvGrpSpPr>
            <a:grpSpLocks/>
          </p:cNvGrpSpPr>
          <p:nvPr/>
        </p:nvGrpSpPr>
        <p:grpSpPr bwMode="auto">
          <a:xfrm>
            <a:off x="7228683" y="896233"/>
            <a:ext cx="471487" cy="476250"/>
            <a:chOff x="369" y="1305"/>
            <a:chExt cx="297" cy="300"/>
          </a:xfrm>
          <a:solidFill>
            <a:schemeClr val="bg1"/>
          </a:solidFill>
        </p:grpSpPr>
        <p:sp>
          <p:nvSpPr>
            <p:cNvPr id="39" name="Oval 4">
              <a:extLst>
                <a:ext uri="{FF2B5EF4-FFF2-40B4-BE49-F238E27FC236}">
                  <a16:creationId xmlns:a16="http://schemas.microsoft.com/office/drawing/2014/main" id="{E8862311-20EC-9ABA-FC24-F1724EAA5854}"/>
                </a:ext>
              </a:extLst>
            </p:cNvPr>
            <p:cNvSpPr>
              <a:spLocks noChangeArrowheads="1"/>
            </p:cNvSpPr>
            <p:nvPr/>
          </p:nvSpPr>
          <p:spPr bwMode="auto">
            <a:xfrm>
              <a:off x="369" y="1399"/>
              <a:ext cx="297" cy="206"/>
            </a:xfrm>
            <a:prstGeom prst="ellipse">
              <a:avLst/>
            </a:prstGeom>
            <a:grpFill/>
            <a:ln w="9525" algn="ctr">
              <a:noFill/>
              <a:round/>
              <a:headEnd/>
              <a:tailEnd/>
            </a:ln>
          </p:spPr>
          <p:txBody>
            <a:bodyPr wrap="none" anchor="ctr"/>
            <a:lstStyle/>
            <a:p>
              <a:endParaRPr lang="en-US" dirty="0">
                <a:latin typeface="Consolas" panose="020B0609020204030204" pitchFamily="49" charset="0"/>
              </a:endParaRPr>
            </a:p>
          </p:txBody>
        </p:sp>
        <p:sp>
          <p:nvSpPr>
            <p:cNvPr id="40" name="Oval 5">
              <a:extLst>
                <a:ext uri="{FF2B5EF4-FFF2-40B4-BE49-F238E27FC236}">
                  <a16:creationId xmlns:a16="http://schemas.microsoft.com/office/drawing/2014/main" id="{D1E3E2FE-8A4E-6450-4483-241D5CBCB21D}"/>
                </a:ext>
              </a:extLst>
            </p:cNvPr>
            <p:cNvSpPr>
              <a:spLocks noChangeArrowheads="1"/>
            </p:cNvSpPr>
            <p:nvPr/>
          </p:nvSpPr>
          <p:spPr bwMode="auto">
            <a:xfrm>
              <a:off x="480" y="1442"/>
              <a:ext cx="75" cy="52"/>
            </a:xfrm>
            <a:prstGeom prst="ellipse">
              <a:avLst/>
            </a:prstGeom>
            <a:solidFill>
              <a:schemeClr val="tx1"/>
            </a:solidFill>
            <a:ln w="9525" algn="ctr">
              <a:noFill/>
              <a:round/>
              <a:headEnd/>
              <a:tailEnd/>
            </a:ln>
          </p:spPr>
          <p:txBody>
            <a:bodyPr wrap="none" anchor="ctr"/>
            <a:lstStyle/>
            <a:p>
              <a:endParaRPr lang="en-US" dirty="0">
                <a:latin typeface="Consolas" panose="020B0609020204030204" pitchFamily="49" charset="0"/>
              </a:endParaRPr>
            </a:p>
          </p:txBody>
        </p:sp>
        <p:sp>
          <p:nvSpPr>
            <p:cNvPr id="41" name="AutoShape 6">
              <a:extLst>
                <a:ext uri="{FF2B5EF4-FFF2-40B4-BE49-F238E27FC236}">
                  <a16:creationId xmlns:a16="http://schemas.microsoft.com/office/drawing/2014/main" id="{BD082C90-E81B-491F-6696-F77E66B324FD}"/>
                </a:ext>
              </a:extLst>
            </p:cNvPr>
            <p:cNvSpPr>
              <a:spLocks noChangeArrowheads="1"/>
            </p:cNvSpPr>
            <p:nvPr/>
          </p:nvSpPr>
          <p:spPr bwMode="auto">
            <a:xfrm flipV="1">
              <a:off x="474" y="1476"/>
              <a:ext cx="87" cy="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69 w 21600"/>
                <a:gd name="T13" fmla="*/ 4431 h 21600"/>
                <a:gd name="T14" fmla="*/ 17131 w 21600"/>
                <a:gd name="T15" fmla="*/ 1716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9525" algn="ctr">
              <a:noFill/>
              <a:miter lim="800000"/>
              <a:headEnd/>
              <a:tailEnd/>
            </a:ln>
          </p:spPr>
          <p:txBody>
            <a:bodyPr wrap="none" anchor="ctr"/>
            <a:lstStyle/>
            <a:p>
              <a:endParaRPr lang="en-US" dirty="0">
                <a:latin typeface="Consolas" panose="020B0609020204030204" pitchFamily="49" charset="0"/>
              </a:endParaRPr>
            </a:p>
          </p:txBody>
        </p:sp>
        <p:sp>
          <p:nvSpPr>
            <p:cNvPr id="42" name="AutoShape 7">
              <a:extLst>
                <a:ext uri="{FF2B5EF4-FFF2-40B4-BE49-F238E27FC236}">
                  <a16:creationId xmlns:a16="http://schemas.microsoft.com/office/drawing/2014/main" id="{70D1AA53-EE7E-D8B6-C309-964E8739D654}"/>
                </a:ext>
              </a:extLst>
            </p:cNvPr>
            <p:cNvSpPr>
              <a:spLocks noChangeArrowheads="1"/>
            </p:cNvSpPr>
            <p:nvPr/>
          </p:nvSpPr>
          <p:spPr bwMode="auto">
            <a:xfrm>
              <a:off x="431" y="1305"/>
              <a:ext cx="161" cy="24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720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pFill/>
            <a:ln w="9525" algn="ctr">
              <a:noFill/>
              <a:miter lim="800000"/>
              <a:headEnd/>
              <a:tailEnd/>
            </a:ln>
          </p:spPr>
          <p:txBody>
            <a:bodyPr wrap="none" anchor="ctr"/>
            <a:lstStyle/>
            <a:p>
              <a:endParaRPr lang="en-US" dirty="0">
                <a:latin typeface="Consolas" panose="020B0609020204030204" pitchFamily="49" charset="0"/>
              </a:endParaRPr>
            </a:p>
          </p:txBody>
        </p:sp>
      </p:grpSp>
      <p:sp>
        <p:nvSpPr>
          <p:cNvPr id="913460" name="AutoShape 52"/>
          <p:cNvSpPr>
            <a:spLocks noChangeArrowheads="1"/>
          </p:cNvSpPr>
          <p:nvPr/>
        </p:nvSpPr>
        <p:spPr bwMode="auto">
          <a:xfrm>
            <a:off x="3978275" y="2387600"/>
            <a:ext cx="1570038" cy="1295400"/>
          </a:xfrm>
          <a:prstGeom prst="irregularSeal1">
            <a:avLst/>
          </a:prstGeom>
          <a:solidFill>
            <a:srgbClr val="FFFF00"/>
          </a:solidFill>
          <a:ln w="38100">
            <a:solidFill>
              <a:srgbClr val="FF0000"/>
            </a:solidFill>
            <a:miter lim="800000"/>
            <a:headEnd/>
            <a:tailEnd/>
          </a:ln>
        </p:spPr>
        <p:txBody>
          <a:bodyPr wrap="none" anchor="ctr"/>
          <a:lstStyle/>
          <a:p>
            <a:pPr algn="ctr"/>
            <a:r>
              <a:rPr lang="en-US" sz="2800" dirty="0">
                <a:solidFill>
                  <a:srgbClr val="FF0000"/>
                </a:solidFill>
                <a:latin typeface="Arial" pitchFamily="34" charset="0"/>
              </a:rPr>
              <a:t>CAS</a:t>
            </a:r>
          </a:p>
        </p:txBody>
      </p:sp>
    </p:spTree>
    <p:extLst>
      <p:ext uri="{BB962C8B-B14F-4D97-AF65-F5344CB8AC3E}">
        <p14:creationId xmlns:p14="http://schemas.microsoft.com/office/powerpoint/2010/main" val="240118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13463"/>
                                        </p:tgtEl>
                                        <p:attrNameLst>
                                          <p:attrName>style.visibility</p:attrName>
                                        </p:attrNameLst>
                                      </p:cBhvr>
                                      <p:to>
                                        <p:strVal val="visible"/>
                                      </p:to>
                                    </p:set>
                                    <p:animEffect transition="in" filter="fade">
                                      <p:cBhvr>
                                        <p:cTn id="7" dur="500"/>
                                        <p:tgtEl>
                                          <p:spTgt spid="91346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xit" presetSubtype="0" fill="hold" nodeType="afterEffect">
                                  <p:stCondLst>
                                    <p:cond delay="0"/>
                                  </p:stCondLst>
                                  <p:childTnLst>
                                    <p:animEffect transition="out" filter="fade">
                                      <p:cBhvr>
                                        <p:cTn id="14" dur="500"/>
                                        <p:tgtEl>
                                          <p:spTgt spid="34"/>
                                        </p:tgtEl>
                                      </p:cBhvr>
                                    </p:animEffect>
                                    <p:set>
                                      <p:cBhvr>
                                        <p:cTn id="15" dur="1" fill="hold">
                                          <p:stCondLst>
                                            <p:cond delay="499"/>
                                          </p:stCondLst>
                                        </p:cTn>
                                        <p:tgtEl>
                                          <p:spTgt spid="3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913463"/>
                                        </p:tgtEl>
                                      </p:cBhvr>
                                    </p:animEffect>
                                    <p:set>
                                      <p:cBhvr>
                                        <p:cTn id="20" dur="1" fill="hold">
                                          <p:stCondLst>
                                            <p:cond delay="499"/>
                                          </p:stCondLst>
                                        </p:cTn>
                                        <p:tgtEl>
                                          <p:spTgt spid="91346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13465"/>
                                        </p:tgtEl>
                                        <p:attrNameLst>
                                          <p:attrName>style.visibility</p:attrName>
                                        </p:attrNameLst>
                                      </p:cBhvr>
                                      <p:to>
                                        <p:strVal val="visible"/>
                                      </p:to>
                                    </p:set>
                                    <p:animEffect transition="in" filter="fade">
                                      <p:cBhvr>
                                        <p:cTn id="25" dur="500"/>
                                        <p:tgtEl>
                                          <p:spTgt spid="913465"/>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913460"/>
                                        </p:tgtEl>
                                        <p:attrNameLst>
                                          <p:attrName>style.visibility</p:attrName>
                                        </p:attrNameLst>
                                      </p:cBhvr>
                                      <p:to>
                                        <p:strVal val="visible"/>
                                      </p:to>
                                    </p:set>
                                    <p:animEffect transition="in" filter="fade">
                                      <p:cBhvr>
                                        <p:cTn id="29" dur="500"/>
                                        <p:tgtEl>
                                          <p:spTgt spid="913460"/>
                                        </p:tgtEl>
                                      </p:cBhvr>
                                    </p:animEffect>
                                  </p:childTnLst>
                                </p:cTn>
                              </p:par>
                            </p:childTnLst>
                          </p:cTn>
                        </p:par>
                        <p:par>
                          <p:cTn id="30" fill="hold">
                            <p:stCondLst>
                              <p:cond delay="1000"/>
                            </p:stCondLst>
                            <p:childTnLst>
                              <p:par>
                                <p:cTn id="31" presetID="10" presetClass="exit" presetSubtype="0" fill="hold" grpId="0" nodeType="afterEffect">
                                  <p:stCondLst>
                                    <p:cond delay="0"/>
                                  </p:stCondLst>
                                  <p:childTnLst>
                                    <p:animEffect transition="out" filter="fade">
                                      <p:cBhvr>
                                        <p:cTn id="32" dur="500"/>
                                        <p:tgtEl>
                                          <p:spTgt spid="12"/>
                                        </p:tgtEl>
                                      </p:cBhvr>
                                    </p:animEffect>
                                    <p:set>
                                      <p:cBhvr>
                                        <p:cTn id="33" dur="1" fill="hold">
                                          <p:stCondLst>
                                            <p:cond delay="499"/>
                                          </p:stCondLst>
                                        </p:cTn>
                                        <p:tgtEl>
                                          <p:spTgt spid="12"/>
                                        </p:tgtEl>
                                        <p:attrNameLst>
                                          <p:attrName>style.visibility</p:attrName>
                                        </p:attrNameLst>
                                      </p:cBhvr>
                                      <p:to>
                                        <p:strVal val="hidden"/>
                                      </p:to>
                                    </p:se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913456"/>
                                        </p:tgtEl>
                                        <p:attrNameLst>
                                          <p:attrName>style.visibility</p:attrName>
                                        </p:attrNameLst>
                                      </p:cBhvr>
                                      <p:to>
                                        <p:strVal val="visible"/>
                                      </p:to>
                                    </p:set>
                                    <p:animEffect transition="in" filter="fade">
                                      <p:cBhvr>
                                        <p:cTn id="37" dur="500"/>
                                        <p:tgtEl>
                                          <p:spTgt spid="9134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913465"/>
                                        </p:tgtEl>
                                      </p:cBhvr>
                                    </p:animEffect>
                                    <p:set>
                                      <p:cBhvr>
                                        <p:cTn id="42" dur="1" fill="hold">
                                          <p:stCondLst>
                                            <p:cond delay="499"/>
                                          </p:stCondLst>
                                        </p:cTn>
                                        <p:tgtEl>
                                          <p:spTgt spid="913465"/>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913460"/>
                                        </p:tgtEl>
                                      </p:cBhvr>
                                    </p:animEffect>
                                    <p:set>
                                      <p:cBhvr>
                                        <p:cTn id="45" dur="1" fill="hold">
                                          <p:stCondLst>
                                            <p:cond delay="499"/>
                                          </p:stCondLst>
                                        </p:cTn>
                                        <p:tgtEl>
                                          <p:spTgt spid="9134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3456" grpId="0" animBg="1"/>
      <p:bldP spid="913463" grpId="0" animBg="1"/>
      <p:bldP spid="913463" grpId="1" animBg="1"/>
      <p:bldP spid="913465" grpId="0" animBg="1"/>
      <p:bldP spid="913465" grpId="1" animBg="1"/>
      <p:bldP spid="12" grpId="0" animBg="1"/>
      <p:bldP spid="913460" grpId="0" animBg="1"/>
      <p:bldP spid="913460" grpId="1"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41">
            <a:extLst>
              <a:ext uri="{FF2B5EF4-FFF2-40B4-BE49-F238E27FC236}">
                <a16:creationId xmlns:a16="http://schemas.microsoft.com/office/drawing/2014/main" id="{9DA62214-98DB-C466-6AAC-A2D480FA2AA0}"/>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8" name="Text Box 53">
            <a:extLst>
              <a:ext uri="{FF2B5EF4-FFF2-40B4-BE49-F238E27FC236}">
                <a16:creationId xmlns:a16="http://schemas.microsoft.com/office/drawing/2014/main" id="{37E2ED9D-B8FB-4C61-6743-D90D3B52CABC}"/>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7" name="Line 37">
            <a:extLst>
              <a:ext uri="{FF2B5EF4-FFF2-40B4-BE49-F238E27FC236}">
                <a16:creationId xmlns:a16="http://schemas.microsoft.com/office/drawing/2014/main" id="{33F8EE6E-33A2-499B-B17A-2BE7084E37C6}"/>
              </a:ext>
            </a:extLst>
          </p:cNvPr>
          <p:cNvSpPr>
            <a:spLocks noChangeShapeType="1"/>
          </p:cNvSpPr>
          <p:nvPr/>
        </p:nvSpPr>
        <p:spPr bwMode="auto">
          <a:xfrm>
            <a:off x="314166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 name="Text Box 34">
            <a:extLst>
              <a:ext uri="{FF2B5EF4-FFF2-40B4-BE49-F238E27FC236}">
                <a16:creationId xmlns:a16="http://schemas.microsoft.com/office/drawing/2014/main" id="{F0BFA03D-E6CD-F806-56C5-11A28F8DFB2B}"/>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5" name="AutoShape 35">
            <a:extLst>
              <a:ext uri="{FF2B5EF4-FFF2-40B4-BE49-F238E27FC236}">
                <a16:creationId xmlns:a16="http://schemas.microsoft.com/office/drawing/2014/main" id="{1649F18C-1FFE-5897-2780-AAF84FB6F865}"/>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bg1"/>
            </a:solidFill>
            <a:round/>
            <a:headEnd/>
            <a:tailEnd/>
          </a:ln>
        </p:spPr>
        <p:txBody>
          <a:bodyPr wrap="none" anchor="ctr"/>
          <a:lstStyle/>
          <a:p>
            <a:endParaRPr lang="en-US" dirty="0">
              <a:latin typeface="Consolas" panose="020B0609020204030204" pitchFamily="49" charset="0"/>
            </a:endParaRPr>
          </a:p>
        </p:txBody>
      </p:sp>
      <p:sp>
        <p:nvSpPr>
          <p:cNvPr id="6" name="Line 36">
            <a:extLst>
              <a:ext uri="{FF2B5EF4-FFF2-40B4-BE49-F238E27FC236}">
                <a16:creationId xmlns:a16="http://schemas.microsoft.com/office/drawing/2014/main" id="{1DD3810E-31D8-9DF6-9F3A-DCAD7B39EC01}"/>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Line 42">
            <a:extLst>
              <a:ext uri="{FF2B5EF4-FFF2-40B4-BE49-F238E27FC236}">
                <a16:creationId xmlns:a16="http://schemas.microsoft.com/office/drawing/2014/main" id="{5B1ADE0D-E9A4-9B61-9CE4-A57121BF44AD}"/>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43">
            <a:extLst>
              <a:ext uri="{FF2B5EF4-FFF2-40B4-BE49-F238E27FC236}">
                <a16:creationId xmlns:a16="http://schemas.microsoft.com/office/drawing/2014/main" id="{25F0F7DF-EB34-1D92-CF4A-43CBED6247E3}"/>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 name="AutoShape 47">
            <a:extLst>
              <a:ext uri="{FF2B5EF4-FFF2-40B4-BE49-F238E27FC236}">
                <a16:creationId xmlns:a16="http://schemas.microsoft.com/office/drawing/2014/main" id="{30C0077B-F6F1-49C2-B201-4F02D2BB14E7}"/>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48">
            <a:extLst>
              <a:ext uri="{FF2B5EF4-FFF2-40B4-BE49-F238E27FC236}">
                <a16:creationId xmlns:a16="http://schemas.microsoft.com/office/drawing/2014/main" id="{4977FB66-1A9F-6484-4AFC-A08103645D7C}"/>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49">
            <a:extLst>
              <a:ext uri="{FF2B5EF4-FFF2-40B4-BE49-F238E27FC236}">
                <a16:creationId xmlns:a16="http://schemas.microsoft.com/office/drawing/2014/main" id="{13A68C4D-0102-1C8A-B5E8-E986C750A18C}"/>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Text Box 52">
            <a:extLst>
              <a:ext uri="{FF2B5EF4-FFF2-40B4-BE49-F238E27FC236}">
                <a16:creationId xmlns:a16="http://schemas.microsoft.com/office/drawing/2014/main" id="{EDC0E2BA-99EA-2FC3-24B2-8EDFFC6CB269}"/>
              </a:ext>
            </a:extLst>
          </p:cNvPr>
          <p:cNvSpPr txBox="1">
            <a:spLocks noChangeArrowheads="1"/>
          </p:cNvSpPr>
          <p:nvPr/>
        </p:nvSpPr>
        <p:spPr bwMode="auto">
          <a:xfrm>
            <a:off x="2185121" y="2694781"/>
            <a:ext cx="385042" cy="523220"/>
          </a:xfrm>
          <a:prstGeom prst="rect">
            <a:avLst/>
          </a:prstGeom>
          <a:noFill/>
          <a:ln w="9525">
            <a:solidFill>
              <a:schemeClr val="tx1"/>
            </a:solidFill>
            <a:miter lim="800000"/>
            <a:headEnd/>
            <a:tailEnd/>
          </a:ln>
          <a:effectLst>
            <a:glow rad="228600">
              <a:schemeClr val="accent3">
                <a:satMod val="175000"/>
                <a:alpha val="40000"/>
              </a:schemeClr>
            </a:glow>
          </a:effectLst>
        </p:spPr>
        <p:txBody>
          <a:bodyPr wrap="none">
            <a:spAutoFit/>
          </a:bodyPr>
          <a:lstStyle/>
          <a:p>
            <a:r>
              <a:rPr lang="en-US" sz="2800" b="1" dirty="0">
                <a:latin typeface="Arial" pitchFamily="34" charset="0"/>
              </a:rPr>
              <a:t>a</a:t>
            </a:r>
          </a:p>
        </p:txBody>
      </p:sp>
      <p:sp>
        <p:nvSpPr>
          <p:cNvPr id="19" name="Text Box 54">
            <a:extLst>
              <a:ext uri="{FF2B5EF4-FFF2-40B4-BE49-F238E27FC236}">
                <a16:creationId xmlns:a16="http://schemas.microsoft.com/office/drawing/2014/main" id="{7C30E237-3EC6-4375-7AAF-C5B06D24B9E3}"/>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0" name="AutoShape 56">
            <a:extLst>
              <a:ext uri="{FF2B5EF4-FFF2-40B4-BE49-F238E27FC236}">
                <a16:creationId xmlns:a16="http://schemas.microsoft.com/office/drawing/2014/main" id="{6D9A9EA1-54A6-AAE3-8805-993530816816}"/>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1" name="Line 57">
            <a:extLst>
              <a:ext uri="{FF2B5EF4-FFF2-40B4-BE49-F238E27FC236}">
                <a16:creationId xmlns:a16="http://schemas.microsoft.com/office/drawing/2014/main" id="{1C8A922C-1391-9943-F9F4-492F543A0ADD}"/>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Text Box 60">
            <a:extLst>
              <a:ext uri="{FF2B5EF4-FFF2-40B4-BE49-F238E27FC236}">
                <a16:creationId xmlns:a16="http://schemas.microsoft.com/office/drawing/2014/main" id="{D27B5F52-03D1-EB79-E5E4-423A3D0D5A85}"/>
              </a:ext>
            </a:extLst>
          </p:cNvPr>
          <p:cNvSpPr txBox="1">
            <a:spLocks noChangeArrowheads="1"/>
          </p:cNvSpPr>
          <p:nvPr/>
        </p:nvSpPr>
        <p:spPr bwMode="auto">
          <a:xfrm>
            <a:off x="7095072"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24" name="Line 76">
            <a:extLst>
              <a:ext uri="{FF2B5EF4-FFF2-40B4-BE49-F238E27FC236}">
                <a16:creationId xmlns:a16="http://schemas.microsoft.com/office/drawing/2014/main" id="{E116E93C-7366-F92F-51C0-353F5D3EFE1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5" name="Graphic 24" descr="Checkmark with solid fill">
            <a:extLst>
              <a:ext uri="{FF2B5EF4-FFF2-40B4-BE49-F238E27FC236}">
                <a16:creationId xmlns:a16="http://schemas.microsoft.com/office/drawing/2014/main" id="{52532916-BECB-70D4-E074-216DE8E8C55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26" name="Graphic 25" descr="Checkmark with solid fill">
            <a:extLst>
              <a:ext uri="{FF2B5EF4-FFF2-40B4-BE49-F238E27FC236}">
                <a16:creationId xmlns:a16="http://schemas.microsoft.com/office/drawing/2014/main" id="{837A8F27-A739-5937-EBD4-E56E86081C5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27" name="Graphic 26" descr="Checkmark with solid fill">
            <a:extLst>
              <a:ext uri="{FF2B5EF4-FFF2-40B4-BE49-F238E27FC236}">
                <a16:creationId xmlns:a16="http://schemas.microsoft.com/office/drawing/2014/main" id="{2012ADF6-BF53-91C9-D1F0-3E5403CF7B8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6728" y="2819231"/>
            <a:ext cx="274320" cy="274320"/>
          </a:xfrm>
          <a:prstGeom prst="rect">
            <a:avLst/>
          </a:prstGeom>
        </p:spPr>
      </p:pic>
      <p:pic>
        <p:nvPicPr>
          <p:cNvPr id="28" name="Graphic 27" descr="Close with solid fill">
            <a:extLst>
              <a:ext uri="{FF2B5EF4-FFF2-40B4-BE49-F238E27FC236}">
                <a16:creationId xmlns:a16="http://schemas.microsoft.com/office/drawing/2014/main" id="{6CEDBFA0-E9D0-FD9F-4A79-BEF80963A55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45066" y="2801706"/>
            <a:ext cx="274320" cy="274320"/>
          </a:xfrm>
          <a:prstGeom prst="rect">
            <a:avLst/>
          </a:prstGeom>
        </p:spPr>
      </p:pic>
      <p:sp>
        <p:nvSpPr>
          <p:cNvPr id="58" name="Footer Placeholder 3"/>
          <p:cNvSpPr>
            <a:spLocks noGrp="1"/>
          </p:cNvSpPr>
          <p:nvPr>
            <p:ph type="ftr" sz="quarter" idx="10"/>
          </p:nvPr>
        </p:nvSpPr>
        <p:spPr/>
        <p:txBody>
          <a:bodyPr/>
          <a:lstStyle/>
          <a:p>
            <a:pPr>
              <a:defRPr/>
            </a:pPr>
            <a:r>
              <a:rPr lang="en-US" dirty="0"/>
              <a:t>Art of Multiprocessor Programming</a:t>
            </a:r>
          </a:p>
        </p:txBody>
      </p:sp>
      <p:sp>
        <p:nvSpPr>
          <p:cNvPr id="59" name="Slide Number Placeholder 4"/>
          <p:cNvSpPr>
            <a:spLocks noGrp="1"/>
          </p:cNvSpPr>
          <p:nvPr>
            <p:ph type="sldNum" sz="quarter" idx="11"/>
          </p:nvPr>
        </p:nvSpPr>
        <p:spPr/>
        <p:txBody>
          <a:bodyPr/>
          <a:lstStyle/>
          <a:p>
            <a:pPr>
              <a:defRPr/>
            </a:pPr>
            <a:fld id="{384C2BDE-683C-4434-AE8F-FF62CFF3EA6E}" type="slidenum">
              <a:rPr lang="x-none"/>
              <a:pPr>
                <a:defRPr/>
              </a:pPr>
              <a:t>231</a:t>
            </a:fld>
            <a:endParaRPr lang="en-US" dirty="0"/>
          </a:p>
        </p:txBody>
      </p:sp>
      <p:sp>
        <p:nvSpPr>
          <p:cNvPr id="240644" name="Rectangle 2"/>
          <p:cNvSpPr>
            <a:spLocks noGrp="1" noChangeArrowheads="1"/>
          </p:cNvSpPr>
          <p:nvPr>
            <p:ph type="title"/>
          </p:nvPr>
        </p:nvSpPr>
        <p:spPr/>
        <p:txBody>
          <a:bodyPr/>
          <a:lstStyle/>
          <a:p>
            <a:r>
              <a:rPr lang="en-US" dirty="0"/>
              <a:t>Removing a Node</a:t>
            </a:r>
          </a:p>
        </p:txBody>
      </p:sp>
      <p:grpSp>
        <p:nvGrpSpPr>
          <p:cNvPr id="240650" name="Group 22"/>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40682" name="Freeform 23"/>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83" name="Freeform 24"/>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84" name="Freeform 25"/>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85" name="Freeform 26"/>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0686" name="Freeform 27"/>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0687" name="Freeform 28"/>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0688" name="Freeform 29"/>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89" name="Freeform 30"/>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90" name="Freeform 31"/>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240653" name="Group 38"/>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240670" name="Freeform 39"/>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71" name="Freeform 40"/>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72" name="Freeform 41"/>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73" name="Freeform 42"/>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0674" name="Freeform 43"/>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0675" name="Freeform 44"/>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0676" name="Freeform 45"/>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77" name="Freeform 46"/>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0678" name="Freeform 47"/>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40654" name="AutoShape 49"/>
          <p:cNvSpPr>
            <a:spLocks noChangeArrowheads="1"/>
          </p:cNvSpPr>
          <p:nvPr/>
        </p:nvSpPr>
        <p:spPr bwMode="auto">
          <a:xfrm>
            <a:off x="213360" y="4746625"/>
            <a:ext cx="2650167" cy="1055688"/>
          </a:xfrm>
          <a:prstGeom prst="cloudCallout">
            <a:avLst>
              <a:gd name="adj1" fmla="val 97199"/>
              <a:gd name="adj2" fmla="val 19171"/>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912405" name="Freeform 21"/>
          <p:cNvSpPr>
            <a:spLocks/>
          </p:cNvSpPr>
          <p:nvPr/>
        </p:nvSpPr>
        <p:spPr bwMode="auto">
          <a:xfrm>
            <a:off x="3260725" y="30591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912439" name="AutoShape 55"/>
          <p:cNvSpPr>
            <a:spLocks noChangeArrowheads="1"/>
          </p:cNvSpPr>
          <p:nvPr/>
        </p:nvSpPr>
        <p:spPr bwMode="auto">
          <a:xfrm>
            <a:off x="5210175" y="1973263"/>
            <a:ext cx="1422400" cy="609600"/>
          </a:xfrm>
          <a:prstGeom prst="cloudCallout">
            <a:avLst>
              <a:gd name="adj1" fmla="val -43750"/>
              <a:gd name="adj2" fmla="val 70000"/>
            </a:avLst>
          </a:prstGeom>
          <a:solidFill>
            <a:schemeClr val="folHlink"/>
          </a:solidFill>
          <a:ln w="9525">
            <a:solidFill>
              <a:schemeClr val="folHlink"/>
            </a:solidFill>
            <a:round/>
            <a:headEnd/>
            <a:tailEnd/>
          </a:ln>
        </p:spPr>
        <p:txBody>
          <a:bodyPr/>
          <a:lstStyle/>
          <a:p>
            <a:pPr algn="ctr">
              <a:spcBef>
                <a:spcPct val="50000"/>
              </a:spcBef>
            </a:pPr>
            <a:r>
              <a:rPr lang="en-US" sz="2000" dirty="0">
                <a:solidFill>
                  <a:schemeClr val="tx1"/>
                </a:solidFill>
                <a:latin typeface="Arial" pitchFamily="34" charset="0"/>
              </a:rPr>
              <a:t>failed</a:t>
            </a:r>
          </a:p>
        </p:txBody>
      </p:sp>
      <p:sp>
        <p:nvSpPr>
          <p:cNvPr id="912449" name="Freeform 65"/>
          <p:cNvSpPr>
            <a:spLocks/>
          </p:cNvSpPr>
          <p:nvPr/>
        </p:nvSpPr>
        <p:spPr bwMode="auto">
          <a:xfrm>
            <a:off x="5834063" y="3482975"/>
            <a:ext cx="538162" cy="1506538"/>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sp>
        <p:nvSpPr>
          <p:cNvPr id="912450" name="Freeform 66"/>
          <p:cNvSpPr>
            <a:spLocks/>
          </p:cNvSpPr>
          <p:nvPr/>
        </p:nvSpPr>
        <p:spPr bwMode="auto">
          <a:xfrm rot="-2380064">
            <a:off x="5228819" y="3478251"/>
            <a:ext cx="538162" cy="1751263"/>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sp>
        <p:nvSpPr>
          <p:cNvPr id="912451" name="Freeform 67"/>
          <p:cNvSpPr>
            <a:spLocks/>
          </p:cNvSpPr>
          <p:nvPr/>
        </p:nvSpPr>
        <p:spPr bwMode="auto">
          <a:xfrm>
            <a:off x="4157663" y="3478213"/>
            <a:ext cx="538162" cy="1511300"/>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sp>
        <p:nvSpPr>
          <p:cNvPr id="912452" name="Freeform 68"/>
          <p:cNvSpPr>
            <a:spLocks/>
          </p:cNvSpPr>
          <p:nvPr/>
        </p:nvSpPr>
        <p:spPr bwMode="auto">
          <a:xfrm rot="-2380064">
            <a:off x="3570770" y="3524365"/>
            <a:ext cx="538162" cy="1693767"/>
          </a:xfrm>
          <a:custGeom>
            <a:avLst/>
            <a:gdLst>
              <a:gd name="T0" fmla="*/ 2147483647 w 339"/>
              <a:gd name="T1" fmla="*/ 0 h 924"/>
              <a:gd name="T2" fmla="*/ 0 w 339"/>
              <a:gd name="T3" fmla="*/ 2147483647 h 924"/>
              <a:gd name="T4" fmla="*/ 2147483647 w 339"/>
              <a:gd name="T5" fmla="*/ 2147483647 h 924"/>
              <a:gd name="T6" fmla="*/ 0 w 339"/>
              <a:gd name="T7" fmla="*/ 2147483647 h 924"/>
              <a:gd name="T8" fmla="*/ 2147483647 w 339"/>
              <a:gd name="T9" fmla="*/ 2147483647 h 924"/>
              <a:gd name="T10" fmla="*/ 2147483647 w 339"/>
              <a:gd name="T11" fmla="*/ 2147483647 h 924"/>
              <a:gd name="T12" fmla="*/ 2147483647 w 339"/>
              <a:gd name="T13" fmla="*/ 0 h 924"/>
              <a:gd name="T14" fmla="*/ 0 60000 65536"/>
              <a:gd name="T15" fmla="*/ 0 60000 65536"/>
              <a:gd name="T16" fmla="*/ 0 60000 65536"/>
              <a:gd name="T17" fmla="*/ 0 60000 65536"/>
              <a:gd name="T18" fmla="*/ 0 60000 65536"/>
              <a:gd name="T19" fmla="*/ 0 60000 65536"/>
              <a:gd name="T20" fmla="*/ 0 60000 65536"/>
              <a:gd name="T21" fmla="*/ 0 w 339"/>
              <a:gd name="T22" fmla="*/ 0 h 924"/>
              <a:gd name="T23" fmla="*/ 339 w 339"/>
              <a:gd name="T24" fmla="*/ 924 h 9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9" h="924">
                <a:moveTo>
                  <a:pt x="192" y="0"/>
                </a:moveTo>
                <a:lnTo>
                  <a:pt x="0" y="567"/>
                </a:lnTo>
                <a:lnTo>
                  <a:pt x="174" y="467"/>
                </a:lnTo>
                <a:lnTo>
                  <a:pt x="0" y="924"/>
                </a:lnTo>
                <a:lnTo>
                  <a:pt x="339" y="348"/>
                </a:lnTo>
                <a:lnTo>
                  <a:pt x="174" y="375"/>
                </a:lnTo>
                <a:lnTo>
                  <a:pt x="192" y="0"/>
                </a:lnTo>
                <a:close/>
              </a:path>
            </a:pathLst>
          </a:custGeom>
          <a:solidFill>
            <a:srgbClr val="FFFF00"/>
          </a:solidFill>
          <a:ln w="38100">
            <a:solidFill>
              <a:srgbClr val="FF0000"/>
            </a:solidFill>
            <a:round/>
            <a:headEnd/>
            <a:tailEnd/>
          </a:ln>
        </p:spPr>
        <p:txBody>
          <a:bodyPr wrap="none">
            <a:noAutofit/>
          </a:bodyPr>
          <a:lstStyle/>
          <a:p>
            <a:endParaRPr lang="en-US" dirty="0">
              <a:latin typeface="Consolas" panose="020B0609020204030204" pitchFamily="49" charset="0"/>
            </a:endParaRPr>
          </a:p>
        </p:txBody>
      </p:sp>
      <p:pic>
        <p:nvPicPr>
          <p:cNvPr id="33" name="Graphic 32" descr="Checkmark with solid fill">
            <a:extLst>
              <a:ext uri="{FF2B5EF4-FFF2-40B4-BE49-F238E27FC236}">
                <a16:creationId xmlns:a16="http://schemas.microsoft.com/office/drawing/2014/main" id="{71DEA053-797E-1557-E79D-F5E45DFDA3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7301" y="2804411"/>
            <a:ext cx="274320" cy="274320"/>
          </a:xfrm>
          <a:prstGeom prst="rect">
            <a:avLst/>
          </a:prstGeom>
        </p:spPr>
      </p:pic>
      <p:pic>
        <p:nvPicPr>
          <p:cNvPr id="34" name="Graphic 33" descr="Close with solid fill">
            <a:extLst>
              <a:ext uri="{FF2B5EF4-FFF2-40B4-BE49-F238E27FC236}">
                <a16:creationId xmlns:a16="http://schemas.microsoft.com/office/drawing/2014/main" id="{0C712F07-A1F3-60C5-D1E9-A7B2DE8F590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11968" y="2821249"/>
            <a:ext cx="274320" cy="274320"/>
          </a:xfrm>
          <a:prstGeom prst="rect">
            <a:avLst/>
          </a:prstGeom>
        </p:spPr>
      </p:pic>
      <p:sp>
        <p:nvSpPr>
          <p:cNvPr id="912436" name="AutoShape 52"/>
          <p:cNvSpPr>
            <a:spLocks noChangeArrowheads="1"/>
          </p:cNvSpPr>
          <p:nvPr/>
        </p:nvSpPr>
        <p:spPr bwMode="auto">
          <a:xfrm>
            <a:off x="3844195" y="2373143"/>
            <a:ext cx="1570038" cy="1295400"/>
          </a:xfrm>
          <a:prstGeom prst="irregularSeal1">
            <a:avLst/>
          </a:prstGeom>
          <a:solidFill>
            <a:srgbClr val="FFFF00"/>
          </a:solidFill>
          <a:ln w="38100">
            <a:solidFill>
              <a:srgbClr val="FF0000"/>
            </a:solidFill>
            <a:miter lim="800000"/>
            <a:headEnd/>
            <a:tailEnd/>
          </a:ln>
        </p:spPr>
        <p:txBody>
          <a:bodyPr wrap="none" anchor="ctr"/>
          <a:lstStyle/>
          <a:p>
            <a:pPr algn="ctr"/>
            <a:r>
              <a:rPr lang="en-US" sz="2800" dirty="0">
                <a:solidFill>
                  <a:srgbClr val="FF0000"/>
                </a:solidFill>
                <a:latin typeface="Arial" pitchFamily="34" charset="0"/>
              </a:rPr>
              <a:t>CAS</a:t>
            </a:r>
          </a:p>
        </p:txBody>
      </p:sp>
      <p:sp>
        <p:nvSpPr>
          <p:cNvPr id="2" name="AutoShape 50">
            <a:extLst>
              <a:ext uri="{FF2B5EF4-FFF2-40B4-BE49-F238E27FC236}">
                <a16:creationId xmlns:a16="http://schemas.microsoft.com/office/drawing/2014/main" id="{83A34BEB-EF7A-214B-1722-93C977E7D131}"/>
              </a:ext>
            </a:extLst>
          </p:cNvPr>
          <p:cNvSpPr>
            <a:spLocks noChangeArrowheads="1"/>
          </p:cNvSpPr>
          <p:nvPr/>
        </p:nvSpPr>
        <p:spPr bwMode="auto">
          <a:xfrm>
            <a:off x="6278880" y="4094163"/>
            <a:ext cx="2700020" cy="1055687"/>
          </a:xfrm>
          <a:prstGeom prst="cloudCallout">
            <a:avLst>
              <a:gd name="adj1" fmla="val -50358"/>
              <a:gd name="adj2" fmla="val 56496"/>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
        <p:nvSpPr>
          <p:cNvPr id="912435" name="AutoShape 51"/>
          <p:cNvSpPr>
            <a:spLocks noChangeArrowheads="1"/>
          </p:cNvSpPr>
          <p:nvPr/>
        </p:nvSpPr>
        <p:spPr bwMode="auto">
          <a:xfrm>
            <a:off x="2362834" y="2317423"/>
            <a:ext cx="1570037" cy="1295400"/>
          </a:xfrm>
          <a:prstGeom prst="irregularSeal1">
            <a:avLst/>
          </a:prstGeom>
          <a:solidFill>
            <a:srgbClr val="FFFF00"/>
          </a:solidFill>
          <a:ln w="38100">
            <a:solidFill>
              <a:srgbClr val="00B050"/>
            </a:solidFill>
            <a:miter lim="800000"/>
            <a:headEnd/>
            <a:tailEnd/>
          </a:ln>
        </p:spPr>
        <p:txBody>
          <a:bodyPr wrap="none" anchor="ctr"/>
          <a:lstStyle/>
          <a:p>
            <a:pPr algn="ctr"/>
            <a:r>
              <a:rPr lang="en-US" sz="2800" dirty="0">
                <a:solidFill>
                  <a:srgbClr val="FF0000"/>
                </a:solidFill>
                <a:latin typeface="Arial" pitchFamily="34" charset="0"/>
              </a:rPr>
              <a:t>CAS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12451"/>
                                        </p:tgtEl>
                                        <p:attrNameLst>
                                          <p:attrName>style.visibility</p:attrName>
                                        </p:attrNameLst>
                                      </p:cBhvr>
                                      <p:to>
                                        <p:strVal val="visible"/>
                                      </p:to>
                                    </p:set>
                                    <p:animEffect transition="in" filter="fade">
                                      <p:cBhvr>
                                        <p:cTn id="7" dur="500"/>
                                        <p:tgtEl>
                                          <p:spTgt spid="9124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12449"/>
                                        </p:tgtEl>
                                        <p:attrNameLst>
                                          <p:attrName>style.visibility</p:attrName>
                                        </p:attrNameLst>
                                      </p:cBhvr>
                                      <p:to>
                                        <p:strVal val="visible"/>
                                      </p:to>
                                    </p:set>
                                    <p:animEffect transition="in" filter="fade">
                                      <p:cBhvr>
                                        <p:cTn id="10" dur="500"/>
                                        <p:tgtEl>
                                          <p:spTgt spid="912449"/>
                                        </p:tgtEl>
                                      </p:cBhvr>
                                    </p:animEffect>
                                  </p:childTnLst>
                                </p:cTn>
                              </p:par>
                            </p:childTnLst>
                          </p:cTn>
                        </p:par>
                        <p:par>
                          <p:cTn id="11" fill="hold">
                            <p:stCondLst>
                              <p:cond delay="500"/>
                            </p:stCondLst>
                            <p:childTnLst>
                              <p:par>
                                <p:cTn id="12" presetID="10" presetClass="exit" presetSubtype="0" fill="hold" nodeType="afterEffect">
                                  <p:stCondLst>
                                    <p:cond delay="0"/>
                                  </p:stCondLst>
                                  <p:childTnLst>
                                    <p:animEffect transition="out" filter="fade">
                                      <p:cBhvr>
                                        <p:cTn id="13" dur="500"/>
                                        <p:tgtEl>
                                          <p:spTgt spid="33"/>
                                        </p:tgtEl>
                                      </p:cBhvr>
                                    </p:animEffect>
                                    <p:set>
                                      <p:cBhvr>
                                        <p:cTn id="14" dur="1" fill="hold">
                                          <p:stCondLst>
                                            <p:cond delay="499"/>
                                          </p:stCondLst>
                                        </p:cTn>
                                        <p:tgtEl>
                                          <p:spTgt spid="33"/>
                                        </p:tgtEl>
                                        <p:attrNameLst>
                                          <p:attrName>style.visibility</p:attrName>
                                        </p:attrNameLst>
                                      </p:cBhvr>
                                      <p:to>
                                        <p:strVal val="hidden"/>
                                      </p:to>
                                    </p:set>
                                  </p:childTnLst>
                                </p:cTn>
                              </p:par>
                              <p:par>
                                <p:cTn id="15" presetID="10" presetClass="exit" presetSubtype="0" fill="hold" nodeType="withEffect">
                                  <p:stCondLst>
                                    <p:cond delay="0"/>
                                  </p:stCondLst>
                                  <p:childTnLst>
                                    <p:animEffect transition="out" filter="fade">
                                      <p:cBhvr>
                                        <p:cTn id="16" dur="500"/>
                                        <p:tgtEl>
                                          <p:spTgt spid="27"/>
                                        </p:tgtEl>
                                      </p:cBhvr>
                                    </p:animEffect>
                                    <p:set>
                                      <p:cBhvr>
                                        <p:cTn id="17" dur="1" fill="hold">
                                          <p:stCondLst>
                                            <p:cond delay="499"/>
                                          </p:stCondLst>
                                        </p:cTn>
                                        <p:tgtEl>
                                          <p:spTgt spid="27"/>
                                        </p:tgtEl>
                                        <p:attrNameLst>
                                          <p:attrName>style.visibility</p:attrName>
                                        </p:attrNameLst>
                                      </p:cBhvr>
                                      <p:to>
                                        <p:strVal val="hidden"/>
                                      </p:to>
                                    </p:se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1500"/>
                            </p:stCondLst>
                            <p:childTnLst>
                              <p:par>
                                <p:cTn id="26" presetID="10" presetClass="exit" presetSubtype="0" fill="hold" grpId="1" nodeType="afterEffect">
                                  <p:stCondLst>
                                    <p:cond delay="0"/>
                                  </p:stCondLst>
                                  <p:childTnLst>
                                    <p:animEffect transition="out" filter="fade">
                                      <p:cBhvr>
                                        <p:cTn id="27" dur="500"/>
                                        <p:tgtEl>
                                          <p:spTgt spid="912451"/>
                                        </p:tgtEl>
                                      </p:cBhvr>
                                    </p:animEffect>
                                    <p:set>
                                      <p:cBhvr>
                                        <p:cTn id="28" dur="1" fill="hold">
                                          <p:stCondLst>
                                            <p:cond delay="499"/>
                                          </p:stCondLst>
                                        </p:cTn>
                                        <p:tgtEl>
                                          <p:spTgt spid="912451"/>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912449"/>
                                        </p:tgtEl>
                                      </p:cBhvr>
                                    </p:animEffect>
                                    <p:set>
                                      <p:cBhvr>
                                        <p:cTn id="31" dur="1" fill="hold">
                                          <p:stCondLst>
                                            <p:cond delay="499"/>
                                          </p:stCondLst>
                                        </p:cTn>
                                        <p:tgtEl>
                                          <p:spTgt spid="912449"/>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12452"/>
                                        </p:tgtEl>
                                        <p:attrNameLst>
                                          <p:attrName>style.visibility</p:attrName>
                                        </p:attrNameLst>
                                      </p:cBhvr>
                                      <p:to>
                                        <p:strVal val="visible"/>
                                      </p:to>
                                    </p:set>
                                    <p:animEffect transition="in" filter="fade">
                                      <p:cBhvr>
                                        <p:cTn id="36" dur="500"/>
                                        <p:tgtEl>
                                          <p:spTgt spid="9124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12450"/>
                                        </p:tgtEl>
                                        <p:attrNameLst>
                                          <p:attrName>style.visibility</p:attrName>
                                        </p:attrNameLst>
                                      </p:cBhvr>
                                      <p:to>
                                        <p:strVal val="visible"/>
                                      </p:to>
                                    </p:set>
                                    <p:animEffect transition="in" filter="fade">
                                      <p:cBhvr>
                                        <p:cTn id="39" dur="500"/>
                                        <p:tgtEl>
                                          <p:spTgt spid="912450"/>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912436"/>
                                        </p:tgtEl>
                                        <p:attrNameLst>
                                          <p:attrName>style.visibility</p:attrName>
                                        </p:attrNameLst>
                                      </p:cBhvr>
                                      <p:to>
                                        <p:strVal val="visible"/>
                                      </p:to>
                                    </p:set>
                                  </p:childTnLst>
                                </p:cTn>
                              </p:par>
                            </p:childTnLst>
                          </p:cTn>
                        </p:par>
                        <p:par>
                          <p:cTn id="43" fill="hold">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912435"/>
                                        </p:tgtEl>
                                        <p:attrNameLst>
                                          <p:attrName>style.visibility</p:attrName>
                                        </p:attrNameLst>
                                      </p:cBhvr>
                                      <p:to>
                                        <p:strVal val="visible"/>
                                      </p:to>
                                    </p:se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912439"/>
                                        </p:tgtEl>
                                        <p:attrNameLst>
                                          <p:attrName>style.visibility</p:attrName>
                                        </p:attrNameLst>
                                      </p:cBhvr>
                                      <p:to>
                                        <p:strVal val="visible"/>
                                      </p:to>
                                    </p:set>
                                    <p:animEffect transition="in" filter="fade">
                                      <p:cBhvr>
                                        <p:cTn id="49" dur="500"/>
                                        <p:tgtEl>
                                          <p:spTgt spid="912439"/>
                                        </p:tgtEl>
                                      </p:cBhvr>
                                    </p:animEffect>
                                  </p:childTnLst>
                                </p:cTn>
                              </p:par>
                            </p:childTnLst>
                          </p:cTn>
                        </p:par>
                        <p:par>
                          <p:cTn id="50" fill="hold">
                            <p:stCondLst>
                              <p:cond delay="1000"/>
                            </p:stCondLst>
                            <p:childTnLst>
                              <p:par>
                                <p:cTn id="51" presetID="10" presetClass="entr" presetSubtype="0" fill="hold" grpId="0" nodeType="afterEffect">
                                  <p:stCondLst>
                                    <p:cond delay="0"/>
                                  </p:stCondLst>
                                  <p:childTnLst>
                                    <p:set>
                                      <p:cBhvr>
                                        <p:cTn id="52" dur="1" fill="hold">
                                          <p:stCondLst>
                                            <p:cond delay="0"/>
                                          </p:stCondLst>
                                        </p:cTn>
                                        <p:tgtEl>
                                          <p:spTgt spid="912405"/>
                                        </p:tgtEl>
                                        <p:attrNameLst>
                                          <p:attrName>style.visibility</p:attrName>
                                        </p:attrNameLst>
                                      </p:cBhvr>
                                      <p:to>
                                        <p:strVal val="visible"/>
                                      </p:to>
                                    </p:set>
                                    <p:animEffect transition="in" filter="fade">
                                      <p:cBhvr>
                                        <p:cTn id="53" dur="500"/>
                                        <p:tgtEl>
                                          <p:spTgt spid="912405"/>
                                        </p:tgtEl>
                                      </p:cBhvr>
                                    </p:animEffect>
                                  </p:childTnLst>
                                </p:cTn>
                              </p:par>
                              <p:par>
                                <p:cTn id="54" presetID="10" presetClass="exit" presetSubtype="0" fill="hold" grpId="0" nodeType="withEffect">
                                  <p:stCondLst>
                                    <p:cond delay="0"/>
                                  </p:stCondLst>
                                  <p:childTnLst>
                                    <p:animEffect transition="out" filter="fade">
                                      <p:cBhvr>
                                        <p:cTn id="55" dur="500"/>
                                        <p:tgtEl>
                                          <p:spTgt spid="7"/>
                                        </p:tgtEl>
                                      </p:cBhvr>
                                    </p:animEffect>
                                    <p:set>
                                      <p:cBhvr>
                                        <p:cTn id="56" dur="1" fill="hold">
                                          <p:stCondLst>
                                            <p:cond delay="499"/>
                                          </p:stCondLst>
                                        </p:cTn>
                                        <p:tgtEl>
                                          <p:spTgt spid="7"/>
                                        </p:tgtEl>
                                        <p:attrNameLst>
                                          <p:attrName>style.visibility</p:attrName>
                                        </p:attrNameLst>
                                      </p:cBhvr>
                                      <p:to>
                                        <p:strVal val="hidden"/>
                                      </p:to>
                                    </p:set>
                                  </p:childTnLst>
                                </p:cTn>
                              </p:par>
                            </p:childTnLst>
                          </p:cTn>
                        </p:par>
                        <p:par>
                          <p:cTn id="57" fill="hold">
                            <p:stCondLst>
                              <p:cond delay="1500"/>
                            </p:stCondLst>
                            <p:childTnLst>
                              <p:par>
                                <p:cTn id="58" presetID="10" presetClass="exit" presetSubtype="0" fill="hold" grpId="1" nodeType="afterEffect">
                                  <p:stCondLst>
                                    <p:cond delay="0"/>
                                  </p:stCondLst>
                                  <p:childTnLst>
                                    <p:animEffect transition="out" filter="fade">
                                      <p:cBhvr>
                                        <p:cTn id="59" dur="500"/>
                                        <p:tgtEl>
                                          <p:spTgt spid="912452"/>
                                        </p:tgtEl>
                                      </p:cBhvr>
                                    </p:animEffect>
                                    <p:set>
                                      <p:cBhvr>
                                        <p:cTn id="60" dur="1" fill="hold">
                                          <p:stCondLst>
                                            <p:cond delay="499"/>
                                          </p:stCondLst>
                                        </p:cTn>
                                        <p:tgtEl>
                                          <p:spTgt spid="912452"/>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912450"/>
                                        </p:tgtEl>
                                      </p:cBhvr>
                                    </p:animEffect>
                                    <p:set>
                                      <p:cBhvr>
                                        <p:cTn id="63" dur="1" fill="hold">
                                          <p:stCondLst>
                                            <p:cond delay="499"/>
                                          </p:stCondLst>
                                        </p:cTn>
                                        <p:tgtEl>
                                          <p:spTgt spid="91245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912436"/>
                                        </p:tgtEl>
                                      </p:cBhvr>
                                    </p:animEffect>
                                    <p:set>
                                      <p:cBhvr>
                                        <p:cTn id="66" dur="1" fill="hold">
                                          <p:stCondLst>
                                            <p:cond delay="499"/>
                                          </p:stCondLst>
                                        </p:cTn>
                                        <p:tgtEl>
                                          <p:spTgt spid="912436"/>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912435"/>
                                        </p:tgtEl>
                                      </p:cBhvr>
                                    </p:animEffect>
                                    <p:set>
                                      <p:cBhvr>
                                        <p:cTn id="69" dur="1" fill="hold">
                                          <p:stCondLst>
                                            <p:cond delay="499"/>
                                          </p:stCondLst>
                                        </p:cTn>
                                        <p:tgtEl>
                                          <p:spTgt spid="9124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12405" grpId="0" animBg="1"/>
      <p:bldP spid="912439" grpId="0" animBg="1"/>
      <p:bldP spid="912449" grpId="0" animBg="1"/>
      <p:bldP spid="912449" grpId="1" animBg="1"/>
      <p:bldP spid="912450" grpId="0" animBg="1"/>
      <p:bldP spid="912450" grpId="1" animBg="1"/>
      <p:bldP spid="912451" grpId="0" animBg="1"/>
      <p:bldP spid="912451" grpId="1" animBg="1"/>
      <p:bldP spid="912452" grpId="0" animBg="1"/>
      <p:bldP spid="912452" grpId="1" animBg="1"/>
      <p:bldP spid="912436" grpId="0" animBg="1"/>
      <p:bldP spid="912436" grpId="1" animBg="1"/>
      <p:bldP spid="912435" grpId="0" animBg="1"/>
      <p:bldP spid="912435" grpId="1"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8">
            <a:extLst>
              <a:ext uri="{FF2B5EF4-FFF2-40B4-BE49-F238E27FC236}">
                <a16:creationId xmlns:a16="http://schemas.microsoft.com/office/drawing/2014/main" id="{69044EC1-77AB-A939-C52A-C6F106CD62C5}"/>
              </a:ext>
            </a:extLst>
          </p:cNvPr>
          <p:cNvGrpSpPr>
            <a:grpSpLocks/>
          </p:cNvGrpSpPr>
          <p:nvPr/>
        </p:nvGrpSpPr>
        <p:grpSpPr bwMode="auto">
          <a:xfrm>
            <a:off x="557213" y="2757157"/>
            <a:ext cx="1609725" cy="390525"/>
            <a:chOff x="486" y="1644"/>
            <a:chExt cx="1014" cy="246"/>
          </a:xfrm>
          <a:effectLst>
            <a:glow rad="228600">
              <a:schemeClr val="accent3">
                <a:satMod val="175000"/>
                <a:alpha val="40000"/>
              </a:schemeClr>
            </a:glow>
          </a:effectLst>
        </p:grpSpPr>
        <p:sp>
          <p:nvSpPr>
            <p:cNvPr id="29" name="AutoShape 29">
              <a:extLst>
                <a:ext uri="{FF2B5EF4-FFF2-40B4-BE49-F238E27FC236}">
                  <a16:creationId xmlns:a16="http://schemas.microsoft.com/office/drawing/2014/main" id="{2DAE91A7-2A0F-06BE-7835-39DAF9A48768}"/>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0" name="Line 30">
              <a:extLst>
                <a:ext uri="{FF2B5EF4-FFF2-40B4-BE49-F238E27FC236}">
                  <a16:creationId xmlns:a16="http://schemas.microsoft.com/office/drawing/2014/main" id="{F27D4D39-7D77-D384-E2CC-08E048E989D4}"/>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Line 31">
              <a:extLst>
                <a:ext uri="{FF2B5EF4-FFF2-40B4-BE49-F238E27FC236}">
                  <a16:creationId xmlns:a16="http://schemas.microsoft.com/office/drawing/2014/main" id="{B7EE5575-78E6-F56F-9E96-F7FF07B772CF}"/>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sp>
        <p:nvSpPr>
          <p:cNvPr id="4" name="Text Box 34">
            <a:extLst>
              <a:ext uri="{FF2B5EF4-FFF2-40B4-BE49-F238E27FC236}">
                <a16:creationId xmlns:a16="http://schemas.microsoft.com/office/drawing/2014/main" id="{F0BFA03D-E6CD-F806-56C5-11A28F8DFB2B}"/>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5" name="AutoShape 35">
            <a:extLst>
              <a:ext uri="{FF2B5EF4-FFF2-40B4-BE49-F238E27FC236}">
                <a16:creationId xmlns:a16="http://schemas.microsoft.com/office/drawing/2014/main" id="{1649F18C-1FFE-5897-2780-AAF84FB6F865}"/>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 name="Line 36">
            <a:extLst>
              <a:ext uri="{FF2B5EF4-FFF2-40B4-BE49-F238E27FC236}">
                <a16:creationId xmlns:a16="http://schemas.microsoft.com/office/drawing/2014/main" id="{1DD3810E-31D8-9DF6-9F3A-DCAD7B39EC01}"/>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9" name="AutoShape 41">
            <a:extLst>
              <a:ext uri="{FF2B5EF4-FFF2-40B4-BE49-F238E27FC236}">
                <a16:creationId xmlns:a16="http://schemas.microsoft.com/office/drawing/2014/main" id="{9DA62214-98DB-C466-6AAC-A2D480FA2AA0}"/>
              </a:ext>
            </a:extLst>
          </p:cNvPr>
          <p:cNvSpPr>
            <a:spLocks noChangeArrowheads="1"/>
          </p:cNvSpPr>
          <p:nvPr/>
        </p:nvSpPr>
        <p:spPr bwMode="auto">
          <a:xfrm>
            <a:off x="3849688"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0" name="Line 42">
            <a:extLst>
              <a:ext uri="{FF2B5EF4-FFF2-40B4-BE49-F238E27FC236}">
                <a16:creationId xmlns:a16="http://schemas.microsoft.com/office/drawing/2014/main" id="{5B1ADE0D-E9A4-9B61-9CE4-A57121BF44AD}"/>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43">
            <a:extLst>
              <a:ext uri="{FF2B5EF4-FFF2-40B4-BE49-F238E27FC236}">
                <a16:creationId xmlns:a16="http://schemas.microsoft.com/office/drawing/2014/main" id="{25F0F7DF-EB34-1D92-CF4A-43CBED6247E3}"/>
              </a:ext>
            </a:extLst>
          </p:cNvPr>
          <p:cNvSpPr>
            <a:spLocks noChangeShapeType="1"/>
          </p:cNvSpPr>
          <p:nvPr/>
        </p:nvSpPr>
        <p:spPr bwMode="auto">
          <a:xfrm>
            <a:off x="48021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3" name="AutoShape 47">
            <a:extLst>
              <a:ext uri="{FF2B5EF4-FFF2-40B4-BE49-F238E27FC236}">
                <a16:creationId xmlns:a16="http://schemas.microsoft.com/office/drawing/2014/main" id="{30C0077B-F6F1-49C2-B201-4F02D2BB14E7}"/>
              </a:ext>
            </a:extLst>
          </p:cNvPr>
          <p:cNvSpPr>
            <a:spLocks noChangeArrowheads="1"/>
          </p:cNvSpPr>
          <p:nvPr/>
        </p:nvSpPr>
        <p:spPr bwMode="auto">
          <a:xfrm>
            <a:off x="549751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4" name="Line 48">
            <a:extLst>
              <a:ext uri="{FF2B5EF4-FFF2-40B4-BE49-F238E27FC236}">
                <a16:creationId xmlns:a16="http://schemas.microsoft.com/office/drawing/2014/main" id="{4977FB66-1A9F-6484-4AFC-A08103645D7C}"/>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5" name="Line 49">
            <a:extLst>
              <a:ext uri="{FF2B5EF4-FFF2-40B4-BE49-F238E27FC236}">
                <a16:creationId xmlns:a16="http://schemas.microsoft.com/office/drawing/2014/main" id="{13A68C4D-0102-1C8A-B5E8-E986C750A18C}"/>
              </a:ext>
            </a:extLst>
          </p:cNvPr>
          <p:cNvSpPr>
            <a:spLocks noChangeShapeType="1"/>
          </p:cNvSpPr>
          <p:nvPr/>
        </p:nvSpPr>
        <p:spPr bwMode="auto">
          <a:xfrm>
            <a:off x="6450013"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17" name="Text Box 52">
            <a:extLst>
              <a:ext uri="{FF2B5EF4-FFF2-40B4-BE49-F238E27FC236}">
                <a16:creationId xmlns:a16="http://schemas.microsoft.com/office/drawing/2014/main" id="{EDC0E2BA-99EA-2FC3-24B2-8EDFFC6CB269}"/>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18" name="Text Box 53">
            <a:extLst>
              <a:ext uri="{FF2B5EF4-FFF2-40B4-BE49-F238E27FC236}">
                <a16:creationId xmlns:a16="http://schemas.microsoft.com/office/drawing/2014/main" id="{37E2ED9D-B8FB-4C61-6743-D90D3B52CABC}"/>
              </a:ext>
            </a:extLst>
          </p:cNvPr>
          <p:cNvSpPr txBox="1">
            <a:spLocks noChangeArrowheads="1"/>
          </p:cNvSpPr>
          <p:nvPr/>
        </p:nvSpPr>
        <p:spPr bwMode="auto">
          <a:xfrm>
            <a:off x="3842285"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19" name="Text Box 54">
            <a:extLst>
              <a:ext uri="{FF2B5EF4-FFF2-40B4-BE49-F238E27FC236}">
                <a16:creationId xmlns:a16="http://schemas.microsoft.com/office/drawing/2014/main" id="{7C30E237-3EC6-4375-7AAF-C5B06D24B9E3}"/>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0" name="AutoShape 56">
            <a:extLst>
              <a:ext uri="{FF2B5EF4-FFF2-40B4-BE49-F238E27FC236}">
                <a16:creationId xmlns:a16="http://schemas.microsoft.com/office/drawing/2014/main" id="{6D9A9EA1-54A6-AAE3-8805-993530816816}"/>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1" name="Line 57">
            <a:extLst>
              <a:ext uri="{FF2B5EF4-FFF2-40B4-BE49-F238E27FC236}">
                <a16:creationId xmlns:a16="http://schemas.microsoft.com/office/drawing/2014/main" id="{1C8A922C-1391-9943-F9F4-492F543A0ADD}"/>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3" name="Text Box 60">
            <a:extLst>
              <a:ext uri="{FF2B5EF4-FFF2-40B4-BE49-F238E27FC236}">
                <a16:creationId xmlns:a16="http://schemas.microsoft.com/office/drawing/2014/main" id="{D27B5F52-03D1-EB79-E5E4-423A3D0D5A85}"/>
              </a:ext>
            </a:extLst>
          </p:cNvPr>
          <p:cNvSpPr txBox="1">
            <a:spLocks noChangeArrowheads="1"/>
          </p:cNvSpPr>
          <p:nvPr/>
        </p:nvSpPr>
        <p:spPr bwMode="auto">
          <a:xfrm>
            <a:off x="7095072"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24" name="Line 76">
            <a:extLst>
              <a:ext uri="{FF2B5EF4-FFF2-40B4-BE49-F238E27FC236}">
                <a16:creationId xmlns:a16="http://schemas.microsoft.com/office/drawing/2014/main" id="{E116E93C-7366-F92F-51C0-353F5D3EFE19}"/>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5" name="Graphic 24" descr="Checkmark with solid fill">
            <a:extLst>
              <a:ext uri="{FF2B5EF4-FFF2-40B4-BE49-F238E27FC236}">
                <a16:creationId xmlns:a16="http://schemas.microsoft.com/office/drawing/2014/main" id="{52532916-BECB-70D4-E074-216DE8E8C55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26" name="Graphic 25" descr="Checkmark with solid fill">
            <a:extLst>
              <a:ext uri="{FF2B5EF4-FFF2-40B4-BE49-F238E27FC236}">
                <a16:creationId xmlns:a16="http://schemas.microsoft.com/office/drawing/2014/main" id="{837A8F27-A739-5937-EBD4-E56E86081C5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28" name="Graphic 27" descr="Close with solid fill">
            <a:extLst>
              <a:ext uri="{FF2B5EF4-FFF2-40B4-BE49-F238E27FC236}">
                <a16:creationId xmlns:a16="http://schemas.microsoft.com/office/drawing/2014/main" id="{6CEDBFA0-E9D0-FD9F-4A79-BEF80963A55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45066" y="2801706"/>
            <a:ext cx="274320" cy="274320"/>
          </a:xfrm>
          <a:prstGeom prst="rect">
            <a:avLst/>
          </a:prstGeom>
        </p:spPr>
      </p:pic>
      <p:sp>
        <p:nvSpPr>
          <p:cNvPr id="58" name="Footer Placeholder 3"/>
          <p:cNvSpPr>
            <a:spLocks noGrp="1"/>
          </p:cNvSpPr>
          <p:nvPr>
            <p:ph type="ftr" sz="quarter" idx="10"/>
          </p:nvPr>
        </p:nvSpPr>
        <p:spPr/>
        <p:txBody>
          <a:bodyPr/>
          <a:lstStyle/>
          <a:p>
            <a:pPr>
              <a:defRPr/>
            </a:pPr>
            <a:r>
              <a:rPr lang="en-US" dirty="0"/>
              <a:t>Art of Multiprocessor Programming</a:t>
            </a:r>
          </a:p>
        </p:txBody>
      </p:sp>
      <p:sp>
        <p:nvSpPr>
          <p:cNvPr id="59" name="Slide Number Placeholder 4"/>
          <p:cNvSpPr>
            <a:spLocks noGrp="1"/>
          </p:cNvSpPr>
          <p:nvPr>
            <p:ph type="sldNum" sz="quarter" idx="11"/>
          </p:nvPr>
        </p:nvSpPr>
        <p:spPr/>
        <p:txBody>
          <a:bodyPr/>
          <a:lstStyle/>
          <a:p>
            <a:pPr>
              <a:defRPr/>
            </a:pPr>
            <a:fld id="{384C2BDE-683C-4434-AE8F-FF62CFF3EA6E}" type="slidenum">
              <a:rPr lang="x-none"/>
              <a:pPr>
                <a:defRPr/>
              </a:pPr>
              <a:t>232</a:t>
            </a:fld>
            <a:endParaRPr lang="en-US" dirty="0"/>
          </a:p>
        </p:txBody>
      </p:sp>
      <p:sp>
        <p:nvSpPr>
          <p:cNvPr id="240644" name="Rectangle 2"/>
          <p:cNvSpPr>
            <a:spLocks noGrp="1" noChangeArrowheads="1"/>
          </p:cNvSpPr>
          <p:nvPr>
            <p:ph type="title"/>
          </p:nvPr>
        </p:nvSpPr>
        <p:spPr/>
        <p:txBody>
          <a:bodyPr/>
          <a:lstStyle/>
          <a:p>
            <a:r>
              <a:rPr lang="en-US" dirty="0"/>
              <a:t>Removing a Node</a:t>
            </a:r>
          </a:p>
        </p:txBody>
      </p:sp>
      <p:sp>
        <p:nvSpPr>
          <p:cNvPr id="240654" name="AutoShape 49"/>
          <p:cNvSpPr>
            <a:spLocks noChangeArrowheads="1"/>
          </p:cNvSpPr>
          <p:nvPr/>
        </p:nvSpPr>
        <p:spPr bwMode="auto">
          <a:xfrm>
            <a:off x="213360" y="4746625"/>
            <a:ext cx="2591753" cy="1055688"/>
          </a:xfrm>
          <a:prstGeom prst="cloudCallout">
            <a:avLst>
              <a:gd name="adj1" fmla="val 97199"/>
              <a:gd name="adj2" fmla="val 19171"/>
            </a:avLst>
          </a:prstGeom>
          <a:noFill/>
          <a:ln w="38100">
            <a:solidFill>
              <a:schemeClr val="accent1"/>
            </a:solidFill>
            <a:round/>
            <a:headEnd/>
            <a:tailEnd/>
          </a:ln>
        </p:spPr>
        <p:txBody>
          <a:bodyPr anchor="ctr"/>
          <a:lstStyle/>
          <a:p>
            <a:pPr algn="ctr"/>
            <a:r>
              <a:rPr lang="en-US" dirty="0">
                <a:solidFill>
                  <a:srgbClr val="FFFF00"/>
                </a:solidFill>
                <a:latin typeface="Arial" pitchFamily="34" charset="0"/>
              </a:rPr>
              <a:t>remove(b)</a:t>
            </a:r>
          </a:p>
        </p:txBody>
      </p:sp>
      <p:sp>
        <p:nvSpPr>
          <p:cNvPr id="912405" name="Freeform 21"/>
          <p:cNvSpPr>
            <a:spLocks/>
          </p:cNvSpPr>
          <p:nvPr/>
        </p:nvSpPr>
        <p:spPr bwMode="auto">
          <a:xfrm>
            <a:off x="3260725" y="30591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34" name="Graphic 33" descr="Close with solid fill">
            <a:extLst>
              <a:ext uri="{FF2B5EF4-FFF2-40B4-BE49-F238E27FC236}">
                <a16:creationId xmlns:a16="http://schemas.microsoft.com/office/drawing/2014/main" id="{0C712F07-A1F3-60C5-D1E9-A7B2DE8F590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58628" y="2846536"/>
            <a:ext cx="274320" cy="274320"/>
          </a:xfrm>
          <a:prstGeom prst="rect">
            <a:avLst/>
          </a:prstGeom>
        </p:spPr>
      </p:pic>
      <p:sp>
        <p:nvSpPr>
          <p:cNvPr id="2" name="AutoShape 50">
            <a:extLst>
              <a:ext uri="{FF2B5EF4-FFF2-40B4-BE49-F238E27FC236}">
                <a16:creationId xmlns:a16="http://schemas.microsoft.com/office/drawing/2014/main" id="{CF707AF2-D02A-1031-22B8-A09CFD973CDA}"/>
              </a:ext>
            </a:extLst>
          </p:cNvPr>
          <p:cNvSpPr>
            <a:spLocks noChangeArrowheads="1"/>
          </p:cNvSpPr>
          <p:nvPr/>
        </p:nvSpPr>
        <p:spPr bwMode="auto">
          <a:xfrm>
            <a:off x="6278880" y="4094163"/>
            <a:ext cx="2700020" cy="1055687"/>
          </a:xfrm>
          <a:prstGeom prst="cloudCallout">
            <a:avLst>
              <a:gd name="adj1" fmla="val -50358"/>
              <a:gd name="adj2" fmla="val 56496"/>
            </a:avLst>
          </a:prstGeom>
          <a:noFill/>
          <a:ln w="38100">
            <a:solidFill>
              <a:srgbClr val="FF7C80"/>
            </a:solidFill>
            <a:round/>
            <a:headEnd/>
            <a:tailEnd/>
          </a:ln>
        </p:spPr>
        <p:txBody>
          <a:bodyPr anchor="ctr"/>
          <a:lstStyle/>
          <a:p>
            <a:pPr algn="ctr"/>
            <a:r>
              <a:rPr lang="en-US" dirty="0">
                <a:solidFill>
                  <a:srgbClr val="FFFF00"/>
                </a:solidFill>
                <a:latin typeface="Arial" pitchFamily="34" charset="0"/>
              </a:rPr>
              <a:t>remove(c)</a:t>
            </a:r>
          </a:p>
        </p:txBody>
      </p:sp>
      <p:grpSp>
        <p:nvGrpSpPr>
          <p:cNvPr id="7" name="Group 22">
            <a:extLst>
              <a:ext uri="{FF2B5EF4-FFF2-40B4-BE49-F238E27FC236}">
                <a16:creationId xmlns:a16="http://schemas.microsoft.com/office/drawing/2014/main" id="{EBB782B2-6ABD-A0CB-628B-00CD40406F24}"/>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7" name="Freeform 23">
              <a:extLst>
                <a:ext uri="{FF2B5EF4-FFF2-40B4-BE49-F238E27FC236}">
                  <a16:creationId xmlns:a16="http://schemas.microsoft.com/office/drawing/2014/main" id="{F6FC6B79-8619-0BE9-95EB-AED58D818160}"/>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3" name="Freeform 24">
              <a:extLst>
                <a:ext uri="{FF2B5EF4-FFF2-40B4-BE49-F238E27FC236}">
                  <a16:creationId xmlns:a16="http://schemas.microsoft.com/office/drawing/2014/main" id="{5549987E-585A-DE69-82E1-C2C4181836E5}"/>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25">
              <a:extLst>
                <a:ext uri="{FF2B5EF4-FFF2-40B4-BE49-F238E27FC236}">
                  <a16:creationId xmlns:a16="http://schemas.microsoft.com/office/drawing/2014/main" id="{D4B89781-42DE-5088-581D-C8AB1E34E4ED}"/>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26">
              <a:extLst>
                <a:ext uri="{FF2B5EF4-FFF2-40B4-BE49-F238E27FC236}">
                  <a16:creationId xmlns:a16="http://schemas.microsoft.com/office/drawing/2014/main" id="{FDA2C3E4-E20A-D338-A97D-2C0D7B483810}"/>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7" name="Freeform 27">
              <a:extLst>
                <a:ext uri="{FF2B5EF4-FFF2-40B4-BE49-F238E27FC236}">
                  <a16:creationId xmlns:a16="http://schemas.microsoft.com/office/drawing/2014/main" id="{2EFC89E0-740E-8E35-8300-638553360E10}"/>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8" name="Freeform 28">
              <a:extLst>
                <a:ext uri="{FF2B5EF4-FFF2-40B4-BE49-F238E27FC236}">
                  <a16:creationId xmlns:a16="http://schemas.microsoft.com/office/drawing/2014/main" id="{CDEC4B5F-D555-B4B5-310F-40A79F37A889}"/>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29">
              <a:extLst>
                <a:ext uri="{FF2B5EF4-FFF2-40B4-BE49-F238E27FC236}">
                  <a16:creationId xmlns:a16="http://schemas.microsoft.com/office/drawing/2014/main" id="{EC6DA0D2-42EA-A53F-D117-98274CB3E3C0}"/>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30">
              <a:extLst>
                <a:ext uri="{FF2B5EF4-FFF2-40B4-BE49-F238E27FC236}">
                  <a16:creationId xmlns:a16="http://schemas.microsoft.com/office/drawing/2014/main" id="{FBB8E0E3-C8D7-9040-28D1-B528E8AC7092}"/>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31">
              <a:extLst>
                <a:ext uri="{FF2B5EF4-FFF2-40B4-BE49-F238E27FC236}">
                  <a16:creationId xmlns:a16="http://schemas.microsoft.com/office/drawing/2014/main" id="{3946CD40-A02A-7641-4C22-1E3858D50FEE}"/>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42" name="Group 38">
            <a:extLst>
              <a:ext uri="{FF2B5EF4-FFF2-40B4-BE49-F238E27FC236}">
                <a16:creationId xmlns:a16="http://schemas.microsoft.com/office/drawing/2014/main" id="{8052BFD9-EA8B-89FD-67D4-121E5751EFA2}"/>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43" name="Freeform 39">
              <a:extLst>
                <a:ext uri="{FF2B5EF4-FFF2-40B4-BE49-F238E27FC236}">
                  <a16:creationId xmlns:a16="http://schemas.microsoft.com/office/drawing/2014/main" id="{6E20662C-C539-4E4F-C894-5A0ADFFFC6C6}"/>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40">
              <a:extLst>
                <a:ext uri="{FF2B5EF4-FFF2-40B4-BE49-F238E27FC236}">
                  <a16:creationId xmlns:a16="http://schemas.microsoft.com/office/drawing/2014/main" id="{DAEAE02B-FB10-A006-ED36-BDBBDBD5AC1D}"/>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5" name="Freeform 41">
              <a:extLst>
                <a:ext uri="{FF2B5EF4-FFF2-40B4-BE49-F238E27FC236}">
                  <a16:creationId xmlns:a16="http://schemas.microsoft.com/office/drawing/2014/main" id="{C99A25F2-641C-2D9D-80B2-5672D59D43A4}"/>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42">
              <a:extLst>
                <a:ext uri="{FF2B5EF4-FFF2-40B4-BE49-F238E27FC236}">
                  <a16:creationId xmlns:a16="http://schemas.microsoft.com/office/drawing/2014/main" id="{7898C2B6-7B7A-699E-C0DE-50E2F8CF01B6}"/>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43">
              <a:extLst>
                <a:ext uri="{FF2B5EF4-FFF2-40B4-BE49-F238E27FC236}">
                  <a16:creationId xmlns:a16="http://schemas.microsoft.com/office/drawing/2014/main" id="{E5E9710D-BC3C-3B2E-804C-C39F7CB5C1E1}"/>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Freeform 44">
              <a:extLst>
                <a:ext uri="{FF2B5EF4-FFF2-40B4-BE49-F238E27FC236}">
                  <a16:creationId xmlns:a16="http://schemas.microsoft.com/office/drawing/2014/main" id="{2C0C5301-569C-06C4-F4B3-77CAB86DC964}"/>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Freeform 45">
              <a:extLst>
                <a:ext uri="{FF2B5EF4-FFF2-40B4-BE49-F238E27FC236}">
                  <a16:creationId xmlns:a16="http://schemas.microsoft.com/office/drawing/2014/main" id="{F5F61AC0-2FB4-A73A-6A57-12FC37A6D6ED}"/>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0" name="Freeform 46">
              <a:extLst>
                <a:ext uri="{FF2B5EF4-FFF2-40B4-BE49-F238E27FC236}">
                  <a16:creationId xmlns:a16="http://schemas.microsoft.com/office/drawing/2014/main" id="{D549B22E-5F01-6D7F-F4F1-CFBD95E2A4C7}"/>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51" name="Freeform 47">
              <a:extLst>
                <a:ext uri="{FF2B5EF4-FFF2-40B4-BE49-F238E27FC236}">
                  <a16:creationId xmlns:a16="http://schemas.microsoft.com/office/drawing/2014/main" id="{F9790B43-C10C-4E91-8850-1825A391374E}"/>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Tree>
    <p:extLst>
      <p:ext uri="{BB962C8B-B14F-4D97-AF65-F5344CB8AC3E}">
        <p14:creationId xmlns:p14="http://schemas.microsoft.com/office/powerpoint/2010/main" val="90268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8"/>
                                        </p:tgtEl>
                                      </p:cBhvr>
                                    </p:animEffect>
                                    <p:set>
                                      <p:cBhvr>
                                        <p:cTn id="16" dur="1" fill="hold">
                                          <p:stCondLst>
                                            <p:cond delay="499"/>
                                          </p:stCondLst>
                                        </p:cTn>
                                        <p:tgtEl>
                                          <p:spTgt spid="1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4"/>
                                        </p:tgtEl>
                                      </p:cBhvr>
                                    </p:animEffect>
                                    <p:set>
                                      <p:cBhvr>
                                        <p:cTn id="19"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8"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ooter Placeholder 3"/>
          <p:cNvSpPr>
            <a:spLocks noGrp="1"/>
          </p:cNvSpPr>
          <p:nvPr>
            <p:ph type="ftr" sz="quarter" idx="10"/>
          </p:nvPr>
        </p:nvSpPr>
        <p:spPr/>
        <p:txBody>
          <a:bodyPr/>
          <a:lstStyle/>
          <a:p>
            <a:pPr>
              <a:defRPr/>
            </a:pPr>
            <a:r>
              <a:rPr lang="en-US" dirty="0"/>
              <a:t>Art of Multiprocessor Programming</a:t>
            </a:r>
          </a:p>
        </p:txBody>
      </p:sp>
      <p:sp>
        <p:nvSpPr>
          <p:cNvPr id="43" name="Slide Number Placeholder 4"/>
          <p:cNvSpPr>
            <a:spLocks noGrp="1"/>
          </p:cNvSpPr>
          <p:nvPr>
            <p:ph type="sldNum" sz="quarter" idx="11"/>
          </p:nvPr>
        </p:nvSpPr>
        <p:spPr/>
        <p:txBody>
          <a:bodyPr/>
          <a:lstStyle/>
          <a:p>
            <a:pPr>
              <a:defRPr/>
            </a:pPr>
            <a:fld id="{4E806656-8A7F-4A7F-85F5-F41C11FE58ED}" type="slidenum">
              <a:rPr lang="x-none"/>
              <a:pPr>
                <a:defRPr/>
              </a:pPr>
              <a:t>233</a:t>
            </a:fld>
            <a:endParaRPr lang="en-US" dirty="0"/>
          </a:p>
        </p:txBody>
      </p:sp>
      <p:sp>
        <p:nvSpPr>
          <p:cNvPr id="242692" name="Rectangle 2"/>
          <p:cNvSpPr>
            <a:spLocks noGrp="1" noChangeArrowheads="1"/>
          </p:cNvSpPr>
          <p:nvPr>
            <p:ph type="title"/>
          </p:nvPr>
        </p:nvSpPr>
        <p:spPr/>
        <p:txBody>
          <a:bodyPr/>
          <a:lstStyle/>
          <a:p>
            <a:r>
              <a:rPr lang="en-US" dirty="0"/>
              <a:t>Removing a Node</a:t>
            </a:r>
          </a:p>
        </p:txBody>
      </p:sp>
      <p:grpSp>
        <p:nvGrpSpPr>
          <p:cNvPr id="4" name="Group 28">
            <a:extLst>
              <a:ext uri="{FF2B5EF4-FFF2-40B4-BE49-F238E27FC236}">
                <a16:creationId xmlns:a16="http://schemas.microsoft.com/office/drawing/2014/main" id="{61993CC1-695A-18C4-C5D8-CA7F7E265132}"/>
              </a:ext>
            </a:extLst>
          </p:cNvPr>
          <p:cNvGrpSpPr>
            <a:grpSpLocks/>
          </p:cNvGrpSpPr>
          <p:nvPr/>
        </p:nvGrpSpPr>
        <p:grpSpPr bwMode="auto">
          <a:xfrm>
            <a:off x="557213" y="2757157"/>
            <a:ext cx="1609725" cy="390525"/>
            <a:chOff x="486" y="1644"/>
            <a:chExt cx="1014" cy="246"/>
          </a:xfrm>
          <a:effectLst>
            <a:glow rad="228600">
              <a:schemeClr val="accent3">
                <a:satMod val="175000"/>
                <a:alpha val="40000"/>
              </a:schemeClr>
            </a:glow>
          </a:effectLst>
        </p:grpSpPr>
        <p:sp>
          <p:nvSpPr>
            <p:cNvPr id="30" name="AutoShape 29">
              <a:extLst>
                <a:ext uri="{FF2B5EF4-FFF2-40B4-BE49-F238E27FC236}">
                  <a16:creationId xmlns:a16="http://schemas.microsoft.com/office/drawing/2014/main" id="{BEBF7556-A05B-0BF4-13FE-266A57FD32E4}"/>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1" name="Line 30">
              <a:extLst>
                <a:ext uri="{FF2B5EF4-FFF2-40B4-BE49-F238E27FC236}">
                  <a16:creationId xmlns:a16="http://schemas.microsoft.com/office/drawing/2014/main" id="{6A3520EC-D6FE-915B-641C-DDCDD7BF2CF1}"/>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32" name="Line 31">
              <a:extLst>
                <a:ext uri="{FF2B5EF4-FFF2-40B4-BE49-F238E27FC236}">
                  <a16:creationId xmlns:a16="http://schemas.microsoft.com/office/drawing/2014/main" id="{22F2CC09-AAB3-BBC4-857B-0EDE24B03B74}"/>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sp>
        <p:nvSpPr>
          <p:cNvPr id="5" name="Text Box 34">
            <a:extLst>
              <a:ext uri="{FF2B5EF4-FFF2-40B4-BE49-F238E27FC236}">
                <a16:creationId xmlns:a16="http://schemas.microsoft.com/office/drawing/2014/main" id="{776EBEA9-ABC3-CCE3-336D-F1A2941911D8}"/>
              </a:ext>
            </a:extLst>
          </p:cNvPr>
          <p:cNvSpPr txBox="1">
            <a:spLocks noChangeArrowheads="1"/>
          </p:cNvSpPr>
          <p:nvPr/>
        </p:nvSpPr>
        <p:spPr bwMode="auto">
          <a:xfrm>
            <a:off x="2183533"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6" name="AutoShape 35">
            <a:extLst>
              <a:ext uri="{FF2B5EF4-FFF2-40B4-BE49-F238E27FC236}">
                <a16:creationId xmlns:a16="http://schemas.microsoft.com/office/drawing/2014/main" id="{C6DDED0E-3981-9487-1D5A-0B0808D89516}"/>
              </a:ext>
            </a:extLst>
          </p:cNvPr>
          <p:cNvSpPr>
            <a:spLocks noChangeArrowheads="1"/>
          </p:cNvSpPr>
          <p:nvPr/>
        </p:nvSpPr>
        <p:spPr bwMode="auto">
          <a:xfrm>
            <a:off x="2189163" y="2756366"/>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7" name="Line 36">
            <a:extLst>
              <a:ext uri="{FF2B5EF4-FFF2-40B4-BE49-F238E27FC236}">
                <a16:creationId xmlns:a16="http://schemas.microsoft.com/office/drawing/2014/main" id="{E6A56A2B-EFF1-0E2F-0059-DBADD2B09CE8}"/>
              </a:ext>
            </a:extLst>
          </p:cNvPr>
          <p:cNvSpPr>
            <a:spLocks noChangeShapeType="1"/>
          </p:cNvSpPr>
          <p:nvPr/>
        </p:nvSpPr>
        <p:spPr bwMode="auto">
          <a:xfrm>
            <a:off x="258762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1" name="Line 42">
            <a:extLst>
              <a:ext uri="{FF2B5EF4-FFF2-40B4-BE49-F238E27FC236}">
                <a16:creationId xmlns:a16="http://schemas.microsoft.com/office/drawing/2014/main" id="{0DEFA5B4-95A2-8D5C-8F7A-EB6765E0F2AC}"/>
              </a:ext>
            </a:extLst>
          </p:cNvPr>
          <p:cNvSpPr>
            <a:spLocks noChangeShapeType="1"/>
          </p:cNvSpPr>
          <p:nvPr/>
        </p:nvSpPr>
        <p:spPr bwMode="auto">
          <a:xfrm>
            <a:off x="4248150"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3" name="Line 44">
            <a:extLst>
              <a:ext uri="{FF2B5EF4-FFF2-40B4-BE49-F238E27FC236}">
                <a16:creationId xmlns:a16="http://schemas.microsoft.com/office/drawing/2014/main" id="{FBD9E267-E41B-B24C-189C-DEA62333D160}"/>
              </a:ext>
            </a:extLst>
          </p:cNvPr>
          <p:cNvSpPr>
            <a:spLocks noChangeShapeType="1"/>
          </p:cNvSpPr>
          <p:nvPr/>
        </p:nvSpPr>
        <p:spPr bwMode="auto">
          <a:xfrm>
            <a:off x="4605338"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4" name="AutoShape 47">
            <a:extLst>
              <a:ext uri="{FF2B5EF4-FFF2-40B4-BE49-F238E27FC236}">
                <a16:creationId xmlns:a16="http://schemas.microsoft.com/office/drawing/2014/main" id="{C34B79B1-176F-60A3-8EAC-380F0723F5E3}"/>
              </a:ext>
            </a:extLst>
          </p:cNvPr>
          <p:cNvSpPr>
            <a:spLocks noChangeArrowheads="1"/>
          </p:cNvSpPr>
          <p:nvPr/>
        </p:nvSpPr>
        <p:spPr bwMode="auto">
          <a:xfrm>
            <a:off x="5497513" y="2756366"/>
            <a:ext cx="1168400" cy="400050"/>
          </a:xfrm>
          <a:prstGeom prst="roundRect">
            <a:avLst>
              <a:gd name="adj" fmla="val 16667"/>
            </a:avLst>
          </a:prstGeom>
          <a:solidFill>
            <a:schemeClr val="bg1">
              <a:lumMod val="50000"/>
            </a:schemeClr>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15" name="Line 48">
            <a:extLst>
              <a:ext uri="{FF2B5EF4-FFF2-40B4-BE49-F238E27FC236}">
                <a16:creationId xmlns:a16="http://schemas.microsoft.com/office/drawing/2014/main" id="{ED23E4B7-5421-45E5-97BD-F5CBBDA537FA}"/>
              </a:ext>
            </a:extLst>
          </p:cNvPr>
          <p:cNvSpPr>
            <a:spLocks noChangeShapeType="1"/>
          </p:cNvSpPr>
          <p:nvPr/>
        </p:nvSpPr>
        <p:spPr bwMode="auto">
          <a:xfrm>
            <a:off x="5895975" y="2765891"/>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8" name="Text Box 52">
            <a:extLst>
              <a:ext uri="{FF2B5EF4-FFF2-40B4-BE49-F238E27FC236}">
                <a16:creationId xmlns:a16="http://schemas.microsoft.com/office/drawing/2014/main" id="{7184CE71-D0E7-22BC-A0E2-A29EE3388771}"/>
              </a:ext>
            </a:extLst>
          </p:cNvPr>
          <p:cNvSpPr txBox="1">
            <a:spLocks noChangeArrowheads="1"/>
          </p:cNvSpPr>
          <p:nvPr/>
        </p:nvSpPr>
        <p:spPr bwMode="auto">
          <a:xfrm>
            <a:off x="21851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20" name="Text Box 54">
            <a:extLst>
              <a:ext uri="{FF2B5EF4-FFF2-40B4-BE49-F238E27FC236}">
                <a16:creationId xmlns:a16="http://schemas.microsoft.com/office/drawing/2014/main" id="{99A7ACD0-70D8-4869-986D-BBA2EB9B0A71}"/>
              </a:ext>
            </a:extLst>
          </p:cNvPr>
          <p:cNvSpPr txBox="1">
            <a:spLocks noChangeArrowheads="1"/>
          </p:cNvSpPr>
          <p:nvPr/>
        </p:nvSpPr>
        <p:spPr bwMode="auto">
          <a:xfrm>
            <a:off x="5537921" y="2694781"/>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21" name="AutoShape 56">
            <a:extLst>
              <a:ext uri="{FF2B5EF4-FFF2-40B4-BE49-F238E27FC236}">
                <a16:creationId xmlns:a16="http://schemas.microsoft.com/office/drawing/2014/main" id="{42F5FF6F-7081-4BE9-3A3D-D36537A9C49F}"/>
              </a:ext>
            </a:extLst>
          </p:cNvPr>
          <p:cNvSpPr>
            <a:spLocks noChangeArrowheads="1"/>
          </p:cNvSpPr>
          <p:nvPr/>
        </p:nvSpPr>
        <p:spPr bwMode="auto">
          <a:xfrm>
            <a:off x="7100888" y="2751604"/>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22" name="Line 57">
            <a:extLst>
              <a:ext uri="{FF2B5EF4-FFF2-40B4-BE49-F238E27FC236}">
                <a16:creationId xmlns:a16="http://schemas.microsoft.com/office/drawing/2014/main" id="{52FA361F-7E72-5FB8-914F-16C19BBB5951}"/>
              </a:ext>
            </a:extLst>
          </p:cNvPr>
          <p:cNvSpPr>
            <a:spLocks noChangeShapeType="1"/>
          </p:cNvSpPr>
          <p:nvPr/>
        </p:nvSpPr>
        <p:spPr bwMode="auto">
          <a:xfrm>
            <a:off x="7499350" y="2761923"/>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 name="Text Box 60">
            <a:extLst>
              <a:ext uri="{FF2B5EF4-FFF2-40B4-BE49-F238E27FC236}">
                <a16:creationId xmlns:a16="http://schemas.microsoft.com/office/drawing/2014/main" id="{50427667-A296-BF0E-F754-3E3983C41E57}"/>
              </a:ext>
            </a:extLst>
          </p:cNvPr>
          <p:cNvSpPr txBox="1">
            <a:spLocks noChangeArrowheads="1"/>
          </p:cNvSpPr>
          <p:nvPr/>
        </p:nvSpPr>
        <p:spPr bwMode="auto">
          <a:xfrm>
            <a:off x="7095072" y="2694781"/>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25" name="Line 76">
            <a:extLst>
              <a:ext uri="{FF2B5EF4-FFF2-40B4-BE49-F238E27FC236}">
                <a16:creationId xmlns:a16="http://schemas.microsoft.com/office/drawing/2014/main" id="{BA5B4842-5388-5AC4-0FF8-769713C21304}"/>
              </a:ext>
            </a:extLst>
          </p:cNvPr>
          <p:cNvSpPr>
            <a:spLocks noChangeShapeType="1"/>
          </p:cNvSpPr>
          <p:nvPr/>
        </p:nvSpPr>
        <p:spPr bwMode="auto">
          <a:xfrm>
            <a:off x="8053388" y="2956391"/>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6" name="Graphic 25" descr="Checkmark with solid fill">
            <a:extLst>
              <a:ext uri="{FF2B5EF4-FFF2-40B4-BE49-F238E27FC236}">
                <a16:creationId xmlns:a16="http://schemas.microsoft.com/office/drawing/2014/main" id="{03EC149E-7E30-931A-C310-E4401FA0366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9211" y="2819231"/>
            <a:ext cx="274320" cy="274320"/>
          </a:xfrm>
          <a:prstGeom prst="rect">
            <a:avLst/>
          </a:prstGeom>
        </p:spPr>
      </p:pic>
      <p:pic>
        <p:nvPicPr>
          <p:cNvPr id="27" name="Graphic 26" descr="Checkmark with solid fill">
            <a:extLst>
              <a:ext uri="{FF2B5EF4-FFF2-40B4-BE49-F238E27FC236}">
                <a16:creationId xmlns:a16="http://schemas.microsoft.com/office/drawing/2014/main" id="{41B01272-6107-05C5-3D6E-D6CB98F89A4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7928" y="2819231"/>
            <a:ext cx="274320" cy="274320"/>
          </a:xfrm>
          <a:prstGeom prst="rect">
            <a:avLst/>
          </a:prstGeom>
        </p:spPr>
      </p:pic>
      <p:pic>
        <p:nvPicPr>
          <p:cNvPr id="29" name="Graphic 28" descr="Close with solid fill">
            <a:extLst>
              <a:ext uri="{FF2B5EF4-FFF2-40B4-BE49-F238E27FC236}">
                <a16:creationId xmlns:a16="http://schemas.microsoft.com/office/drawing/2014/main" id="{E83FF424-23C7-B2CD-65CC-E315E6A1B6D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61114" y="2819231"/>
            <a:ext cx="274320" cy="274320"/>
          </a:xfrm>
          <a:prstGeom prst="rect">
            <a:avLst/>
          </a:prstGeom>
        </p:spPr>
      </p:pic>
      <p:sp>
        <p:nvSpPr>
          <p:cNvPr id="242704" name="Freeform 48"/>
          <p:cNvSpPr>
            <a:spLocks/>
          </p:cNvSpPr>
          <p:nvPr/>
        </p:nvSpPr>
        <p:spPr bwMode="auto">
          <a:xfrm>
            <a:off x="3080693" y="2897092"/>
            <a:ext cx="4007733" cy="908050"/>
          </a:xfrm>
          <a:custGeom>
            <a:avLst/>
            <a:gdLst>
              <a:gd name="T0" fmla="*/ 2147483647 w 2573"/>
              <a:gd name="T1" fmla="*/ 2147483647 h 572"/>
              <a:gd name="T2" fmla="*/ 2147483647 w 2573"/>
              <a:gd name="T3" fmla="*/ 2147483647 h 572"/>
              <a:gd name="T4" fmla="*/ 2147483647 w 2573"/>
              <a:gd name="T5" fmla="*/ 2147483647 h 572"/>
              <a:gd name="T6" fmla="*/ 2147483647 w 2573"/>
              <a:gd name="T7" fmla="*/ 2147483647 h 572"/>
              <a:gd name="T8" fmla="*/ 2147483647 w 2573"/>
              <a:gd name="T9" fmla="*/ 2147483647 h 572"/>
              <a:gd name="T10" fmla="*/ 0 60000 65536"/>
              <a:gd name="T11" fmla="*/ 0 60000 65536"/>
              <a:gd name="T12" fmla="*/ 0 60000 65536"/>
              <a:gd name="T13" fmla="*/ 0 60000 65536"/>
              <a:gd name="T14" fmla="*/ 0 60000 65536"/>
              <a:gd name="T15" fmla="*/ 0 w 2573"/>
              <a:gd name="T16" fmla="*/ 0 h 572"/>
              <a:gd name="T17" fmla="*/ 2573 w 2573"/>
              <a:gd name="T18" fmla="*/ 572 h 572"/>
            </a:gdLst>
            <a:ahLst/>
            <a:cxnLst>
              <a:cxn ang="T10">
                <a:pos x="T0" y="T1"/>
              </a:cxn>
              <a:cxn ang="T11">
                <a:pos x="T2" y="T3"/>
              </a:cxn>
              <a:cxn ang="T12">
                <a:pos x="T4" y="T5"/>
              </a:cxn>
              <a:cxn ang="T13">
                <a:pos x="T6" y="T7"/>
              </a:cxn>
              <a:cxn ang="T14">
                <a:pos x="T8" y="T9"/>
              </a:cxn>
            </a:cxnLst>
            <a:rect l="T15" t="T16" r="T17" b="T18"/>
            <a:pathLst>
              <a:path w="2573" h="572">
                <a:moveTo>
                  <a:pt x="30" y="50"/>
                </a:moveTo>
                <a:cubicBezTo>
                  <a:pt x="19" y="224"/>
                  <a:pt x="0" y="401"/>
                  <a:pt x="238" y="477"/>
                </a:cubicBezTo>
                <a:cubicBezTo>
                  <a:pt x="476" y="553"/>
                  <a:pt x="1213" y="572"/>
                  <a:pt x="1461" y="506"/>
                </a:cubicBezTo>
                <a:cubicBezTo>
                  <a:pt x="1709" y="440"/>
                  <a:pt x="1544" y="158"/>
                  <a:pt x="1729" y="79"/>
                </a:cubicBezTo>
                <a:cubicBezTo>
                  <a:pt x="1914" y="0"/>
                  <a:pt x="2432" y="38"/>
                  <a:pt x="2573" y="30"/>
                </a:cubicBezTo>
              </a:path>
            </a:pathLst>
          </a:cu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grpSp>
        <p:nvGrpSpPr>
          <p:cNvPr id="2" name="Group 22">
            <a:extLst>
              <a:ext uri="{FF2B5EF4-FFF2-40B4-BE49-F238E27FC236}">
                <a16:creationId xmlns:a16="http://schemas.microsoft.com/office/drawing/2014/main" id="{C07C9269-15C2-26EB-BD66-BCB2313C423C}"/>
              </a:ext>
            </a:extLst>
          </p:cNvPr>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3" name="Freeform 23">
              <a:extLst>
                <a:ext uri="{FF2B5EF4-FFF2-40B4-BE49-F238E27FC236}">
                  <a16:creationId xmlns:a16="http://schemas.microsoft.com/office/drawing/2014/main" id="{E48564AD-63EC-9433-C78A-228CBE6F19EB}"/>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8" name="Freeform 24">
              <a:extLst>
                <a:ext uri="{FF2B5EF4-FFF2-40B4-BE49-F238E27FC236}">
                  <a16:creationId xmlns:a16="http://schemas.microsoft.com/office/drawing/2014/main" id="{CB2E6BEF-DB1A-3B61-9EB0-0AB24D613AE7}"/>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0" name="Freeform 25">
              <a:extLst>
                <a:ext uri="{FF2B5EF4-FFF2-40B4-BE49-F238E27FC236}">
                  <a16:creationId xmlns:a16="http://schemas.microsoft.com/office/drawing/2014/main" id="{378C7963-C105-C430-729B-8E806F088599}"/>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12" name="Freeform 26">
              <a:extLst>
                <a:ext uri="{FF2B5EF4-FFF2-40B4-BE49-F238E27FC236}">
                  <a16:creationId xmlns:a16="http://schemas.microsoft.com/office/drawing/2014/main" id="{B35C65D0-C5D5-097D-A98E-82B9EBF88152}"/>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6" name="Freeform 27">
              <a:extLst>
                <a:ext uri="{FF2B5EF4-FFF2-40B4-BE49-F238E27FC236}">
                  <a16:creationId xmlns:a16="http://schemas.microsoft.com/office/drawing/2014/main" id="{E790D908-1A71-8124-5A9E-B1DD8D25989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19" name="Freeform 28">
              <a:extLst>
                <a:ext uri="{FF2B5EF4-FFF2-40B4-BE49-F238E27FC236}">
                  <a16:creationId xmlns:a16="http://schemas.microsoft.com/office/drawing/2014/main" id="{F4B7C999-0745-4361-E729-99BBDF32D363}"/>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8" name="Freeform 29">
              <a:extLst>
                <a:ext uri="{FF2B5EF4-FFF2-40B4-BE49-F238E27FC236}">
                  <a16:creationId xmlns:a16="http://schemas.microsoft.com/office/drawing/2014/main" id="{7C2C1576-7A55-A145-8C58-084C91A399E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5" name="Freeform 30">
              <a:extLst>
                <a:ext uri="{FF2B5EF4-FFF2-40B4-BE49-F238E27FC236}">
                  <a16:creationId xmlns:a16="http://schemas.microsoft.com/office/drawing/2014/main" id="{38D90CDB-3265-DC98-D690-B03B86468CB6}"/>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6" name="Freeform 31">
              <a:extLst>
                <a:ext uri="{FF2B5EF4-FFF2-40B4-BE49-F238E27FC236}">
                  <a16:creationId xmlns:a16="http://schemas.microsoft.com/office/drawing/2014/main" id="{CD5F84B8-6736-B787-BB4E-9DE5B83C80F4}"/>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37" name="Group 38">
            <a:extLst>
              <a:ext uri="{FF2B5EF4-FFF2-40B4-BE49-F238E27FC236}">
                <a16:creationId xmlns:a16="http://schemas.microsoft.com/office/drawing/2014/main" id="{0DB11C1D-7D1C-73AA-FD83-1B0B952A89A4}"/>
              </a:ext>
            </a:extLst>
          </p:cNvPr>
          <p:cNvGrpSpPr>
            <a:grpSpLocks/>
          </p:cNvGrpSpPr>
          <p:nvPr/>
        </p:nvGrpSpPr>
        <p:grpSpPr bwMode="auto">
          <a:xfrm>
            <a:off x="5527675" y="4989513"/>
            <a:ext cx="1447800" cy="1295400"/>
            <a:chOff x="1584" y="816"/>
            <a:chExt cx="912" cy="816"/>
          </a:xfrm>
          <a:effectLst>
            <a:glow rad="101600">
              <a:schemeClr val="accent3">
                <a:satMod val="175000"/>
                <a:alpha val="40000"/>
              </a:schemeClr>
            </a:glow>
          </a:effectLst>
        </p:grpSpPr>
        <p:sp>
          <p:nvSpPr>
            <p:cNvPr id="38" name="Freeform 39">
              <a:extLst>
                <a:ext uri="{FF2B5EF4-FFF2-40B4-BE49-F238E27FC236}">
                  <a16:creationId xmlns:a16="http://schemas.microsoft.com/office/drawing/2014/main" id="{EB1F5146-CF3F-E50A-4EE7-65AA9E90E52A}"/>
                </a:ext>
              </a:extLst>
            </p:cNvPr>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39" name="Freeform 40">
              <a:extLst>
                <a:ext uri="{FF2B5EF4-FFF2-40B4-BE49-F238E27FC236}">
                  <a16:creationId xmlns:a16="http://schemas.microsoft.com/office/drawing/2014/main" id="{017EF56A-251D-8BD6-5771-18638387E42A}"/>
                </a:ext>
              </a:extLst>
            </p:cNvPr>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Freeform 41">
              <a:extLst>
                <a:ext uri="{FF2B5EF4-FFF2-40B4-BE49-F238E27FC236}">
                  <a16:creationId xmlns:a16="http://schemas.microsoft.com/office/drawing/2014/main" id="{FC6E0F7F-220B-EE55-F5DB-76B8DC41893C}"/>
                </a:ext>
              </a:extLst>
            </p:cNvPr>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1" name="Freeform 42">
              <a:extLst>
                <a:ext uri="{FF2B5EF4-FFF2-40B4-BE49-F238E27FC236}">
                  <a16:creationId xmlns:a16="http://schemas.microsoft.com/office/drawing/2014/main" id="{1A7D42F8-E4DE-DECA-336B-B6DD2D591253}"/>
                </a:ext>
              </a:extLst>
            </p:cNvPr>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Freeform 43">
              <a:extLst>
                <a:ext uri="{FF2B5EF4-FFF2-40B4-BE49-F238E27FC236}">
                  <a16:creationId xmlns:a16="http://schemas.microsoft.com/office/drawing/2014/main" id="{6E36711A-7E88-6E0B-1D40-712B185C629E}"/>
                </a:ext>
              </a:extLst>
            </p:cNvPr>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6" name="Freeform 44">
              <a:extLst>
                <a:ext uri="{FF2B5EF4-FFF2-40B4-BE49-F238E27FC236}">
                  <a16:creationId xmlns:a16="http://schemas.microsoft.com/office/drawing/2014/main" id="{CEFAF9A0-1F2A-3A13-7E62-1CB7F182C507}"/>
                </a:ext>
              </a:extLst>
            </p:cNvPr>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rgbClr val="FF7C80"/>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7" name="Freeform 45">
              <a:extLst>
                <a:ext uri="{FF2B5EF4-FFF2-40B4-BE49-F238E27FC236}">
                  <a16:creationId xmlns:a16="http://schemas.microsoft.com/office/drawing/2014/main" id="{E961496D-0D6B-58F6-3691-77B7FE2FABDB}"/>
                </a:ext>
              </a:extLst>
            </p:cNvPr>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8" name="Freeform 46">
              <a:extLst>
                <a:ext uri="{FF2B5EF4-FFF2-40B4-BE49-F238E27FC236}">
                  <a16:creationId xmlns:a16="http://schemas.microsoft.com/office/drawing/2014/main" id="{ECEB6A83-790D-88A5-6FF2-934AD65A057A}"/>
                </a:ext>
              </a:extLst>
            </p:cNvPr>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49" name="Freeform 47">
              <a:extLst>
                <a:ext uri="{FF2B5EF4-FFF2-40B4-BE49-F238E27FC236}">
                  <a16:creationId xmlns:a16="http://schemas.microsoft.com/office/drawing/2014/main" id="{A81BBF98-850A-4188-224E-274EE847347B}"/>
                </a:ext>
              </a:extLst>
            </p:cNvPr>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50" name="AutoShape 49">
            <a:extLst>
              <a:ext uri="{FF2B5EF4-FFF2-40B4-BE49-F238E27FC236}">
                <a16:creationId xmlns:a16="http://schemas.microsoft.com/office/drawing/2014/main" id="{D5FBA113-39A4-A4A1-5D1B-224321129B3A}"/>
              </a:ext>
            </a:extLst>
          </p:cNvPr>
          <p:cNvSpPr>
            <a:spLocks noChangeArrowheads="1"/>
          </p:cNvSpPr>
          <p:nvPr/>
        </p:nvSpPr>
        <p:spPr bwMode="auto">
          <a:xfrm>
            <a:off x="213360" y="4746625"/>
            <a:ext cx="2650167" cy="1055688"/>
          </a:xfrm>
          <a:prstGeom prst="cloudCallout">
            <a:avLst>
              <a:gd name="adj1" fmla="val 97199"/>
              <a:gd name="adj2" fmla="val 19171"/>
            </a:avLst>
          </a:prstGeom>
          <a:noFill/>
          <a:ln w="38100">
            <a:solidFill>
              <a:schemeClr val="accent1"/>
            </a:solidFill>
            <a:round/>
            <a:headEnd/>
            <a:tailEnd/>
          </a:ln>
        </p:spPr>
        <p:txBody>
          <a:bodyPr anchor="ctr"/>
          <a:lstStyle/>
          <a:p>
            <a:pPr algn="ctr"/>
            <a:r>
              <a:rPr lang="en-US" dirty="0">
                <a:solidFill>
                  <a:srgbClr val="FFFF00"/>
                </a:solidFill>
                <a:latin typeface="Consolas" panose="020B0609020204030204" pitchFamily="49" charset="0"/>
              </a:rPr>
              <a:t>remove(b)</a:t>
            </a:r>
          </a:p>
        </p:txBody>
      </p:sp>
      <p:sp>
        <p:nvSpPr>
          <p:cNvPr id="51" name="AutoShape 50">
            <a:extLst>
              <a:ext uri="{FF2B5EF4-FFF2-40B4-BE49-F238E27FC236}">
                <a16:creationId xmlns:a16="http://schemas.microsoft.com/office/drawing/2014/main" id="{672529B4-10EF-7F4A-ABA2-9E65777049DC}"/>
              </a:ext>
            </a:extLst>
          </p:cNvPr>
          <p:cNvSpPr>
            <a:spLocks noChangeArrowheads="1"/>
          </p:cNvSpPr>
          <p:nvPr/>
        </p:nvSpPr>
        <p:spPr bwMode="auto">
          <a:xfrm>
            <a:off x="6278880" y="4094163"/>
            <a:ext cx="2700020" cy="1055687"/>
          </a:xfrm>
          <a:prstGeom prst="cloudCallout">
            <a:avLst>
              <a:gd name="adj1" fmla="val -50358"/>
              <a:gd name="adj2" fmla="val 56496"/>
            </a:avLst>
          </a:prstGeom>
          <a:noFill/>
          <a:ln w="38100">
            <a:solidFill>
              <a:srgbClr val="FF7C80"/>
            </a:solidFill>
            <a:round/>
            <a:headEnd/>
            <a:tailEnd/>
          </a:ln>
        </p:spPr>
        <p:txBody>
          <a:bodyPr anchor="ctr"/>
          <a:lstStyle/>
          <a:p>
            <a:pPr algn="ctr"/>
            <a:r>
              <a:rPr lang="en-US" dirty="0">
                <a:solidFill>
                  <a:srgbClr val="FFFF00"/>
                </a:solidFill>
                <a:latin typeface="Consolas" panose="020B0609020204030204" pitchFamily="49" charset="0"/>
              </a:rPr>
              <a:t>remove(c)</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3541A91C-8BC1-415F-BAD1-3BE7EC83F89E}" type="slidenum">
              <a:rPr lang="x-none"/>
              <a:pPr>
                <a:defRPr/>
              </a:pPr>
              <a:t>234</a:t>
            </a:fld>
            <a:endParaRPr lang="en-US" dirty="0"/>
          </a:p>
        </p:txBody>
      </p:sp>
      <p:sp>
        <p:nvSpPr>
          <p:cNvPr id="243716" name="Rectangle 2"/>
          <p:cNvSpPr>
            <a:spLocks noGrp="1" noChangeArrowheads="1"/>
          </p:cNvSpPr>
          <p:nvPr>
            <p:ph type="title"/>
          </p:nvPr>
        </p:nvSpPr>
        <p:spPr/>
        <p:txBody>
          <a:bodyPr/>
          <a:lstStyle/>
          <a:p>
            <a:r>
              <a:rPr lang="en-US" dirty="0"/>
              <a:t>Traversing the List</a:t>
            </a:r>
          </a:p>
        </p:txBody>
      </p:sp>
      <p:sp>
        <p:nvSpPr>
          <p:cNvPr id="2" name="TextBox 1">
            <a:extLst>
              <a:ext uri="{FF2B5EF4-FFF2-40B4-BE49-F238E27FC236}">
                <a16:creationId xmlns:a16="http://schemas.microsoft.com/office/drawing/2014/main" id="{B9EE3B37-AE07-D430-64F8-D7999625B431}"/>
              </a:ext>
            </a:extLst>
          </p:cNvPr>
          <p:cNvSpPr txBox="1"/>
          <p:nvPr/>
        </p:nvSpPr>
        <p:spPr bwMode="auto">
          <a:xfrm>
            <a:off x="1189149" y="2008360"/>
            <a:ext cx="6231517" cy="954107"/>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C000"/>
                </a:solidFill>
              </a:rPr>
              <a:t>Q</a:t>
            </a:r>
            <a:r>
              <a:rPr lang="en-US" sz="2800" dirty="0">
                <a:solidFill>
                  <a:srgbClr val="FFFF00"/>
                </a:solidFill>
              </a:rPr>
              <a:t>: what do you do when you find a “logically removed” node in your path?</a:t>
            </a:r>
          </a:p>
        </p:txBody>
      </p:sp>
      <p:sp>
        <p:nvSpPr>
          <p:cNvPr id="3" name="TextBox 2">
            <a:extLst>
              <a:ext uri="{FF2B5EF4-FFF2-40B4-BE49-F238E27FC236}">
                <a16:creationId xmlns:a16="http://schemas.microsoft.com/office/drawing/2014/main" id="{AAACB398-90AF-7BF1-6A16-D27800AA48E8}"/>
              </a:ext>
            </a:extLst>
          </p:cNvPr>
          <p:cNvSpPr txBox="1"/>
          <p:nvPr/>
        </p:nvSpPr>
        <p:spPr bwMode="auto">
          <a:xfrm>
            <a:off x="1831945" y="4123051"/>
            <a:ext cx="5588721"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CAS the predecessor’s </a:t>
            </a:r>
            <a:r>
              <a:rPr lang="en-US" sz="2800" b="1" dirty="0">
                <a:solidFill>
                  <a:srgbClr val="FFFF00"/>
                </a:solidFill>
                <a:latin typeface="Consolas" panose="020B0609020204030204" pitchFamily="49" charset="0"/>
                <a:cs typeface="Courier New" panose="02070309020205020404" pitchFamily="49" charset="0"/>
              </a:rPr>
              <a:t>next</a:t>
            </a:r>
            <a:r>
              <a:rPr lang="en-US" sz="2800" dirty="0">
                <a:solidFill>
                  <a:srgbClr val="FFFF00"/>
                </a:solidFill>
              </a:rPr>
              <a:t> field</a:t>
            </a:r>
          </a:p>
        </p:txBody>
      </p:sp>
      <p:sp>
        <p:nvSpPr>
          <p:cNvPr id="6" name="TextBox 3">
            <a:extLst>
              <a:ext uri="{FF2B5EF4-FFF2-40B4-BE49-F238E27FC236}">
                <a16:creationId xmlns:a16="http://schemas.microsoft.com/office/drawing/2014/main" id="{4947B1E0-51E1-63A2-D3C5-C091682FBC88}"/>
              </a:ext>
            </a:extLst>
          </p:cNvPr>
          <p:cNvSpPr txBox="1"/>
          <p:nvPr/>
        </p:nvSpPr>
        <p:spPr bwMode="auto">
          <a:xfrm>
            <a:off x="1189149" y="3281149"/>
            <a:ext cx="3002605"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C000"/>
                </a:solidFill>
              </a:rPr>
              <a:t>A</a:t>
            </a:r>
            <a:r>
              <a:rPr lang="en-US" sz="2800" dirty="0">
                <a:solidFill>
                  <a:srgbClr val="FFFF00"/>
                </a:solidFill>
              </a:rPr>
              <a:t>: finish the job.</a:t>
            </a:r>
          </a:p>
        </p:txBody>
      </p:sp>
      <p:sp>
        <p:nvSpPr>
          <p:cNvPr id="7" name="TextBox 6">
            <a:extLst>
              <a:ext uri="{FF2B5EF4-FFF2-40B4-BE49-F238E27FC236}">
                <a16:creationId xmlns:a16="http://schemas.microsoft.com/office/drawing/2014/main" id="{8C86A484-6FE5-EA67-8263-F482EF7BC177}"/>
              </a:ext>
            </a:extLst>
          </p:cNvPr>
          <p:cNvSpPr txBox="1"/>
          <p:nvPr/>
        </p:nvSpPr>
        <p:spPr bwMode="auto">
          <a:xfrm>
            <a:off x="1831945" y="4964953"/>
            <a:ext cx="4907864" cy="523220"/>
          </a:xfrm>
          <a:prstGeom prst="rect">
            <a:avLst/>
          </a:prstGeom>
          <a:solidFill>
            <a:schemeClr val="tx1"/>
          </a:solidFill>
          <a:ln w="76200">
            <a:solidFill>
              <a:srgbClr val="FF66FF"/>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Proceed (repeat as needed)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AutoShape 35">
            <a:extLst>
              <a:ext uri="{FF2B5EF4-FFF2-40B4-BE49-F238E27FC236}">
                <a16:creationId xmlns:a16="http://schemas.microsoft.com/office/drawing/2014/main" id="{F95C936E-110B-7466-DB5D-81C9078F8868}"/>
              </a:ext>
            </a:extLst>
          </p:cNvPr>
          <p:cNvSpPr>
            <a:spLocks noChangeArrowheads="1"/>
          </p:cNvSpPr>
          <p:nvPr/>
        </p:nvSpPr>
        <p:spPr bwMode="auto">
          <a:xfrm>
            <a:off x="2430463" y="2992141"/>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7" name="Text Box 52">
            <a:extLst>
              <a:ext uri="{FF2B5EF4-FFF2-40B4-BE49-F238E27FC236}">
                <a16:creationId xmlns:a16="http://schemas.microsoft.com/office/drawing/2014/main" id="{BA95987F-F1DB-4EDE-2B5E-32F9B441DC64}"/>
              </a:ext>
            </a:extLst>
          </p:cNvPr>
          <p:cNvSpPr txBox="1">
            <a:spLocks noChangeArrowheads="1"/>
          </p:cNvSpPr>
          <p:nvPr/>
        </p:nvSpPr>
        <p:spPr bwMode="auto">
          <a:xfrm>
            <a:off x="2426421" y="2930556"/>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46" name="Footer Placeholder 3"/>
          <p:cNvSpPr>
            <a:spLocks noGrp="1"/>
          </p:cNvSpPr>
          <p:nvPr>
            <p:ph type="ftr" sz="quarter" idx="10"/>
          </p:nvPr>
        </p:nvSpPr>
        <p:spPr/>
        <p:txBody>
          <a:bodyPr/>
          <a:lstStyle/>
          <a:p>
            <a:pPr>
              <a:defRPr/>
            </a:pPr>
            <a:r>
              <a:rPr lang="en-US" dirty="0"/>
              <a:t>Art of Multiprocessor Programming</a:t>
            </a:r>
          </a:p>
        </p:txBody>
      </p:sp>
      <p:sp>
        <p:nvSpPr>
          <p:cNvPr id="47" name="Slide Number Placeholder 4"/>
          <p:cNvSpPr>
            <a:spLocks noGrp="1"/>
          </p:cNvSpPr>
          <p:nvPr>
            <p:ph type="sldNum" sz="quarter" idx="11"/>
          </p:nvPr>
        </p:nvSpPr>
        <p:spPr/>
        <p:txBody>
          <a:bodyPr/>
          <a:lstStyle/>
          <a:p>
            <a:pPr>
              <a:defRPr/>
            </a:pPr>
            <a:fld id="{0881FDD6-9E1F-41EF-958B-A3084C20C0CE}" type="slidenum">
              <a:rPr lang="x-none"/>
              <a:pPr>
                <a:defRPr/>
              </a:pPr>
              <a:t>235</a:t>
            </a:fld>
            <a:endParaRPr lang="en-US" dirty="0"/>
          </a:p>
        </p:txBody>
      </p:sp>
      <p:sp>
        <p:nvSpPr>
          <p:cNvPr id="244740" name="Rectangle 2"/>
          <p:cNvSpPr>
            <a:spLocks noGrp="1" noChangeArrowheads="1"/>
          </p:cNvSpPr>
          <p:nvPr>
            <p:ph type="title"/>
          </p:nvPr>
        </p:nvSpPr>
        <p:spPr/>
        <p:txBody>
          <a:bodyPr/>
          <a:lstStyle/>
          <a:p>
            <a:r>
              <a:rPr lang="en-US" dirty="0"/>
              <a:t>Lock-Free Traversal</a:t>
            </a:r>
            <a:br>
              <a:rPr lang="en-US" dirty="0"/>
            </a:br>
            <a:r>
              <a:rPr lang="en-US" dirty="0"/>
              <a:t>(only Add and Remove)</a:t>
            </a:r>
          </a:p>
        </p:txBody>
      </p:sp>
      <p:sp>
        <p:nvSpPr>
          <p:cNvPr id="915477" name="Freeform 21"/>
          <p:cNvSpPr>
            <a:spLocks/>
          </p:cNvSpPr>
          <p:nvPr/>
        </p:nvSpPr>
        <p:spPr bwMode="auto">
          <a:xfrm>
            <a:off x="3379788" y="3211513"/>
            <a:ext cx="2587625" cy="801687"/>
          </a:xfrm>
          <a:custGeom>
            <a:avLst/>
            <a:gdLst>
              <a:gd name="T0" fmla="*/ 2147483647 w 1630"/>
              <a:gd name="T1" fmla="*/ 0 h 505"/>
              <a:gd name="T2" fmla="*/ 2147483647 w 1630"/>
              <a:gd name="T3" fmla="*/ 2147483647 h 505"/>
              <a:gd name="T4" fmla="*/ 2147483647 w 1630"/>
              <a:gd name="T5" fmla="*/ 2147483647 h 505"/>
              <a:gd name="T6" fmla="*/ 2147483647 w 1630"/>
              <a:gd name="T7" fmla="*/ 2147483647 h 505"/>
              <a:gd name="T8" fmla="*/ 0 60000 65536"/>
              <a:gd name="T9" fmla="*/ 0 60000 65536"/>
              <a:gd name="T10" fmla="*/ 0 60000 65536"/>
              <a:gd name="T11" fmla="*/ 0 60000 65536"/>
              <a:gd name="T12" fmla="*/ 0 w 1630"/>
              <a:gd name="T13" fmla="*/ 0 h 505"/>
              <a:gd name="T14" fmla="*/ 1630 w 1630"/>
              <a:gd name="T15" fmla="*/ 505 h 505"/>
            </a:gdLst>
            <a:ahLst/>
            <a:cxnLst>
              <a:cxn ang="T8">
                <a:pos x="T0" y="T1"/>
              </a:cxn>
              <a:cxn ang="T9">
                <a:pos x="T2" y="T3"/>
              </a:cxn>
              <a:cxn ang="T10">
                <a:pos x="T4" y="T5"/>
              </a:cxn>
              <a:cxn ang="T11">
                <a:pos x="T6" y="T7"/>
              </a:cxn>
            </a:cxnLst>
            <a:rect l="T12" t="T13" r="T14" b="T15"/>
            <a:pathLst>
              <a:path w="1630" h="505">
                <a:moveTo>
                  <a:pt x="11" y="0"/>
                </a:moveTo>
                <a:cubicBezTo>
                  <a:pt x="0" y="174"/>
                  <a:pt x="9" y="349"/>
                  <a:pt x="219" y="427"/>
                </a:cubicBezTo>
                <a:cubicBezTo>
                  <a:pt x="429" y="505"/>
                  <a:pt x="1038" y="492"/>
                  <a:pt x="1273" y="466"/>
                </a:cubicBezTo>
                <a:cubicBezTo>
                  <a:pt x="1508" y="440"/>
                  <a:pt x="1556" y="309"/>
                  <a:pt x="1630" y="268"/>
                </a:cubicBezTo>
              </a:path>
            </a:pathLst>
          </a:cu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sp>
        <p:nvSpPr>
          <p:cNvPr id="915478" name="AutoShape 22"/>
          <p:cNvSpPr>
            <a:spLocks noChangeArrowheads="1"/>
          </p:cNvSpPr>
          <p:nvPr/>
        </p:nvSpPr>
        <p:spPr bwMode="auto">
          <a:xfrm>
            <a:off x="706437" y="2818111"/>
            <a:ext cx="1293813" cy="814388"/>
          </a:xfrm>
          <a:prstGeom prst="wedgeRoundRectCallout">
            <a:avLst>
              <a:gd name="adj1" fmla="val 181287"/>
              <a:gd name="adj2" fmla="val 184699"/>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15479" name="AutoShape 23"/>
          <p:cNvSpPr>
            <a:spLocks noChangeArrowheads="1"/>
          </p:cNvSpPr>
          <p:nvPr/>
        </p:nvSpPr>
        <p:spPr bwMode="auto">
          <a:xfrm>
            <a:off x="2374348" y="2805112"/>
            <a:ext cx="1293812" cy="814388"/>
          </a:xfrm>
          <a:prstGeom prst="wedgeRoundRectCallout">
            <a:avLst>
              <a:gd name="adj1" fmla="val 63130"/>
              <a:gd name="adj2" fmla="val 188014"/>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15486" name="AutoShape 30"/>
          <p:cNvSpPr>
            <a:spLocks noChangeArrowheads="1"/>
          </p:cNvSpPr>
          <p:nvPr/>
        </p:nvSpPr>
        <p:spPr bwMode="auto">
          <a:xfrm>
            <a:off x="5661025" y="2846388"/>
            <a:ext cx="1293813" cy="814387"/>
          </a:xfrm>
          <a:prstGeom prst="wedgeRoundRectCallout">
            <a:avLst>
              <a:gd name="adj1" fmla="val -178097"/>
              <a:gd name="adj2" fmla="val 188792"/>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grpSp>
        <p:nvGrpSpPr>
          <p:cNvPr id="244754" name="Group 36"/>
          <p:cNvGrpSpPr>
            <a:grpSpLocks/>
          </p:cNvGrpSpPr>
          <p:nvPr/>
        </p:nvGrpSpPr>
        <p:grpSpPr bwMode="auto">
          <a:xfrm>
            <a:off x="3862388" y="5026025"/>
            <a:ext cx="1447800" cy="1295400"/>
            <a:chOff x="1584" y="816"/>
            <a:chExt cx="912" cy="816"/>
          </a:xfrm>
          <a:effectLst>
            <a:glow rad="101600">
              <a:schemeClr val="accent3">
                <a:satMod val="175000"/>
                <a:alpha val="40000"/>
              </a:schemeClr>
            </a:glow>
          </a:effectLst>
        </p:grpSpPr>
        <p:sp>
          <p:nvSpPr>
            <p:cNvPr id="244766" name="Freeform 37"/>
            <p:cNvSpPr>
              <a:spLocks/>
            </p:cNvSpPr>
            <p:nvPr/>
          </p:nvSpPr>
          <p:spPr bwMode="auto">
            <a:xfrm>
              <a:off x="2352" y="1056"/>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4767" name="Freeform 38"/>
            <p:cNvSpPr>
              <a:spLocks/>
            </p:cNvSpPr>
            <p:nvPr/>
          </p:nvSpPr>
          <p:spPr bwMode="auto">
            <a:xfrm>
              <a:off x="2160" y="912"/>
              <a:ext cx="144" cy="336"/>
            </a:xfrm>
            <a:custGeom>
              <a:avLst/>
              <a:gdLst>
                <a:gd name="T0" fmla="*/ 0 w 144"/>
                <a:gd name="T1" fmla="*/ 48 h 336"/>
                <a:gd name="T2" fmla="*/ 96 w 144"/>
                <a:gd name="T3" fmla="*/ 0 h 336"/>
                <a:gd name="T4" fmla="*/ 144 w 144"/>
                <a:gd name="T5" fmla="*/ 48 h 336"/>
                <a:gd name="T6" fmla="*/ 144 w 144"/>
                <a:gd name="T7" fmla="*/ 336 h 336"/>
                <a:gd name="T8" fmla="*/ 96 w 144"/>
                <a:gd name="T9" fmla="*/ 288 h 336"/>
                <a:gd name="T10" fmla="*/ 96 w 144"/>
                <a:gd name="T11" fmla="*/ 96 h 336"/>
                <a:gd name="T12" fmla="*/ 0 w 144"/>
                <a:gd name="T13" fmla="*/ 144 h 336"/>
                <a:gd name="T14" fmla="*/ 0 w 144"/>
                <a:gd name="T15" fmla="*/ 48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4768" name="Freeform 39"/>
            <p:cNvSpPr>
              <a:spLocks/>
            </p:cNvSpPr>
            <p:nvPr/>
          </p:nvSpPr>
          <p:spPr bwMode="auto">
            <a:xfrm>
              <a:off x="1920" y="816"/>
              <a:ext cx="144" cy="288"/>
            </a:xfrm>
            <a:custGeom>
              <a:avLst/>
              <a:gdLst>
                <a:gd name="T0" fmla="*/ 0 w 144"/>
                <a:gd name="T1" fmla="*/ 22 h 336"/>
                <a:gd name="T2" fmla="*/ 96 w 144"/>
                <a:gd name="T3" fmla="*/ 0 h 336"/>
                <a:gd name="T4" fmla="*/ 144 w 144"/>
                <a:gd name="T5" fmla="*/ 22 h 336"/>
                <a:gd name="T6" fmla="*/ 144 w 144"/>
                <a:gd name="T7" fmla="*/ 156 h 336"/>
                <a:gd name="T8" fmla="*/ 96 w 144"/>
                <a:gd name="T9" fmla="*/ 134 h 336"/>
                <a:gd name="T10" fmla="*/ 96 w 144"/>
                <a:gd name="T11" fmla="*/ 44 h 336"/>
                <a:gd name="T12" fmla="*/ 0 w 144"/>
                <a:gd name="T13" fmla="*/ 66 h 336"/>
                <a:gd name="T14" fmla="*/ 0 w 144"/>
                <a:gd name="T15" fmla="*/ 22 h 336"/>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336"/>
                <a:gd name="T26" fmla="*/ 144 w 144"/>
                <a:gd name="T27" fmla="*/ 336 h 3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336">
                  <a:moveTo>
                    <a:pt x="0" y="48"/>
                  </a:moveTo>
                  <a:lnTo>
                    <a:pt x="96" y="0"/>
                  </a:lnTo>
                  <a:lnTo>
                    <a:pt x="144" y="48"/>
                  </a:lnTo>
                  <a:lnTo>
                    <a:pt x="144" y="336"/>
                  </a:lnTo>
                  <a:lnTo>
                    <a:pt x="96" y="288"/>
                  </a:lnTo>
                  <a:lnTo>
                    <a:pt x="96" y="96"/>
                  </a:lnTo>
                  <a:lnTo>
                    <a:pt x="0" y="144"/>
                  </a:lnTo>
                  <a:lnTo>
                    <a:pt x="0" y="48"/>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4769" name="Freeform 40"/>
            <p:cNvSpPr>
              <a:spLocks/>
            </p:cNvSpPr>
            <p:nvPr/>
          </p:nvSpPr>
          <p:spPr bwMode="auto">
            <a:xfrm>
              <a:off x="1659" y="816"/>
              <a:ext cx="789" cy="535"/>
            </a:xfrm>
            <a:custGeom>
              <a:avLst/>
              <a:gdLst>
                <a:gd name="T0" fmla="*/ 261 w 789"/>
                <a:gd name="T1" fmla="*/ 0 h 535"/>
                <a:gd name="T2" fmla="*/ 789 w 789"/>
                <a:gd name="T3" fmla="*/ 336 h 535"/>
                <a:gd name="T4" fmla="*/ 494 w 789"/>
                <a:gd name="T5" fmla="*/ 535 h 535"/>
                <a:gd name="T6" fmla="*/ 0 w 789"/>
                <a:gd name="T7" fmla="*/ 96 h 535"/>
                <a:gd name="T8" fmla="*/ 261 w 789"/>
                <a:gd name="T9" fmla="*/ 0 h 535"/>
                <a:gd name="T10" fmla="*/ 0 60000 65536"/>
                <a:gd name="T11" fmla="*/ 0 60000 65536"/>
                <a:gd name="T12" fmla="*/ 0 60000 65536"/>
                <a:gd name="T13" fmla="*/ 0 60000 65536"/>
                <a:gd name="T14" fmla="*/ 0 60000 65536"/>
                <a:gd name="T15" fmla="*/ 0 w 789"/>
                <a:gd name="T16" fmla="*/ 0 h 535"/>
                <a:gd name="T17" fmla="*/ 789 w 789"/>
                <a:gd name="T18" fmla="*/ 535 h 535"/>
              </a:gdLst>
              <a:ahLst/>
              <a:cxnLst>
                <a:cxn ang="T10">
                  <a:pos x="T0" y="T1"/>
                </a:cxn>
                <a:cxn ang="T11">
                  <a:pos x="T2" y="T3"/>
                </a:cxn>
                <a:cxn ang="T12">
                  <a:pos x="T4" y="T5"/>
                </a:cxn>
                <a:cxn ang="T13">
                  <a:pos x="T6" y="T7"/>
                </a:cxn>
                <a:cxn ang="T14">
                  <a:pos x="T8" y="T9"/>
                </a:cxn>
              </a:cxnLst>
              <a:rect l="T15" t="T16" r="T17" b="T18"/>
              <a:pathLst>
                <a:path w="789" h="535">
                  <a:moveTo>
                    <a:pt x="261" y="0"/>
                  </a:moveTo>
                  <a:lnTo>
                    <a:pt x="789" y="336"/>
                  </a:lnTo>
                  <a:lnTo>
                    <a:pt x="494" y="535"/>
                  </a:lnTo>
                  <a:lnTo>
                    <a:pt x="0" y="96"/>
                  </a:lnTo>
                  <a:lnTo>
                    <a:pt x="26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4770" name="Freeform 41"/>
            <p:cNvSpPr>
              <a:spLocks/>
            </p:cNvSpPr>
            <p:nvPr/>
          </p:nvSpPr>
          <p:spPr bwMode="auto">
            <a:xfrm>
              <a:off x="1669" y="912"/>
              <a:ext cx="491" cy="567"/>
            </a:xfrm>
            <a:custGeom>
              <a:avLst/>
              <a:gdLst>
                <a:gd name="T0" fmla="*/ 11 w 491"/>
                <a:gd name="T1" fmla="*/ 0 h 567"/>
                <a:gd name="T2" fmla="*/ 491 w 491"/>
                <a:gd name="T3" fmla="*/ 432 h 567"/>
                <a:gd name="T4" fmla="*/ 484 w 491"/>
                <a:gd name="T5" fmla="*/ 567 h 567"/>
                <a:gd name="T6" fmla="*/ 0 w 491"/>
                <a:gd name="T7" fmla="*/ 119 h 567"/>
                <a:gd name="T8" fmla="*/ 11 w 491"/>
                <a:gd name="T9" fmla="*/ 0 h 567"/>
                <a:gd name="T10" fmla="*/ 0 60000 65536"/>
                <a:gd name="T11" fmla="*/ 0 60000 65536"/>
                <a:gd name="T12" fmla="*/ 0 60000 65536"/>
                <a:gd name="T13" fmla="*/ 0 60000 65536"/>
                <a:gd name="T14" fmla="*/ 0 60000 65536"/>
                <a:gd name="T15" fmla="*/ 0 w 491"/>
                <a:gd name="T16" fmla="*/ 0 h 567"/>
                <a:gd name="T17" fmla="*/ 491 w 491"/>
                <a:gd name="T18" fmla="*/ 567 h 567"/>
              </a:gdLst>
              <a:ahLst/>
              <a:cxnLst>
                <a:cxn ang="T10">
                  <a:pos x="T0" y="T1"/>
                </a:cxn>
                <a:cxn ang="T11">
                  <a:pos x="T2" y="T3"/>
                </a:cxn>
                <a:cxn ang="T12">
                  <a:pos x="T4" y="T5"/>
                </a:cxn>
                <a:cxn ang="T13">
                  <a:pos x="T6" y="T7"/>
                </a:cxn>
                <a:cxn ang="T14">
                  <a:pos x="T8" y="T9"/>
                </a:cxn>
              </a:cxnLst>
              <a:rect l="T15" t="T16" r="T17" b="T18"/>
              <a:pathLst>
                <a:path w="491" h="567">
                  <a:moveTo>
                    <a:pt x="11" y="0"/>
                  </a:moveTo>
                  <a:lnTo>
                    <a:pt x="491" y="432"/>
                  </a:lnTo>
                  <a:lnTo>
                    <a:pt x="484" y="567"/>
                  </a:lnTo>
                  <a:lnTo>
                    <a:pt x="0" y="119"/>
                  </a:lnTo>
                  <a:lnTo>
                    <a:pt x="11"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4771" name="Freeform 42"/>
            <p:cNvSpPr>
              <a:spLocks/>
            </p:cNvSpPr>
            <p:nvPr/>
          </p:nvSpPr>
          <p:spPr bwMode="auto">
            <a:xfrm>
              <a:off x="2144" y="1152"/>
              <a:ext cx="304" cy="327"/>
            </a:xfrm>
            <a:custGeom>
              <a:avLst/>
              <a:gdLst>
                <a:gd name="T0" fmla="*/ 304 w 304"/>
                <a:gd name="T1" fmla="*/ 0 h 327"/>
                <a:gd name="T2" fmla="*/ 304 w 304"/>
                <a:gd name="T3" fmla="*/ 96 h 327"/>
                <a:gd name="T4" fmla="*/ 0 w 304"/>
                <a:gd name="T5" fmla="*/ 327 h 327"/>
                <a:gd name="T6" fmla="*/ 18 w 304"/>
                <a:gd name="T7" fmla="*/ 181 h 327"/>
                <a:gd name="T8" fmla="*/ 304 w 304"/>
                <a:gd name="T9" fmla="*/ 0 h 327"/>
                <a:gd name="T10" fmla="*/ 0 60000 65536"/>
                <a:gd name="T11" fmla="*/ 0 60000 65536"/>
                <a:gd name="T12" fmla="*/ 0 60000 65536"/>
                <a:gd name="T13" fmla="*/ 0 60000 65536"/>
                <a:gd name="T14" fmla="*/ 0 60000 65536"/>
                <a:gd name="T15" fmla="*/ 0 w 304"/>
                <a:gd name="T16" fmla="*/ 0 h 327"/>
                <a:gd name="T17" fmla="*/ 304 w 304"/>
                <a:gd name="T18" fmla="*/ 327 h 327"/>
              </a:gdLst>
              <a:ahLst/>
              <a:cxnLst>
                <a:cxn ang="T10">
                  <a:pos x="T0" y="T1"/>
                </a:cxn>
                <a:cxn ang="T11">
                  <a:pos x="T2" y="T3"/>
                </a:cxn>
                <a:cxn ang="T12">
                  <a:pos x="T4" y="T5"/>
                </a:cxn>
                <a:cxn ang="T13">
                  <a:pos x="T6" y="T7"/>
                </a:cxn>
                <a:cxn ang="T14">
                  <a:pos x="T8" y="T9"/>
                </a:cxn>
              </a:cxnLst>
              <a:rect l="T15" t="T16" r="T17" b="T18"/>
              <a:pathLst>
                <a:path w="304" h="327">
                  <a:moveTo>
                    <a:pt x="304" y="0"/>
                  </a:moveTo>
                  <a:lnTo>
                    <a:pt x="304" y="96"/>
                  </a:lnTo>
                  <a:lnTo>
                    <a:pt x="0" y="327"/>
                  </a:lnTo>
                  <a:lnTo>
                    <a:pt x="18" y="181"/>
                  </a:lnTo>
                  <a:lnTo>
                    <a:pt x="304" y="0"/>
                  </a:lnTo>
                  <a:close/>
                </a:path>
              </a:pathLst>
            </a:custGeom>
            <a:solidFill>
              <a:schemeClr val="accent1"/>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4772" name="Freeform 43"/>
            <p:cNvSpPr>
              <a:spLocks/>
            </p:cNvSpPr>
            <p:nvPr/>
          </p:nvSpPr>
          <p:spPr bwMode="auto">
            <a:xfrm>
              <a:off x="1920" y="1296"/>
              <a:ext cx="240" cy="336"/>
            </a:xfrm>
            <a:custGeom>
              <a:avLst/>
              <a:gdLst>
                <a:gd name="T0" fmla="*/ 36 w 336"/>
                <a:gd name="T1" fmla="*/ 0 h 432"/>
                <a:gd name="T2" fmla="*/ 62 w 336"/>
                <a:gd name="T3" fmla="*/ 27 h 432"/>
                <a:gd name="T4" fmla="*/ 18 w 336"/>
                <a:gd name="T5" fmla="*/ 41 h 432"/>
                <a:gd name="T6" fmla="*/ 18 w 336"/>
                <a:gd name="T7" fmla="*/ 123 h 432"/>
                <a:gd name="T8" fmla="*/ 0 w 336"/>
                <a:gd name="T9" fmla="*/ 96 h 432"/>
                <a:gd name="T10" fmla="*/ 0 w 336"/>
                <a:gd name="T11" fmla="*/ 14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4773" name="Freeform 44"/>
            <p:cNvSpPr>
              <a:spLocks/>
            </p:cNvSpPr>
            <p:nvPr/>
          </p:nvSpPr>
          <p:spPr bwMode="auto">
            <a:xfrm>
              <a:off x="1728" y="1152"/>
              <a:ext cx="240" cy="288"/>
            </a:xfrm>
            <a:custGeom>
              <a:avLst/>
              <a:gdLst>
                <a:gd name="T0" fmla="*/ 36 w 336"/>
                <a:gd name="T1" fmla="*/ 0 h 432"/>
                <a:gd name="T2" fmla="*/ 62 w 336"/>
                <a:gd name="T3" fmla="*/ 13 h 432"/>
                <a:gd name="T4" fmla="*/ 18 w 336"/>
                <a:gd name="T5" fmla="*/ 19 h 432"/>
                <a:gd name="T6" fmla="*/ 18 w 336"/>
                <a:gd name="T7" fmla="*/ 57 h 432"/>
                <a:gd name="T8" fmla="*/ 0 w 336"/>
                <a:gd name="T9" fmla="*/ 44 h 432"/>
                <a:gd name="T10" fmla="*/ 0 w 336"/>
                <a:gd name="T11" fmla="*/ 6 h 432"/>
                <a:gd name="T12" fmla="*/ 36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sp>
          <p:nvSpPr>
            <p:cNvPr id="244774" name="Freeform 45"/>
            <p:cNvSpPr>
              <a:spLocks/>
            </p:cNvSpPr>
            <p:nvPr/>
          </p:nvSpPr>
          <p:spPr bwMode="auto">
            <a:xfrm>
              <a:off x="1584" y="1008"/>
              <a:ext cx="192" cy="288"/>
            </a:xfrm>
            <a:custGeom>
              <a:avLst/>
              <a:gdLst>
                <a:gd name="T0" fmla="*/ 12 w 336"/>
                <a:gd name="T1" fmla="*/ 0 h 432"/>
                <a:gd name="T2" fmla="*/ 21 w 336"/>
                <a:gd name="T3" fmla="*/ 13 h 432"/>
                <a:gd name="T4" fmla="*/ 6 w 336"/>
                <a:gd name="T5" fmla="*/ 19 h 432"/>
                <a:gd name="T6" fmla="*/ 6 w 336"/>
                <a:gd name="T7" fmla="*/ 57 h 432"/>
                <a:gd name="T8" fmla="*/ 0 w 336"/>
                <a:gd name="T9" fmla="*/ 44 h 432"/>
                <a:gd name="T10" fmla="*/ 0 w 336"/>
                <a:gd name="T11" fmla="*/ 6 h 432"/>
                <a:gd name="T12" fmla="*/ 12 w 336"/>
                <a:gd name="T13" fmla="*/ 0 h 432"/>
                <a:gd name="T14" fmla="*/ 0 60000 65536"/>
                <a:gd name="T15" fmla="*/ 0 60000 65536"/>
                <a:gd name="T16" fmla="*/ 0 60000 65536"/>
                <a:gd name="T17" fmla="*/ 0 60000 65536"/>
                <a:gd name="T18" fmla="*/ 0 60000 65536"/>
                <a:gd name="T19" fmla="*/ 0 60000 65536"/>
                <a:gd name="T20" fmla="*/ 0 60000 65536"/>
                <a:gd name="T21" fmla="*/ 0 w 336"/>
                <a:gd name="T22" fmla="*/ 0 h 432"/>
                <a:gd name="T23" fmla="*/ 336 w 33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432">
                  <a:moveTo>
                    <a:pt x="192" y="0"/>
                  </a:moveTo>
                  <a:lnTo>
                    <a:pt x="336" y="96"/>
                  </a:lnTo>
                  <a:lnTo>
                    <a:pt x="96" y="144"/>
                  </a:lnTo>
                  <a:lnTo>
                    <a:pt x="96" y="432"/>
                  </a:lnTo>
                  <a:lnTo>
                    <a:pt x="0" y="336"/>
                  </a:lnTo>
                  <a:lnTo>
                    <a:pt x="0" y="48"/>
                  </a:lnTo>
                  <a:lnTo>
                    <a:pt x="192" y="0"/>
                  </a:lnTo>
                  <a:close/>
                </a:path>
              </a:pathLst>
            </a:custGeom>
            <a:solidFill>
              <a:schemeClr val="tx1"/>
            </a:solidFill>
            <a:ln w="9525">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915508" name="AutoShape 52"/>
          <p:cNvSpPr>
            <a:spLocks noChangeArrowheads="1"/>
          </p:cNvSpPr>
          <p:nvPr/>
        </p:nvSpPr>
        <p:spPr bwMode="auto">
          <a:xfrm>
            <a:off x="4129882" y="2828344"/>
            <a:ext cx="1293812" cy="814387"/>
          </a:xfrm>
          <a:prstGeom prst="wedgeRoundRectCallout">
            <a:avLst>
              <a:gd name="adj1" fmla="val -61657"/>
              <a:gd name="adj2" fmla="val 192301"/>
              <a:gd name="adj3" fmla="val 16667"/>
            </a:avLst>
          </a:prstGeom>
          <a:noFill/>
          <a:ln w="38100">
            <a:solidFill>
              <a:schemeClr val="accent1"/>
            </a:solidFill>
            <a:miter lim="800000"/>
            <a:headEnd/>
            <a:tailEnd/>
          </a:ln>
        </p:spPr>
        <p:txBody>
          <a:bodyPr anchor="ctr"/>
          <a:lstStyle/>
          <a:p>
            <a:pPr algn="ctr"/>
            <a:endParaRPr lang="en-US" sz="4400" dirty="0">
              <a:latin typeface="Arial" pitchFamily="34" charset="0"/>
            </a:endParaRPr>
          </a:p>
        </p:txBody>
      </p:sp>
      <p:sp>
        <p:nvSpPr>
          <p:cNvPr id="915509" name="AutoShape 53"/>
          <p:cNvSpPr>
            <a:spLocks noChangeArrowheads="1"/>
          </p:cNvSpPr>
          <p:nvPr/>
        </p:nvSpPr>
        <p:spPr bwMode="auto">
          <a:xfrm>
            <a:off x="992188" y="4746625"/>
            <a:ext cx="1812925" cy="1055688"/>
          </a:xfrm>
          <a:prstGeom prst="cloudCallout">
            <a:avLst>
              <a:gd name="adj1" fmla="val 97199"/>
              <a:gd name="adj2" fmla="val 19171"/>
            </a:avLst>
          </a:prstGeom>
          <a:noFill/>
          <a:ln w="38100">
            <a:solidFill>
              <a:schemeClr val="accent1"/>
            </a:solidFill>
            <a:round/>
            <a:headEnd/>
            <a:tailEnd/>
          </a:ln>
        </p:spPr>
        <p:txBody>
          <a:bodyPr anchor="ctr"/>
          <a:lstStyle/>
          <a:p>
            <a:pPr algn="ctr"/>
            <a:r>
              <a:rPr lang="en-US" b="1" dirty="0">
                <a:solidFill>
                  <a:srgbClr val="FFFF00"/>
                </a:solidFill>
                <a:latin typeface="Arial" pitchFamily="34" charset="0"/>
              </a:rPr>
              <a:t>Uh-oh</a:t>
            </a:r>
          </a:p>
        </p:txBody>
      </p:sp>
      <p:grpSp>
        <p:nvGrpSpPr>
          <p:cNvPr id="8" name="Group 49"/>
          <p:cNvGrpSpPr>
            <a:grpSpLocks/>
          </p:cNvGrpSpPr>
          <p:nvPr/>
        </p:nvGrpSpPr>
        <p:grpSpPr bwMode="auto">
          <a:xfrm>
            <a:off x="1097811" y="2324100"/>
            <a:ext cx="2451840" cy="474366"/>
            <a:chOff x="1097822" y="2324099"/>
            <a:chExt cx="2452415" cy="474068"/>
          </a:xfrm>
        </p:grpSpPr>
        <p:sp>
          <p:nvSpPr>
            <p:cNvPr id="48" name="TextBox 47"/>
            <p:cNvSpPr txBox="1"/>
            <p:nvPr/>
          </p:nvSpPr>
          <p:spPr>
            <a:xfrm>
              <a:off x="1097822" y="2336792"/>
              <a:ext cx="864542" cy="461375"/>
            </a:xfrm>
            <a:prstGeom prst="rect">
              <a:avLst/>
            </a:prstGeom>
            <a:noFill/>
          </p:spPr>
          <p:txBody>
            <a:bodyPr wrap="none">
              <a:spAutoFit/>
            </a:bodyPr>
            <a:lstStyle/>
            <a:p>
              <a:pPr>
                <a:defRPr/>
              </a:pPr>
              <a:r>
                <a:rPr lang="en-US" b="1" dirty="0">
                  <a:solidFill>
                    <a:schemeClr val="accent1"/>
                  </a:solidFill>
                  <a:latin typeface="Consolas" panose="020B0609020204030204" pitchFamily="49" charset="0"/>
                  <a:cs typeface="Courier New" panose="02070309020205020404" pitchFamily="49" charset="0"/>
                </a:rPr>
                <a:t>pred</a:t>
              </a:r>
            </a:p>
          </p:txBody>
        </p:sp>
        <p:sp>
          <p:nvSpPr>
            <p:cNvPr id="49" name="TextBox 48"/>
            <p:cNvSpPr txBox="1"/>
            <p:nvPr/>
          </p:nvSpPr>
          <p:spPr>
            <a:xfrm>
              <a:off x="2685695" y="2324099"/>
              <a:ext cx="864542" cy="461375"/>
            </a:xfrm>
            <a:prstGeom prst="rect">
              <a:avLst/>
            </a:prstGeom>
            <a:noFill/>
          </p:spPr>
          <p:txBody>
            <a:bodyPr wrap="none">
              <a:spAutoFit/>
            </a:bodyPr>
            <a:lstStyle/>
            <a:p>
              <a:pPr>
                <a:defRPr/>
              </a:pPr>
              <a:r>
                <a:rPr lang="en-US" b="1" dirty="0">
                  <a:solidFill>
                    <a:schemeClr val="accent1"/>
                  </a:solidFill>
                  <a:latin typeface="Consolas" panose="020B0609020204030204" pitchFamily="49" charset="0"/>
                  <a:cs typeface="Courier New" panose="02070309020205020404" pitchFamily="49" charset="0"/>
                </a:rPr>
                <a:t>curr</a:t>
              </a:r>
            </a:p>
          </p:txBody>
        </p:sp>
      </p:grpSp>
      <p:grpSp>
        <p:nvGrpSpPr>
          <p:cNvPr id="9" name="Group 51"/>
          <p:cNvGrpSpPr>
            <a:grpSpLocks/>
          </p:cNvGrpSpPr>
          <p:nvPr/>
        </p:nvGrpSpPr>
        <p:grpSpPr bwMode="auto">
          <a:xfrm>
            <a:off x="2748811" y="2336800"/>
            <a:ext cx="2451840" cy="474366"/>
            <a:chOff x="1097822" y="2324099"/>
            <a:chExt cx="2452415" cy="474068"/>
          </a:xfrm>
        </p:grpSpPr>
        <p:sp>
          <p:nvSpPr>
            <p:cNvPr id="53" name="TextBox 52"/>
            <p:cNvSpPr txBox="1"/>
            <p:nvPr/>
          </p:nvSpPr>
          <p:spPr>
            <a:xfrm>
              <a:off x="1097822" y="2336792"/>
              <a:ext cx="864542" cy="461375"/>
            </a:xfrm>
            <a:prstGeom prst="rect">
              <a:avLst/>
            </a:prstGeom>
            <a:noFill/>
          </p:spPr>
          <p:txBody>
            <a:bodyPr wrap="none">
              <a:spAutoFit/>
            </a:bodyPr>
            <a:lstStyle/>
            <a:p>
              <a:pPr>
                <a:defRPr/>
              </a:pPr>
              <a:r>
                <a:rPr lang="en-US" b="1" dirty="0">
                  <a:solidFill>
                    <a:schemeClr val="accent1"/>
                  </a:solidFill>
                  <a:latin typeface="Consolas" panose="020B0609020204030204" pitchFamily="49" charset="0"/>
                  <a:cs typeface="Courier New" panose="02070309020205020404" pitchFamily="49" charset="0"/>
                </a:rPr>
                <a:t>pred</a:t>
              </a:r>
            </a:p>
          </p:txBody>
        </p:sp>
        <p:sp>
          <p:nvSpPr>
            <p:cNvPr id="54" name="TextBox 53"/>
            <p:cNvSpPr txBox="1"/>
            <p:nvPr/>
          </p:nvSpPr>
          <p:spPr>
            <a:xfrm>
              <a:off x="2685695" y="2324099"/>
              <a:ext cx="864542" cy="461375"/>
            </a:xfrm>
            <a:prstGeom prst="rect">
              <a:avLst/>
            </a:prstGeom>
            <a:noFill/>
          </p:spPr>
          <p:txBody>
            <a:bodyPr wrap="none">
              <a:spAutoFit/>
            </a:bodyPr>
            <a:lstStyle/>
            <a:p>
              <a:pPr>
                <a:defRPr/>
              </a:pPr>
              <a:r>
                <a:rPr lang="en-US" b="1" dirty="0">
                  <a:solidFill>
                    <a:schemeClr val="accent1"/>
                  </a:solidFill>
                  <a:latin typeface="Consolas" panose="020B0609020204030204" pitchFamily="49" charset="0"/>
                  <a:cs typeface="Courier New" panose="02070309020205020404" pitchFamily="49" charset="0"/>
                </a:rPr>
                <a:t>curr</a:t>
              </a:r>
            </a:p>
          </p:txBody>
        </p:sp>
      </p:grpSp>
      <p:grpSp>
        <p:nvGrpSpPr>
          <p:cNvPr id="36" name="Group 28">
            <a:extLst>
              <a:ext uri="{FF2B5EF4-FFF2-40B4-BE49-F238E27FC236}">
                <a16:creationId xmlns:a16="http://schemas.microsoft.com/office/drawing/2014/main" id="{FF2E91C6-1436-1D0E-1B11-8321C3703432}"/>
              </a:ext>
            </a:extLst>
          </p:cNvPr>
          <p:cNvGrpSpPr>
            <a:grpSpLocks/>
          </p:cNvGrpSpPr>
          <p:nvPr/>
        </p:nvGrpSpPr>
        <p:grpSpPr bwMode="auto">
          <a:xfrm>
            <a:off x="798513" y="2992932"/>
            <a:ext cx="1609725" cy="390525"/>
            <a:chOff x="486" y="1644"/>
            <a:chExt cx="1014" cy="246"/>
          </a:xfrm>
          <a:effectLst>
            <a:glow rad="228600">
              <a:schemeClr val="accent3">
                <a:satMod val="175000"/>
                <a:alpha val="40000"/>
              </a:schemeClr>
            </a:glow>
          </a:effectLst>
        </p:grpSpPr>
        <p:sp>
          <p:nvSpPr>
            <p:cNvPr id="244747" name="AutoShape 29">
              <a:extLst>
                <a:ext uri="{FF2B5EF4-FFF2-40B4-BE49-F238E27FC236}">
                  <a16:creationId xmlns:a16="http://schemas.microsoft.com/office/drawing/2014/main" id="{95D1AD25-7FFA-69BA-262B-883858DDA8A4}"/>
                </a:ext>
              </a:extLst>
            </p:cNvPr>
            <p:cNvSpPr>
              <a:spLocks noChangeArrowheads="1"/>
            </p:cNvSpPr>
            <p:nvPr/>
          </p:nvSpPr>
          <p:spPr bwMode="auto">
            <a:xfrm>
              <a:off x="486" y="1644"/>
              <a:ext cx="699" cy="243"/>
            </a:xfrm>
            <a:prstGeom prst="roundRect">
              <a:avLst>
                <a:gd name="adj" fmla="val 16667"/>
              </a:avLst>
            </a:prstGeom>
            <a:solidFill>
              <a:srgbClr val="CCFFFF"/>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4748" name="Line 30">
              <a:extLst>
                <a:ext uri="{FF2B5EF4-FFF2-40B4-BE49-F238E27FC236}">
                  <a16:creationId xmlns:a16="http://schemas.microsoft.com/office/drawing/2014/main" id="{E0145DA0-E7CE-285F-7A99-866F255299F2}"/>
                </a:ext>
              </a:extLst>
            </p:cNvPr>
            <p:cNvSpPr>
              <a:spLocks noChangeShapeType="1"/>
            </p:cNvSpPr>
            <p:nvPr/>
          </p:nvSpPr>
          <p:spPr bwMode="auto">
            <a:xfrm>
              <a:off x="698" y="1650"/>
              <a:ext cx="0" cy="24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44749" name="Line 31">
              <a:extLst>
                <a:ext uri="{FF2B5EF4-FFF2-40B4-BE49-F238E27FC236}">
                  <a16:creationId xmlns:a16="http://schemas.microsoft.com/office/drawing/2014/main" id="{97F5EFB5-595E-1514-D5D9-C6D9F093B500}"/>
                </a:ext>
              </a:extLst>
            </p:cNvPr>
            <p:cNvSpPr>
              <a:spLocks noChangeShapeType="1"/>
            </p:cNvSpPr>
            <p:nvPr/>
          </p:nvSpPr>
          <p:spPr bwMode="auto">
            <a:xfrm>
              <a:off x="1066" y="1761"/>
              <a:ext cx="434" cy="0"/>
            </a:xfrm>
            <a:prstGeom prst="line">
              <a:avLst/>
            </a:prstGeom>
            <a:noFill/>
            <a:ln w="76200">
              <a:solidFill>
                <a:schemeClr val="tx1"/>
              </a:solidFill>
              <a:round/>
              <a:headEnd/>
              <a:tailEnd type="triangle" w="med" len="med"/>
            </a:ln>
          </p:spPr>
          <p:txBody>
            <a:bodyPr wrap="none" anchor="ctr"/>
            <a:lstStyle/>
            <a:p>
              <a:endParaRPr lang="en-US" dirty="0">
                <a:latin typeface="Consolas" panose="020B0609020204030204" pitchFamily="49" charset="0"/>
              </a:endParaRPr>
            </a:p>
          </p:txBody>
        </p:sp>
      </p:grpSp>
      <p:sp>
        <p:nvSpPr>
          <p:cNvPr id="37" name="Text Box 34">
            <a:extLst>
              <a:ext uri="{FF2B5EF4-FFF2-40B4-BE49-F238E27FC236}">
                <a16:creationId xmlns:a16="http://schemas.microsoft.com/office/drawing/2014/main" id="{F4BF1823-95A1-C4DB-542C-37D8A3345F80}"/>
              </a:ext>
            </a:extLst>
          </p:cNvPr>
          <p:cNvSpPr txBox="1">
            <a:spLocks noChangeArrowheads="1"/>
          </p:cNvSpPr>
          <p:nvPr/>
        </p:nvSpPr>
        <p:spPr bwMode="auto">
          <a:xfrm>
            <a:off x="2424833" y="2930556"/>
            <a:ext cx="385042" cy="523220"/>
          </a:xfrm>
          <a:prstGeom prst="rect">
            <a:avLst/>
          </a:prstGeom>
          <a:noFill/>
          <a:ln w="9525">
            <a:noFill/>
            <a:miter lim="800000"/>
            <a:headEnd/>
            <a:tailEnd/>
          </a:ln>
        </p:spPr>
        <p:txBody>
          <a:bodyPr wrap="none">
            <a:spAutoFit/>
          </a:bodyPr>
          <a:lstStyle/>
          <a:p>
            <a:r>
              <a:rPr lang="en-US" sz="2800" b="1" dirty="0">
                <a:latin typeface="Arial" pitchFamily="34" charset="0"/>
              </a:rPr>
              <a:t>a</a:t>
            </a:r>
          </a:p>
        </p:txBody>
      </p:sp>
      <p:sp>
        <p:nvSpPr>
          <p:cNvPr id="39" name="Line 36">
            <a:extLst>
              <a:ext uri="{FF2B5EF4-FFF2-40B4-BE49-F238E27FC236}">
                <a16:creationId xmlns:a16="http://schemas.microsoft.com/office/drawing/2014/main" id="{3A2535C2-1623-55B4-C134-C4B09CD520B6}"/>
              </a:ext>
            </a:extLst>
          </p:cNvPr>
          <p:cNvSpPr>
            <a:spLocks noChangeShapeType="1"/>
          </p:cNvSpPr>
          <p:nvPr/>
        </p:nvSpPr>
        <p:spPr bwMode="auto">
          <a:xfrm>
            <a:off x="2828925" y="3001666"/>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0" name="Line 37">
            <a:extLst>
              <a:ext uri="{FF2B5EF4-FFF2-40B4-BE49-F238E27FC236}">
                <a16:creationId xmlns:a16="http://schemas.microsoft.com/office/drawing/2014/main" id="{43FC9C76-D43D-D1A4-97E8-9DEA1D853515}"/>
              </a:ext>
            </a:extLst>
          </p:cNvPr>
          <p:cNvSpPr>
            <a:spLocks noChangeShapeType="1"/>
          </p:cNvSpPr>
          <p:nvPr/>
        </p:nvSpPr>
        <p:spPr bwMode="auto">
          <a:xfrm>
            <a:off x="3382963" y="3192166"/>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42" name="AutoShape 41">
            <a:extLst>
              <a:ext uri="{FF2B5EF4-FFF2-40B4-BE49-F238E27FC236}">
                <a16:creationId xmlns:a16="http://schemas.microsoft.com/office/drawing/2014/main" id="{B71CB6B9-3FAE-9F92-EEC3-A7ED7CCDC5FF}"/>
              </a:ext>
            </a:extLst>
          </p:cNvPr>
          <p:cNvSpPr>
            <a:spLocks noChangeArrowheads="1"/>
          </p:cNvSpPr>
          <p:nvPr/>
        </p:nvSpPr>
        <p:spPr bwMode="auto">
          <a:xfrm>
            <a:off x="4090988" y="2992141"/>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43" name="Line 42">
            <a:extLst>
              <a:ext uri="{FF2B5EF4-FFF2-40B4-BE49-F238E27FC236}">
                <a16:creationId xmlns:a16="http://schemas.microsoft.com/office/drawing/2014/main" id="{7B701F1C-F156-8D0B-E4C5-55DF00268F11}"/>
              </a:ext>
            </a:extLst>
          </p:cNvPr>
          <p:cNvSpPr>
            <a:spLocks noChangeShapeType="1"/>
          </p:cNvSpPr>
          <p:nvPr/>
        </p:nvSpPr>
        <p:spPr bwMode="auto">
          <a:xfrm>
            <a:off x="4489450" y="3001666"/>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44" name="Line 43">
            <a:extLst>
              <a:ext uri="{FF2B5EF4-FFF2-40B4-BE49-F238E27FC236}">
                <a16:creationId xmlns:a16="http://schemas.microsoft.com/office/drawing/2014/main" id="{521675AF-65A0-4F79-4CEA-E2D67C4CDA4F}"/>
              </a:ext>
            </a:extLst>
          </p:cNvPr>
          <p:cNvSpPr>
            <a:spLocks noChangeShapeType="1"/>
          </p:cNvSpPr>
          <p:nvPr/>
        </p:nvSpPr>
        <p:spPr bwMode="auto">
          <a:xfrm>
            <a:off x="5043488" y="3192166"/>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0" name="AutoShape 47">
            <a:extLst>
              <a:ext uri="{FF2B5EF4-FFF2-40B4-BE49-F238E27FC236}">
                <a16:creationId xmlns:a16="http://schemas.microsoft.com/office/drawing/2014/main" id="{01AB6E20-3115-4E8B-BB2B-93D5780506A2}"/>
              </a:ext>
            </a:extLst>
          </p:cNvPr>
          <p:cNvSpPr>
            <a:spLocks noChangeArrowheads="1"/>
          </p:cNvSpPr>
          <p:nvPr/>
        </p:nvSpPr>
        <p:spPr bwMode="auto">
          <a:xfrm>
            <a:off x="5738813" y="2992141"/>
            <a:ext cx="1168400" cy="400050"/>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51" name="Line 48">
            <a:extLst>
              <a:ext uri="{FF2B5EF4-FFF2-40B4-BE49-F238E27FC236}">
                <a16:creationId xmlns:a16="http://schemas.microsoft.com/office/drawing/2014/main" id="{8A2B2DE8-029A-441D-2C52-1CD7C0DC4748}"/>
              </a:ext>
            </a:extLst>
          </p:cNvPr>
          <p:cNvSpPr>
            <a:spLocks noChangeShapeType="1"/>
          </p:cNvSpPr>
          <p:nvPr/>
        </p:nvSpPr>
        <p:spPr bwMode="auto">
          <a:xfrm>
            <a:off x="6137275" y="3001666"/>
            <a:ext cx="0" cy="381000"/>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52" name="Line 49">
            <a:extLst>
              <a:ext uri="{FF2B5EF4-FFF2-40B4-BE49-F238E27FC236}">
                <a16:creationId xmlns:a16="http://schemas.microsoft.com/office/drawing/2014/main" id="{2136C3C6-42F5-933C-8520-EC7A94F00343}"/>
              </a:ext>
            </a:extLst>
          </p:cNvPr>
          <p:cNvSpPr>
            <a:spLocks noChangeShapeType="1"/>
          </p:cNvSpPr>
          <p:nvPr/>
        </p:nvSpPr>
        <p:spPr bwMode="auto">
          <a:xfrm>
            <a:off x="6691313" y="3192166"/>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58" name="Text Box 53">
            <a:extLst>
              <a:ext uri="{FF2B5EF4-FFF2-40B4-BE49-F238E27FC236}">
                <a16:creationId xmlns:a16="http://schemas.microsoft.com/office/drawing/2014/main" id="{A3794FB6-BF8F-EDE2-20FA-5C62483DB7C5}"/>
              </a:ext>
            </a:extLst>
          </p:cNvPr>
          <p:cNvSpPr txBox="1">
            <a:spLocks noChangeArrowheads="1"/>
          </p:cNvSpPr>
          <p:nvPr/>
        </p:nvSpPr>
        <p:spPr bwMode="auto">
          <a:xfrm>
            <a:off x="4083585" y="2930556"/>
            <a:ext cx="404278" cy="523220"/>
          </a:xfrm>
          <a:prstGeom prst="rect">
            <a:avLst/>
          </a:prstGeom>
          <a:noFill/>
          <a:ln w="9525">
            <a:noFill/>
            <a:miter lim="800000"/>
            <a:headEnd/>
            <a:tailEnd/>
          </a:ln>
        </p:spPr>
        <p:txBody>
          <a:bodyPr wrap="none">
            <a:spAutoFit/>
          </a:bodyPr>
          <a:lstStyle/>
          <a:p>
            <a:r>
              <a:rPr lang="en-US" sz="2800" b="1" dirty="0">
                <a:latin typeface="Arial" pitchFamily="34" charset="0"/>
              </a:rPr>
              <a:t>b</a:t>
            </a:r>
          </a:p>
        </p:txBody>
      </p:sp>
      <p:sp>
        <p:nvSpPr>
          <p:cNvPr id="59" name="Text Box 54">
            <a:extLst>
              <a:ext uri="{FF2B5EF4-FFF2-40B4-BE49-F238E27FC236}">
                <a16:creationId xmlns:a16="http://schemas.microsoft.com/office/drawing/2014/main" id="{E19C4BF7-F0D3-F0AD-8752-0CAC54A0B684}"/>
              </a:ext>
            </a:extLst>
          </p:cNvPr>
          <p:cNvSpPr txBox="1">
            <a:spLocks noChangeArrowheads="1"/>
          </p:cNvSpPr>
          <p:nvPr/>
        </p:nvSpPr>
        <p:spPr bwMode="auto">
          <a:xfrm>
            <a:off x="5779221" y="2930556"/>
            <a:ext cx="385042" cy="523220"/>
          </a:xfrm>
          <a:prstGeom prst="rect">
            <a:avLst/>
          </a:prstGeom>
          <a:noFill/>
          <a:ln w="9525">
            <a:noFill/>
            <a:miter lim="800000"/>
            <a:headEnd/>
            <a:tailEnd/>
          </a:ln>
        </p:spPr>
        <p:txBody>
          <a:bodyPr wrap="none">
            <a:spAutoFit/>
          </a:bodyPr>
          <a:lstStyle/>
          <a:p>
            <a:r>
              <a:rPr lang="en-US" sz="2800" b="1" dirty="0">
                <a:latin typeface="Arial" pitchFamily="34" charset="0"/>
              </a:rPr>
              <a:t>c</a:t>
            </a:r>
          </a:p>
        </p:txBody>
      </p:sp>
      <p:sp>
        <p:nvSpPr>
          <p:cNvPr id="60" name="AutoShape 56">
            <a:extLst>
              <a:ext uri="{FF2B5EF4-FFF2-40B4-BE49-F238E27FC236}">
                <a16:creationId xmlns:a16="http://schemas.microsoft.com/office/drawing/2014/main" id="{A136EF81-7F2F-4D4F-49AB-C27A37115386}"/>
              </a:ext>
            </a:extLst>
          </p:cNvPr>
          <p:cNvSpPr>
            <a:spLocks noChangeArrowheads="1"/>
          </p:cNvSpPr>
          <p:nvPr/>
        </p:nvSpPr>
        <p:spPr bwMode="auto">
          <a:xfrm>
            <a:off x="7342188" y="2987379"/>
            <a:ext cx="1168400" cy="409575"/>
          </a:xfrm>
          <a:prstGeom prst="roundRect">
            <a:avLst>
              <a:gd name="adj" fmla="val 16667"/>
            </a:avLst>
          </a:prstGeom>
          <a:solidFill>
            <a:srgbClr val="FFCCCC"/>
          </a:solidFill>
          <a:ln w="38100">
            <a:solidFill>
              <a:schemeClr val="tx1"/>
            </a:solidFill>
            <a:round/>
            <a:headEnd/>
            <a:tailEnd/>
          </a:ln>
          <a:effectLst>
            <a:glow rad="228600">
              <a:schemeClr val="accent3">
                <a:satMod val="175000"/>
                <a:alpha val="40000"/>
              </a:schemeClr>
            </a:glow>
          </a:effectLst>
        </p:spPr>
        <p:txBody>
          <a:bodyPr wrap="none" anchor="ctr"/>
          <a:lstStyle/>
          <a:p>
            <a:endParaRPr lang="en-US" dirty="0">
              <a:latin typeface="Consolas" panose="020B0609020204030204" pitchFamily="49" charset="0"/>
            </a:endParaRPr>
          </a:p>
        </p:txBody>
      </p:sp>
      <p:sp>
        <p:nvSpPr>
          <p:cNvPr id="61" name="Line 57">
            <a:extLst>
              <a:ext uri="{FF2B5EF4-FFF2-40B4-BE49-F238E27FC236}">
                <a16:creationId xmlns:a16="http://schemas.microsoft.com/office/drawing/2014/main" id="{7C57DB68-CA80-7D57-69A5-FB7F7C49CA15}"/>
              </a:ext>
            </a:extLst>
          </p:cNvPr>
          <p:cNvSpPr>
            <a:spLocks noChangeShapeType="1"/>
          </p:cNvSpPr>
          <p:nvPr/>
        </p:nvSpPr>
        <p:spPr bwMode="auto">
          <a:xfrm>
            <a:off x="7740650" y="2997698"/>
            <a:ext cx="0" cy="38893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63" name="Text Box 60">
            <a:extLst>
              <a:ext uri="{FF2B5EF4-FFF2-40B4-BE49-F238E27FC236}">
                <a16:creationId xmlns:a16="http://schemas.microsoft.com/office/drawing/2014/main" id="{89A055FB-702B-AE72-615A-C7ED1AD0C045}"/>
              </a:ext>
            </a:extLst>
          </p:cNvPr>
          <p:cNvSpPr txBox="1">
            <a:spLocks noChangeArrowheads="1"/>
          </p:cNvSpPr>
          <p:nvPr/>
        </p:nvSpPr>
        <p:spPr bwMode="auto">
          <a:xfrm>
            <a:off x="7336372" y="2930556"/>
            <a:ext cx="404278" cy="523220"/>
          </a:xfrm>
          <a:prstGeom prst="rect">
            <a:avLst/>
          </a:prstGeom>
          <a:noFill/>
          <a:ln w="9525">
            <a:noFill/>
            <a:miter lim="800000"/>
            <a:headEnd/>
            <a:tailEnd/>
          </a:ln>
        </p:spPr>
        <p:txBody>
          <a:bodyPr wrap="none">
            <a:spAutoFit/>
          </a:bodyPr>
          <a:lstStyle/>
          <a:p>
            <a:r>
              <a:rPr lang="en-US" sz="2800" b="1" dirty="0">
                <a:latin typeface="Arial" pitchFamily="34" charset="0"/>
              </a:rPr>
              <a:t>d</a:t>
            </a:r>
          </a:p>
        </p:txBody>
      </p:sp>
      <p:sp>
        <p:nvSpPr>
          <p:cNvPr id="244736" name="Line 76">
            <a:extLst>
              <a:ext uri="{FF2B5EF4-FFF2-40B4-BE49-F238E27FC236}">
                <a16:creationId xmlns:a16="http://schemas.microsoft.com/office/drawing/2014/main" id="{11744365-CF59-444A-0158-03431E664C91}"/>
              </a:ext>
            </a:extLst>
          </p:cNvPr>
          <p:cNvSpPr>
            <a:spLocks noChangeShapeType="1"/>
          </p:cNvSpPr>
          <p:nvPr/>
        </p:nvSpPr>
        <p:spPr bwMode="auto">
          <a:xfrm>
            <a:off x="8294688" y="3192166"/>
            <a:ext cx="6889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pic>
        <p:nvPicPr>
          <p:cNvPr id="244737" name="Graphic 244736" descr="Checkmark with solid fill">
            <a:extLst>
              <a:ext uri="{FF2B5EF4-FFF2-40B4-BE49-F238E27FC236}">
                <a16:creationId xmlns:a16="http://schemas.microsoft.com/office/drawing/2014/main" id="{6EC90FBE-2B24-59A3-63C6-7C0059D1CD1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90511" y="3055006"/>
            <a:ext cx="274320" cy="274320"/>
          </a:xfrm>
          <a:prstGeom prst="rect">
            <a:avLst/>
          </a:prstGeom>
        </p:spPr>
      </p:pic>
      <p:pic>
        <p:nvPicPr>
          <p:cNvPr id="244738" name="Graphic 244737" descr="Checkmark with solid fill">
            <a:extLst>
              <a:ext uri="{FF2B5EF4-FFF2-40B4-BE49-F238E27FC236}">
                <a16:creationId xmlns:a16="http://schemas.microsoft.com/office/drawing/2014/main" id="{E190DFE2-B843-0445-CF93-B636B36E30C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89228" y="3055006"/>
            <a:ext cx="274320" cy="274320"/>
          </a:xfrm>
          <a:prstGeom prst="rect">
            <a:avLst/>
          </a:prstGeom>
        </p:spPr>
      </p:pic>
      <p:pic>
        <p:nvPicPr>
          <p:cNvPr id="244739" name="Graphic 244738" descr="Checkmark with solid fill">
            <a:extLst>
              <a:ext uri="{FF2B5EF4-FFF2-40B4-BE49-F238E27FC236}">
                <a16:creationId xmlns:a16="http://schemas.microsoft.com/office/drawing/2014/main" id="{91219B1D-2618-6C6D-0F95-B503B9D061A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8072" y="3055006"/>
            <a:ext cx="274320" cy="274320"/>
          </a:xfrm>
          <a:prstGeom prst="rect">
            <a:avLst/>
          </a:prstGeom>
        </p:spPr>
      </p:pic>
      <p:pic>
        <p:nvPicPr>
          <p:cNvPr id="244746" name="Graphic 244745" descr="Close with solid fill">
            <a:extLst>
              <a:ext uri="{FF2B5EF4-FFF2-40B4-BE49-F238E27FC236}">
                <a16:creationId xmlns:a16="http://schemas.microsoft.com/office/drawing/2014/main" id="{1CD866E9-58E6-BBC5-4C25-15BEE897AA2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2001" y="3055006"/>
            <a:ext cx="274320" cy="274320"/>
          </a:xfrm>
          <a:prstGeom prst="rect">
            <a:avLst/>
          </a:prstGeom>
        </p:spPr>
      </p:pic>
      <p:sp>
        <p:nvSpPr>
          <p:cNvPr id="915507" name="AutoShape 51"/>
          <p:cNvSpPr>
            <a:spLocks noChangeArrowheads="1"/>
          </p:cNvSpPr>
          <p:nvPr/>
        </p:nvSpPr>
        <p:spPr bwMode="auto">
          <a:xfrm>
            <a:off x="2663783" y="2544466"/>
            <a:ext cx="1570037" cy="1295400"/>
          </a:xfrm>
          <a:prstGeom prst="irregularSeal1">
            <a:avLst/>
          </a:prstGeom>
          <a:solidFill>
            <a:srgbClr val="FFFF00"/>
          </a:solidFill>
          <a:ln w="38100">
            <a:solidFill>
              <a:srgbClr val="FF0000"/>
            </a:solidFill>
            <a:miter lim="800000"/>
            <a:headEnd/>
            <a:tailEnd/>
          </a:ln>
        </p:spPr>
        <p:txBody>
          <a:bodyPr wrap="none" anchor="ctr"/>
          <a:lstStyle/>
          <a:p>
            <a:pPr algn="ctr"/>
            <a:r>
              <a:rPr lang="en-US" sz="2800" dirty="0">
                <a:solidFill>
                  <a:srgbClr val="FF0000"/>
                </a:solidFill>
                <a:latin typeface="Arial" pitchFamily="34" charset="0"/>
              </a:rPr>
              <a:t>CAS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5478"/>
                                        </p:tgtEl>
                                        <p:attrNameLst>
                                          <p:attrName>style.visibility</p:attrName>
                                        </p:attrNameLst>
                                      </p:cBhvr>
                                      <p:to>
                                        <p:strVal val="visible"/>
                                      </p:to>
                                    </p:set>
                                    <p:animEffect transition="in" filter="blinds(horizontal)">
                                      <p:cBhvr>
                                        <p:cTn id="7" dur="500"/>
                                        <p:tgtEl>
                                          <p:spTgt spid="91547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15479"/>
                                        </p:tgtEl>
                                        <p:attrNameLst>
                                          <p:attrName>style.visibility</p:attrName>
                                        </p:attrNameLst>
                                      </p:cBhvr>
                                      <p:to>
                                        <p:strVal val="visible"/>
                                      </p:to>
                                    </p:set>
                                    <p:animEffect transition="in" filter="blinds(horizontal)">
                                      <p:cBhvr>
                                        <p:cTn id="12" dur="500"/>
                                        <p:tgtEl>
                                          <p:spTgt spid="91547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3" presetClass="exit" presetSubtype="10" fill="hold" grpId="1" nodeType="clickEffect">
                                  <p:stCondLst>
                                    <p:cond delay="0"/>
                                  </p:stCondLst>
                                  <p:childTnLst>
                                    <p:animEffect transition="out" filter="blinds(horizontal)">
                                      <p:cBhvr>
                                        <p:cTn id="24" dur="500"/>
                                        <p:tgtEl>
                                          <p:spTgt spid="915478"/>
                                        </p:tgtEl>
                                      </p:cBhvr>
                                    </p:animEffect>
                                    <p:set>
                                      <p:cBhvr>
                                        <p:cTn id="25" dur="1" fill="hold">
                                          <p:stCondLst>
                                            <p:cond delay="499"/>
                                          </p:stCondLst>
                                        </p:cTn>
                                        <p:tgtEl>
                                          <p:spTgt spid="91547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15508"/>
                                        </p:tgtEl>
                                        <p:attrNameLst>
                                          <p:attrName>style.visibility</p:attrName>
                                        </p:attrNameLst>
                                      </p:cBhvr>
                                      <p:to>
                                        <p:strVal val="visible"/>
                                      </p:to>
                                    </p:set>
                                    <p:animEffect transition="in" filter="blinds(horizontal)">
                                      <p:cBhvr>
                                        <p:cTn id="30" dur="500"/>
                                        <p:tgtEl>
                                          <p:spTgt spid="91550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15509"/>
                                        </p:tgtEl>
                                        <p:attrNameLst>
                                          <p:attrName>style.visibility</p:attrName>
                                        </p:attrNameLst>
                                      </p:cBhvr>
                                      <p:to>
                                        <p:strVal val="visible"/>
                                      </p:to>
                                    </p:set>
                                    <p:animEffect transition="in" filter="blinds(horizontal)">
                                      <p:cBhvr>
                                        <p:cTn id="35" dur="500"/>
                                        <p:tgtEl>
                                          <p:spTgt spid="91550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915507"/>
                                        </p:tgtEl>
                                        <p:attrNameLst>
                                          <p:attrName>style.visibility</p:attrName>
                                        </p:attrNameLst>
                                      </p:cBhvr>
                                      <p:to>
                                        <p:strVal val="visible"/>
                                      </p:to>
                                    </p:set>
                                    <p:animEffect transition="in" filter="blinds(horizontal)">
                                      <p:cBhvr>
                                        <p:cTn id="40" dur="500"/>
                                        <p:tgtEl>
                                          <p:spTgt spid="91550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9"/>
                                        </p:tgtEl>
                                        <p:attrNameLst>
                                          <p:attrName>style.visibility</p:attrName>
                                        </p:attrNameLst>
                                      </p:cBhvr>
                                      <p:to>
                                        <p:strVal val="hidden"/>
                                      </p:to>
                                    </p:set>
                                  </p:childTnLst>
                                </p:cTn>
                              </p:par>
                            </p:childTnLst>
                          </p:cTn>
                        </p:par>
                        <p:par>
                          <p:cTn id="49" fill="hold">
                            <p:stCondLst>
                              <p:cond delay="0"/>
                            </p:stCondLst>
                            <p:childTnLst>
                              <p:par>
                                <p:cTn id="50" presetID="3" presetClass="exit" presetSubtype="10" fill="hold" grpId="1" nodeType="afterEffect">
                                  <p:stCondLst>
                                    <p:cond delay="0"/>
                                  </p:stCondLst>
                                  <p:childTnLst>
                                    <p:animEffect transition="out" filter="blinds(horizontal)">
                                      <p:cBhvr>
                                        <p:cTn id="51" dur="500"/>
                                        <p:tgtEl>
                                          <p:spTgt spid="915507"/>
                                        </p:tgtEl>
                                      </p:cBhvr>
                                    </p:animEffect>
                                    <p:set>
                                      <p:cBhvr>
                                        <p:cTn id="52" dur="1" fill="hold">
                                          <p:stCondLst>
                                            <p:cond delay="499"/>
                                          </p:stCondLst>
                                        </p:cTn>
                                        <p:tgtEl>
                                          <p:spTgt spid="915507"/>
                                        </p:tgtEl>
                                        <p:attrNameLst>
                                          <p:attrName>style.visibility</p:attrName>
                                        </p:attrNameLst>
                                      </p:cBhvr>
                                      <p:to>
                                        <p:strVal val="hidden"/>
                                      </p:to>
                                    </p:set>
                                  </p:childTnLst>
                                </p:cTn>
                              </p:par>
                            </p:childTnLst>
                          </p:cTn>
                        </p:par>
                        <p:par>
                          <p:cTn id="53" fill="hold">
                            <p:stCondLst>
                              <p:cond delay="500"/>
                            </p:stCondLst>
                            <p:childTnLst>
                              <p:par>
                                <p:cTn id="54" presetID="3" presetClass="entr" presetSubtype="10" fill="hold" grpId="0" nodeType="afterEffect">
                                  <p:stCondLst>
                                    <p:cond delay="0"/>
                                  </p:stCondLst>
                                  <p:childTnLst>
                                    <p:set>
                                      <p:cBhvr>
                                        <p:cTn id="55" dur="1" fill="hold">
                                          <p:stCondLst>
                                            <p:cond delay="0"/>
                                          </p:stCondLst>
                                        </p:cTn>
                                        <p:tgtEl>
                                          <p:spTgt spid="915477"/>
                                        </p:tgtEl>
                                        <p:attrNameLst>
                                          <p:attrName>style.visibility</p:attrName>
                                        </p:attrNameLst>
                                      </p:cBhvr>
                                      <p:to>
                                        <p:strVal val="visible"/>
                                      </p:to>
                                    </p:set>
                                    <p:animEffect transition="in" filter="blinds(horizontal)">
                                      <p:cBhvr>
                                        <p:cTn id="56" dur="500"/>
                                        <p:tgtEl>
                                          <p:spTgt spid="915477"/>
                                        </p:tgtEl>
                                      </p:cBhvr>
                                    </p:animEffect>
                                  </p:childTnLst>
                                </p:cTn>
                              </p:par>
                            </p:childTnLst>
                          </p:cTn>
                        </p:par>
                        <p:par>
                          <p:cTn id="57" fill="hold">
                            <p:stCondLst>
                              <p:cond delay="1000"/>
                            </p:stCondLst>
                            <p:childTnLst>
                              <p:par>
                                <p:cTn id="58" presetID="3" presetClass="exit" presetSubtype="10" fill="hold" grpId="1" nodeType="afterEffect">
                                  <p:stCondLst>
                                    <p:cond delay="0"/>
                                  </p:stCondLst>
                                  <p:childTnLst>
                                    <p:animEffect transition="out" filter="blinds(horizontal)">
                                      <p:cBhvr>
                                        <p:cTn id="59" dur="500"/>
                                        <p:tgtEl>
                                          <p:spTgt spid="915509"/>
                                        </p:tgtEl>
                                      </p:cBhvr>
                                    </p:animEffect>
                                    <p:set>
                                      <p:cBhvr>
                                        <p:cTn id="60" dur="1" fill="hold">
                                          <p:stCondLst>
                                            <p:cond delay="499"/>
                                          </p:stCondLst>
                                        </p:cTn>
                                        <p:tgtEl>
                                          <p:spTgt spid="91550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915486"/>
                                        </p:tgtEl>
                                        <p:attrNameLst>
                                          <p:attrName>style.visibility</p:attrName>
                                        </p:attrNameLst>
                                      </p:cBhvr>
                                      <p:to>
                                        <p:strVal val="visible"/>
                                      </p:to>
                                    </p:set>
                                    <p:animEffect transition="in" filter="blinds(horizontal)">
                                      <p:cBhvr>
                                        <p:cTn id="65" dur="500"/>
                                        <p:tgtEl>
                                          <p:spTgt spid="915486"/>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xit" presetSubtype="10" fill="hold" grpId="1" nodeType="clickEffect">
                                  <p:stCondLst>
                                    <p:cond delay="0"/>
                                  </p:stCondLst>
                                  <p:childTnLst>
                                    <p:animEffect transition="out" filter="blinds(horizontal)">
                                      <p:cBhvr>
                                        <p:cTn id="69" dur="500"/>
                                        <p:tgtEl>
                                          <p:spTgt spid="915479"/>
                                        </p:tgtEl>
                                      </p:cBhvr>
                                    </p:animEffect>
                                    <p:set>
                                      <p:cBhvr>
                                        <p:cTn id="70" dur="1" fill="hold">
                                          <p:stCondLst>
                                            <p:cond delay="499"/>
                                          </p:stCondLst>
                                        </p:cTn>
                                        <p:tgtEl>
                                          <p:spTgt spid="9154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77" grpId="0" animBg="1"/>
      <p:bldP spid="915478" grpId="0" animBg="1"/>
      <p:bldP spid="915478" grpId="1" animBg="1"/>
      <p:bldP spid="915479" grpId="0" animBg="1"/>
      <p:bldP spid="915479" grpId="1" animBg="1"/>
      <p:bldP spid="915486" grpId="0" animBg="1"/>
      <p:bldP spid="915508" grpId="0" animBg="1"/>
      <p:bldP spid="915509" grpId="0" animBg="1"/>
      <p:bldP spid="915509" grpId="1" animBg="1"/>
      <p:bldP spid="915507" grpId="0" animBg="1"/>
      <p:bldP spid="915507" grpId="1"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US" dirty="0"/>
              <a:t>Art of Multiprocessor Programming</a:t>
            </a:r>
          </a:p>
        </p:txBody>
      </p:sp>
      <p:sp>
        <p:nvSpPr>
          <p:cNvPr id="6" name="Slide Number Placeholder 3"/>
          <p:cNvSpPr>
            <a:spLocks noGrp="1"/>
          </p:cNvSpPr>
          <p:nvPr>
            <p:ph type="sldNum" sz="quarter" idx="11"/>
          </p:nvPr>
        </p:nvSpPr>
        <p:spPr/>
        <p:txBody>
          <a:bodyPr/>
          <a:lstStyle/>
          <a:p>
            <a:pPr>
              <a:defRPr/>
            </a:pPr>
            <a:fld id="{40048C91-E450-4E61-AD22-60450A9D664E}" type="slidenum">
              <a:rPr lang="x-none"/>
              <a:pPr>
                <a:defRPr/>
              </a:pPr>
              <a:t>236</a:t>
            </a:fld>
            <a:endParaRPr lang="en-US" dirty="0"/>
          </a:p>
        </p:txBody>
      </p:sp>
      <p:pic>
        <p:nvPicPr>
          <p:cNvPr id="24576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45765" name="Rectangle 3"/>
          <p:cNvSpPr>
            <a:spLocks noGrp="1" noChangeArrowheads="1"/>
          </p:cNvSpPr>
          <p:nvPr>
            <p:ph type="title"/>
          </p:nvPr>
        </p:nvSpPr>
        <p:spPr/>
        <p:txBody>
          <a:bodyPr/>
          <a:lstStyle/>
          <a:p>
            <a:r>
              <a:rPr lang="en-US" dirty="0"/>
              <a:t>The Window Class</a:t>
            </a:r>
          </a:p>
        </p:txBody>
      </p:sp>
      <p:sp>
        <p:nvSpPr>
          <p:cNvPr id="245766" name="Text Box 4"/>
          <p:cNvSpPr txBox="1">
            <a:spLocks noChangeArrowheads="1"/>
          </p:cNvSpPr>
          <p:nvPr/>
        </p:nvSpPr>
        <p:spPr bwMode="auto">
          <a:xfrm>
            <a:off x="715963" y="2143125"/>
            <a:ext cx="7445375" cy="2677656"/>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Window</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Window</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A31016C-FE80-EC23-291A-5011EF2F5E6F}"/>
              </a:ext>
            </a:extLst>
          </p:cNvPr>
          <p:cNvSpPr txBox="1">
            <a:spLocks noChangeArrowheads="1"/>
          </p:cNvSpPr>
          <p:nvPr/>
        </p:nvSpPr>
        <p:spPr bwMode="auto">
          <a:xfrm>
            <a:off x="715963" y="2143125"/>
            <a:ext cx="7445375" cy="2677656"/>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class</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Window</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Window</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800334FB-DEA9-4856-A720-E6675042C098}" type="slidenum">
              <a:rPr lang="x-none"/>
              <a:pPr>
                <a:defRPr/>
              </a:pPr>
              <a:t>237</a:t>
            </a:fld>
            <a:endParaRPr lang="en-US" dirty="0"/>
          </a:p>
        </p:txBody>
      </p:sp>
      <p:sp>
        <p:nvSpPr>
          <p:cNvPr id="246789" name="Rectangle 3"/>
          <p:cNvSpPr>
            <a:spLocks noGrp="1" noChangeArrowheads="1"/>
          </p:cNvSpPr>
          <p:nvPr>
            <p:ph type="title"/>
          </p:nvPr>
        </p:nvSpPr>
        <p:spPr/>
        <p:txBody>
          <a:bodyPr/>
          <a:lstStyle/>
          <a:p>
            <a:r>
              <a:rPr lang="en-US" dirty="0"/>
              <a:t>The Window Class</a:t>
            </a:r>
          </a:p>
        </p:txBody>
      </p:sp>
      <p:sp>
        <p:nvSpPr>
          <p:cNvPr id="246791" name="AutoShape 5"/>
          <p:cNvSpPr>
            <a:spLocks noChangeArrowheads="1"/>
          </p:cNvSpPr>
          <p:nvPr/>
        </p:nvSpPr>
        <p:spPr bwMode="auto">
          <a:xfrm>
            <a:off x="922338" y="2484438"/>
            <a:ext cx="3251200" cy="876300"/>
          </a:xfrm>
          <a:prstGeom prst="wedgeRoundRectCallout">
            <a:avLst>
              <a:gd name="adj1" fmla="val 93458"/>
              <a:gd name="adj2" fmla="val 23677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46792" name="Text Box 6"/>
          <p:cNvSpPr txBox="1">
            <a:spLocks noChangeArrowheads="1"/>
          </p:cNvSpPr>
          <p:nvPr/>
        </p:nvSpPr>
        <p:spPr bwMode="auto">
          <a:xfrm>
            <a:off x="3838069" y="5061515"/>
            <a:ext cx="4162425"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A container for pred and current values</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US" dirty="0"/>
              <a:t>Art of Multiprocessor Programming</a:t>
            </a:r>
          </a:p>
        </p:txBody>
      </p:sp>
      <p:sp>
        <p:nvSpPr>
          <p:cNvPr id="6" name="Slide Number Placeholder 3"/>
          <p:cNvSpPr>
            <a:spLocks noGrp="1"/>
          </p:cNvSpPr>
          <p:nvPr>
            <p:ph type="sldNum" sz="quarter" idx="11"/>
          </p:nvPr>
        </p:nvSpPr>
        <p:spPr/>
        <p:txBody>
          <a:bodyPr/>
          <a:lstStyle/>
          <a:p>
            <a:pPr>
              <a:defRPr/>
            </a:pPr>
            <a:fld id="{650FF859-A5A2-40DC-B4F7-DF058546BEA9}" type="slidenum">
              <a:rPr lang="x-none"/>
              <a:pPr>
                <a:defRPr/>
              </a:pPr>
              <a:t>238</a:t>
            </a:fld>
            <a:endParaRPr lang="en-US" dirty="0"/>
          </a:p>
        </p:txBody>
      </p:sp>
      <p:sp>
        <p:nvSpPr>
          <p:cNvPr id="247813" name="Rectangle 3"/>
          <p:cNvSpPr>
            <a:spLocks noGrp="1" noChangeArrowheads="1"/>
          </p:cNvSpPr>
          <p:nvPr>
            <p:ph type="title"/>
          </p:nvPr>
        </p:nvSpPr>
        <p:spPr/>
        <p:txBody>
          <a:bodyPr/>
          <a:lstStyle/>
          <a:p>
            <a:r>
              <a:rPr lang="en-US" dirty="0"/>
              <a:t>Using the Find Method</a:t>
            </a:r>
          </a:p>
        </p:txBody>
      </p:sp>
      <p:sp>
        <p:nvSpPr>
          <p:cNvPr id="247814" name="Text Box 4"/>
          <p:cNvSpPr txBox="1">
            <a:spLocks noChangeArrowheads="1"/>
          </p:cNvSpPr>
          <p:nvPr/>
        </p:nvSpPr>
        <p:spPr bwMode="auto">
          <a:xfrm>
            <a:off x="741363" y="1774825"/>
            <a:ext cx="7445375" cy="1569660"/>
          </a:xfrm>
          <a:prstGeom prst="rect">
            <a:avLst/>
          </a:prstGeom>
          <a:solidFill>
            <a:schemeClr val="tx1"/>
          </a:solidFill>
          <a:ln w="9525">
            <a:noFill/>
            <a:miter lim="800000"/>
            <a:headEnd/>
            <a:tailEnd/>
          </a:ln>
        </p:spPr>
        <p:txBody>
          <a:bodyPr>
            <a:spAutoFit/>
          </a:bodyPr>
          <a:lstStyle/>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Window</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attempt Mark</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find</a:t>
            </a:r>
            <a:r>
              <a:rPr lang="en-US" b="0" dirty="0">
                <a:solidFill>
                  <a:srgbClr val="D4D4D4"/>
                </a:solidFill>
                <a:effectLst/>
                <a:latin typeface="Consolas" panose="020B0609020204030204" pitchFamily="49" charset="0"/>
              </a:rPr>
              <a:t>(head, key);</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8BCDEA64-F184-1826-66E4-2CD69CCB7D41}"/>
              </a:ext>
            </a:extLst>
          </p:cNvPr>
          <p:cNvSpPr txBox="1">
            <a:spLocks noChangeArrowheads="1"/>
          </p:cNvSpPr>
          <p:nvPr/>
        </p:nvSpPr>
        <p:spPr bwMode="auto">
          <a:xfrm>
            <a:off x="741363" y="1774825"/>
            <a:ext cx="7445375" cy="1569660"/>
          </a:xfrm>
          <a:prstGeom prst="rect">
            <a:avLst/>
          </a:prstGeom>
          <a:solidFill>
            <a:schemeClr val="tx1"/>
          </a:solidFill>
          <a:ln w="9525">
            <a:noFill/>
            <a:miter lim="800000"/>
            <a:headEnd/>
            <a:tailEnd/>
          </a:ln>
        </p:spPr>
        <p:txBody>
          <a:bodyPr>
            <a:spAutoFit/>
          </a:bodyPr>
          <a:lstStyle/>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Window</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find</a:t>
            </a:r>
            <a:r>
              <a:rPr lang="en-US" b="0" dirty="0">
                <a:solidFill>
                  <a:srgbClr val="D4D4D4"/>
                </a:solidFill>
                <a:effectLst/>
                <a:latin typeface="Consolas" panose="020B0609020204030204" pitchFamily="49" charset="0"/>
              </a:rPr>
              <a:t>(head, key);</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B39469CA-30BD-4F70-BCD8-206F5A2006A5}" type="slidenum">
              <a:rPr lang="x-none"/>
              <a:pPr>
                <a:defRPr/>
              </a:pPr>
              <a:t>239</a:t>
            </a:fld>
            <a:endParaRPr lang="en-US" dirty="0"/>
          </a:p>
        </p:txBody>
      </p:sp>
      <p:sp>
        <p:nvSpPr>
          <p:cNvPr id="248837" name="Rectangle 3"/>
          <p:cNvSpPr>
            <a:spLocks noGrp="1" noChangeArrowheads="1"/>
          </p:cNvSpPr>
          <p:nvPr>
            <p:ph type="title"/>
          </p:nvPr>
        </p:nvSpPr>
        <p:spPr/>
        <p:txBody>
          <a:bodyPr/>
          <a:lstStyle/>
          <a:p>
            <a:r>
              <a:rPr lang="en-US" dirty="0"/>
              <a:t>Using the Find Method</a:t>
            </a:r>
          </a:p>
        </p:txBody>
      </p:sp>
      <p:sp>
        <p:nvSpPr>
          <p:cNvPr id="248839" name="AutoShape 5"/>
          <p:cNvSpPr>
            <a:spLocks noChangeArrowheads="1"/>
          </p:cNvSpPr>
          <p:nvPr/>
        </p:nvSpPr>
        <p:spPr bwMode="auto">
          <a:xfrm>
            <a:off x="1087438" y="2128838"/>
            <a:ext cx="6172200" cy="444500"/>
          </a:xfrm>
          <a:prstGeom prst="wedgeRoundRectCallout">
            <a:avLst>
              <a:gd name="adj1" fmla="val -2213"/>
              <a:gd name="adj2" fmla="val 36106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48840" name="Text Box 6"/>
          <p:cNvSpPr txBox="1">
            <a:spLocks noChangeArrowheads="1"/>
          </p:cNvSpPr>
          <p:nvPr/>
        </p:nvSpPr>
        <p:spPr bwMode="auto">
          <a:xfrm>
            <a:off x="1921043" y="4017774"/>
            <a:ext cx="3791933"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Find returns window</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536D78BB-B130-7FB7-9D54-BC39EAE7329C}"/>
              </a:ext>
            </a:extLst>
          </p:cNvPr>
          <p:cNvSpPr txBox="1">
            <a:spLocks noChangeArrowheads="1"/>
          </p:cNvSpPr>
          <p:nvPr/>
        </p:nvSpPr>
        <p:spPr bwMode="auto">
          <a:xfrm>
            <a:off x="741363" y="1774825"/>
            <a:ext cx="7445375" cy="1569660"/>
          </a:xfrm>
          <a:prstGeom prst="rect">
            <a:avLst/>
          </a:prstGeom>
          <a:solidFill>
            <a:schemeClr val="tx1"/>
          </a:solidFill>
          <a:ln w="9525">
            <a:noFill/>
            <a:miter lim="800000"/>
            <a:headEnd/>
            <a:tailEnd/>
          </a:ln>
        </p:spPr>
        <p:txBody>
          <a:bodyPr>
            <a:spAutoFit/>
          </a:bodyPr>
          <a:lstStyle/>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Window</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find</a:t>
            </a:r>
            <a:r>
              <a:rPr lang="en-US" b="0" dirty="0">
                <a:solidFill>
                  <a:srgbClr val="D4D4D4"/>
                </a:solidFill>
                <a:effectLst/>
                <a:latin typeface="Consolas" panose="020B0609020204030204" pitchFamily="49" charset="0"/>
              </a:rPr>
              <a:t>(head, key);</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pred</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26ED11AE-91A9-425A-9E19-C32D0CD354D4}" type="slidenum">
              <a:rPr lang="x-none"/>
              <a:pPr>
                <a:defRPr/>
              </a:pPr>
              <a:t>240</a:t>
            </a:fld>
            <a:endParaRPr lang="en-US" dirty="0"/>
          </a:p>
        </p:txBody>
      </p:sp>
      <p:sp>
        <p:nvSpPr>
          <p:cNvPr id="249861" name="Rectangle 3"/>
          <p:cNvSpPr>
            <a:spLocks noGrp="1" noChangeArrowheads="1"/>
          </p:cNvSpPr>
          <p:nvPr>
            <p:ph type="title"/>
          </p:nvPr>
        </p:nvSpPr>
        <p:spPr/>
        <p:txBody>
          <a:bodyPr/>
          <a:lstStyle/>
          <a:p>
            <a:r>
              <a:rPr lang="en-US" dirty="0"/>
              <a:t>Using the Find Method</a:t>
            </a:r>
          </a:p>
        </p:txBody>
      </p:sp>
      <p:sp>
        <p:nvSpPr>
          <p:cNvPr id="249863" name="AutoShape 5"/>
          <p:cNvSpPr>
            <a:spLocks noChangeArrowheads="1"/>
          </p:cNvSpPr>
          <p:nvPr/>
        </p:nvSpPr>
        <p:spPr bwMode="auto">
          <a:xfrm>
            <a:off x="1112838" y="2497138"/>
            <a:ext cx="4660900" cy="850900"/>
          </a:xfrm>
          <a:prstGeom prst="wedgeRoundRectCallout">
            <a:avLst>
              <a:gd name="adj1" fmla="val 13282"/>
              <a:gd name="adj2" fmla="val 16474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49864" name="Text Box 6"/>
          <p:cNvSpPr txBox="1">
            <a:spLocks noChangeArrowheads="1"/>
          </p:cNvSpPr>
          <p:nvPr/>
        </p:nvSpPr>
        <p:spPr bwMode="auto">
          <a:xfrm>
            <a:off x="2310698" y="4393406"/>
            <a:ext cx="3717869" cy="519112"/>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Extract pred and curr</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ooter Placeholder 2"/>
          <p:cNvSpPr>
            <a:spLocks noGrp="1"/>
          </p:cNvSpPr>
          <p:nvPr>
            <p:ph type="ftr" sz="quarter" idx="10"/>
          </p:nvPr>
        </p:nvSpPr>
        <p:spPr/>
        <p:txBody>
          <a:bodyPr/>
          <a:lstStyle/>
          <a:p>
            <a:pPr>
              <a:defRPr/>
            </a:pPr>
            <a:r>
              <a:rPr lang="en-US" dirty="0"/>
              <a:t>Art of Multiprocessor Programming© Herlihy-Shavit 2007</a:t>
            </a:r>
          </a:p>
        </p:txBody>
      </p:sp>
      <p:sp>
        <p:nvSpPr>
          <p:cNvPr id="29" name="Slide Number Placeholder 3"/>
          <p:cNvSpPr>
            <a:spLocks noGrp="1"/>
          </p:cNvSpPr>
          <p:nvPr>
            <p:ph type="sldNum" sz="quarter" idx="11"/>
          </p:nvPr>
        </p:nvSpPr>
        <p:spPr/>
        <p:txBody>
          <a:bodyPr/>
          <a:lstStyle/>
          <a:p>
            <a:pPr>
              <a:defRPr/>
            </a:pPr>
            <a:fld id="{DBAC2196-983C-4B7D-996A-CF7A650B0473}" type="slidenum">
              <a:rPr lang="x-none"/>
              <a:pPr>
                <a:defRPr/>
              </a:pPr>
              <a:t>241</a:t>
            </a:fld>
            <a:endParaRPr lang="en-US" dirty="0"/>
          </a:p>
        </p:txBody>
      </p:sp>
      <p:sp>
        <p:nvSpPr>
          <p:cNvPr id="250885" name="Rectangle 3"/>
          <p:cNvSpPr>
            <a:spLocks noGrp="1" noChangeArrowheads="1"/>
          </p:cNvSpPr>
          <p:nvPr>
            <p:ph type="title"/>
          </p:nvPr>
        </p:nvSpPr>
        <p:spPr/>
        <p:txBody>
          <a:bodyPr/>
          <a:lstStyle/>
          <a:p>
            <a:r>
              <a:rPr lang="en-US" dirty="0"/>
              <a:t>The Find Method</a:t>
            </a:r>
          </a:p>
        </p:txBody>
      </p:sp>
      <p:sp>
        <p:nvSpPr>
          <p:cNvPr id="250886" name="Text Box 4"/>
          <p:cNvSpPr txBox="1">
            <a:spLocks noChangeArrowheads="1"/>
          </p:cNvSpPr>
          <p:nvPr/>
        </p:nvSpPr>
        <p:spPr bwMode="auto">
          <a:xfrm>
            <a:off x="741363" y="1774825"/>
            <a:ext cx="7445375" cy="830997"/>
          </a:xfrm>
          <a:prstGeom prst="rect">
            <a:avLst/>
          </a:prstGeom>
          <a:solidFill>
            <a:schemeClr val="tx1"/>
          </a:solidFill>
          <a:ln w="9525">
            <a:noFill/>
            <a:miter lim="800000"/>
            <a:headEnd/>
            <a:tailEnd/>
          </a:ln>
        </p:spPr>
        <p:txBody>
          <a:bodyPr>
            <a:spAutoFit/>
          </a:bodyPr>
          <a:lstStyle/>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Window</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find</a:t>
            </a:r>
            <a:r>
              <a:rPr lang="en-US" b="0" dirty="0">
                <a:solidFill>
                  <a:srgbClr val="D4D4D4"/>
                </a:solidFill>
                <a:effectLst/>
                <a:latin typeface="Consolas" panose="020B0609020204030204" pitchFamily="49" charset="0"/>
              </a:rPr>
              <a:t>(item);</a:t>
            </a:r>
          </a:p>
        </p:txBody>
      </p:sp>
      <p:sp>
        <p:nvSpPr>
          <p:cNvPr id="250887" name="AutoShape 5"/>
          <p:cNvSpPr>
            <a:spLocks noChangeArrowheads="1"/>
          </p:cNvSpPr>
          <p:nvPr/>
        </p:nvSpPr>
        <p:spPr bwMode="auto">
          <a:xfrm>
            <a:off x="871538" y="2065338"/>
            <a:ext cx="2870200" cy="571500"/>
          </a:xfrm>
          <a:prstGeom prst="wedgeRoundRectCallout">
            <a:avLst>
              <a:gd name="adj1" fmla="val 12833"/>
              <a:gd name="adj2" fmla="val 28861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50888" name="Text Box 6"/>
          <p:cNvSpPr txBox="1">
            <a:spLocks noChangeArrowheads="1"/>
          </p:cNvSpPr>
          <p:nvPr/>
        </p:nvSpPr>
        <p:spPr bwMode="auto">
          <a:xfrm>
            <a:off x="388938" y="3943350"/>
            <a:ext cx="3903662" cy="519113"/>
          </a:xfrm>
          <a:prstGeom prst="rect">
            <a:avLst/>
          </a:prstGeom>
          <a:noFill/>
          <a:ln w="38100">
            <a:solidFill>
              <a:srgbClr val="FF0066"/>
            </a:solidFill>
            <a:miter lim="800000"/>
            <a:headEnd/>
            <a:tailEnd/>
          </a:ln>
        </p:spPr>
        <p:txBody>
          <a:bodyPr>
            <a:spAutoFit/>
          </a:bodyPr>
          <a:lstStyle/>
          <a:p>
            <a:pPr algn="ctr"/>
            <a:r>
              <a:rPr lang="en-US" sz="2800" dirty="0">
                <a:solidFill>
                  <a:srgbClr val="FFFF00"/>
                </a:solidFill>
                <a:latin typeface="Arial" pitchFamily="34" charset="0"/>
              </a:rPr>
              <a:t>At some instant, </a:t>
            </a:r>
          </a:p>
        </p:txBody>
      </p:sp>
      <p:grpSp>
        <p:nvGrpSpPr>
          <p:cNvPr id="250889" name="Group 7"/>
          <p:cNvGrpSpPr>
            <a:grpSpLocks/>
          </p:cNvGrpSpPr>
          <p:nvPr/>
        </p:nvGrpSpPr>
        <p:grpSpPr bwMode="auto">
          <a:xfrm>
            <a:off x="2354265" y="4606925"/>
            <a:ext cx="866777" cy="582613"/>
            <a:chOff x="596" y="1599"/>
            <a:chExt cx="546" cy="367"/>
          </a:xfrm>
          <a:effectLst>
            <a:glow rad="228600">
              <a:schemeClr val="accent3">
                <a:satMod val="175000"/>
                <a:alpha val="40000"/>
              </a:schemeClr>
            </a:glow>
          </a:effectLst>
        </p:grpSpPr>
        <p:sp>
          <p:nvSpPr>
            <p:cNvPr id="250907" name="AutoShape 8"/>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0908" name="Line 9"/>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250890" name="Group 11"/>
          <p:cNvGrpSpPr>
            <a:grpSpLocks/>
          </p:cNvGrpSpPr>
          <p:nvPr/>
        </p:nvGrpSpPr>
        <p:grpSpPr bwMode="auto">
          <a:xfrm>
            <a:off x="3956050" y="4606925"/>
            <a:ext cx="866775" cy="582613"/>
            <a:chOff x="596" y="1599"/>
            <a:chExt cx="546" cy="367"/>
          </a:xfrm>
          <a:effectLst>
            <a:glow rad="228600">
              <a:schemeClr val="accent3">
                <a:satMod val="175000"/>
                <a:alpha val="40000"/>
              </a:schemeClr>
            </a:glow>
          </a:effectLst>
        </p:grpSpPr>
        <p:sp>
          <p:nvSpPr>
            <p:cNvPr id="250904" name="AutoShape 12"/>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0905" name="Line 13"/>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grpSp>
        <p:nvGrpSpPr>
          <p:cNvPr id="250891" name="Group 15"/>
          <p:cNvGrpSpPr>
            <a:grpSpLocks/>
          </p:cNvGrpSpPr>
          <p:nvPr/>
        </p:nvGrpSpPr>
        <p:grpSpPr bwMode="auto">
          <a:xfrm>
            <a:off x="5553077" y="4606925"/>
            <a:ext cx="866777" cy="582613"/>
            <a:chOff x="596" y="1599"/>
            <a:chExt cx="546" cy="367"/>
          </a:xfrm>
          <a:effectLst>
            <a:glow rad="228600">
              <a:schemeClr val="accent3">
                <a:satMod val="175000"/>
                <a:alpha val="40000"/>
              </a:schemeClr>
            </a:glow>
          </a:effectLst>
        </p:grpSpPr>
        <p:sp>
          <p:nvSpPr>
            <p:cNvPr id="250901" name="AutoShape 16"/>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latin typeface="Consolas" panose="020B0609020204030204" pitchFamily="49" charset="0"/>
              </a:endParaRPr>
            </a:p>
          </p:txBody>
        </p:sp>
        <p:sp>
          <p:nvSpPr>
            <p:cNvPr id="250902" name="Line 17"/>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latin typeface="Consolas" panose="020B0609020204030204" pitchFamily="49" charset="0"/>
              </a:endParaRPr>
            </a:p>
          </p:txBody>
        </p:sp>
      </p:grpSp>
      <p:sp>
        <p:nvSpPr>
          <p:cNvPr id="250892" name="Line 19"/>
          <p:cNvSpPr>
            <a:spLocks noChangeShapeType="1"/>
          </p:cNvSpPr>
          <p:nvPr/>
        </p:nvSpPr>
        <p:spPr bwMode="auto">
          <a:xfrm>
            <a:off x="3017838" y="489902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50893" name="Line 20"/>
          <p:cNvSpPr>
            <a:spLocks noChangeShapeType="1"/>
          </p:cNvSpPr>
          <p:nvPr/>
        </p:nvSpPr>
        <p:spPr bwMode="auto">
          <a:xfrm>
            <a:off x="4605338" y="489902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50894" name="Line 21"/>
          <p:cNvSpPr>
            <a:spLocks noChangeShapeType="1"/>
          </p:cNvSpPr>
          <p:nvPr/>
        </p:nvSpPr>
        <p:spPr bwMode="auto">
          <a:xfrm>
            <a:off x="6224588" y="4899025"/>
            <a:ext cx="866775" cy="0"/>
          </a:xfrm>
          <a:prstGeom prst="line">
            <a:avLst/>
          </a:prstGeom>
          <a:noFill/>
          <a:ln w="76200">
            <a:solidFill>
              <a:schemeClr val="bg1"/>
            </a:solidFill>
            <a:round/>
            <a:headEnd/>
            <a:tailEnd type="triangle" w="med" len="med"/>
          </a:ln>
        </p:spPr>
        <p:txBody>
          <a:bodyPr wrap="none" anchor="ctr"/>
          <a:lstStyle/>
          <a:p>
            <a:endParaRPr lang="en-US" dirty="0">
              <a:latin typeface="Consolas" panose="020B0609020204030204" pitchFamily="49" charset="0"/>
            </a:endParaRPr>
          </a:p>
        </p:txBody>
      </p:sp>
      <p:sp>
        <p:nvSpPr>
          <p:cNvPr id="250895" name="Text Box 22"/>
          <p:cNvSpPr txBox="1">
            <a:spLocks noChangeArrowheads="1"/>
          </p:cNvSpPr>
          <p:nvPr/>
        </p:nvSpPr>
        <p:spPr bwMode="auto">
          <a:xfrm>
            <a:off x="2304947" y="5341938"/>
            <a:ext cx="973343"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Consolas" panose="020B0609020204030204" pitchFamily="49" charset="0"/>
                <a:cs typeface="Courier New" panose="02070309020205020404" pitchFamily="49" charset="0"/>
              </a:rPr>
              <a:t>pred</a:t>
            </a:r>
          </a:p>
        </p:txBody>
      </p:sp>
      <p:sp>
        <p:nvSpPr>
          <p:cNvPr id="250896" name="Text Box 23"/>
          <p:cNvSpPr txBox="1">
            <a:spLocks noChangeArrowheads="1"/>
          </p:cNvSpPr>
          <p:nvPr/>
        </p:nvSpPr>
        <p:spPr bwMode="auto">
          <a:xfrm>
            <a:off x="3797197" y="5341938"/>
            <a:ext cx="973343"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Consolas" panose="020B0609020204030204" pitchFamily="49" charset="0"/>
                <a:cs typeface="Courier New" panose="02070309020205020404" pitchFamily="49" charset="0"/>
              </a:rPr>
              <a:t>curr</a:t>
            </a:r>
          </a:p>
        </p:txBody>
      </p:sp>
      <p:sp>
        <p:nvSpPr>
          <p:cNvPr id="250897" name="Text Box 24"/>
          <p:cNvSpPr txBox="1">
            <a:spLocks noChangeArrowheads="1"/>
          </p:cNvSpPr>
          <p:nvPr/>
        </p:nvSpPr>
        <p:spPr bwMode="auto">
          <a:xfrm>
            <a:off x="5487885" y="5341938"/>
            <a:ext cx="973343"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Consolas" panose="020B0609020204030204" pitchFamily="49" charset="0"/>
                <a:cs typeface="Courier New" panose="02070309020205020404" pitchFamily="49" charset="0"/>
              </a:rPr>
              <a:t>succ</a:t>
            </a:r>
          </a:p>
        </p:txBody>
      </p:sp>
      <p:sp>
        <p:nvSpPr>
          <p:cNvPr id="250898" name="Oval 25"/>
          <p:cNvSpPr>
            <a:spLocks noChangeArrowheads="1"/>
          </p:cNvSpPr>
          <p:nvPr/>
        </p:nvSpPr>
        <p:spPr bwMode="auto">
          <a:xfrm>
            <a:off x="4964113" y="3613150"/>
            <a:ext cx="1268412" cy="733425"/>
          </a:xfrm>
          <a:prstGeom prst="ellipse">
            <a:avLst/>
          </a:prstGeom>
          <a:solidFill>
            <a:schemeClr val="accent1">
              <a:lumMod val="40000"/>
              <a:lumOff val="60000"/>
            </a:schemeClr>
          </a:solidFill>
          <a:ln w="38100" algn="ctr">
            <a:solidFill>
              <a:schemeClr val="tx1"/>
            </a:solidFill>
            <a:round/>
            <a:headEnd/>
            <a:tailEnd/>
          </a:ln>
        </p:spPr>
        <p:txBody>
          <a:bodyPr wrap="none" anchor="ctr">
            <a:spAutoFit/>
          </a:bodyPr>
          <a:lstStyle/>
          <a:p>
            <a:pPr algn="ctr">
              <a:spcBef>
                <a:spcPct val="50000"/>
              </a:spcBef>
            </a:pPr>
            <a:r>
              <a:rPr lang="en-US" sz="2800" dirty="0">
                <a:latin typeface="Arial" pitchFamily="34" charset="0"/>
              </a:rPr>
              <a:t>item</a:t>
            </a:r>
          </a:p>
        </p:txBody>
      </p:sp>
      <p:sp>
        <p:nvSpPr>
          <p:cNvPr id="250899" name="Freeform 27"/>
          <p:cNvSpPr>
            <a:spLocks/>
          </p:cNvSpPr>
          <p:nvPr/>
        </p:nvSpPr>
        <p:spPr bwMode="auto">
          <a:xfrm>
            <a:off x="4371394" y="4199086"/>
            <a:ext cx="184731" cy="461665"/>
          </a:xfrm>
          <a:custGeom>
            <a:avLst/>
            <a:gdLst>
              <a:gd name="T0" fmla="*/ 103325481 w 289"/>
              <a:gd name="T1" fmla="*/ 1302922150 h 517"/>
              <a:gd name="T2" fmla="*/ 103325481 w 289"/>
              <a:gd name="T3" fmla="*/ 577116852 h 517"/>
              <a:gd name="T4" fmla="*/ 728323460 w 289"/>
              <a:gd name="T5" fmla="*/ 0 h 517"/>
              <a:gd name="T6" fmla="*/ 0 60000 65536"/>
              <a:gd name="T7" fmla="*/ 0 60000 65536"/>
              <a:gd name="T8" fmla="*/ 0 60000 65536"/>
              <a:gd name="T9" fmla="*/ 0 w 289"/>
              <a:gd name="T10" fmla="*/ 0 h 517"/>
              <a:gd name="T11" fmla="*/ 289 w 289"/>
              <a:gd name="T12" fmla="*/ 517 h 517"/>
            </a:gdLst>
            <a:ahLst/>
            <a:cxnLst>
              <a:cxn ang="T6">
                <a:pos x="T0" y="T1"/>
              </a:cxn>
              <a:cxn ang="T7">
                <a:pos x="T2" y="T3"/>
              </a:cxn>
              <a:cxn ang="T8">
                <a:pos x="T4" y="T5"/>
              </a:cxn>
            </a:cxnLst>
            <a:rect l="T9" t="T10" r="T11" b="T12"/>
            <a:pathLst>
              <a:path w="289" h="517">
                <a:moveTo>
                  <a:pt x="41" y="517"/>
                </a:moveTo>
                <a:cubicBezTo>
                  <a:pt x="20" y="416"/>
                  <a:pt x="0" y="315"/>
                  <a:pt x="41" y="229"/>
                </a:cubicBezTo>
                <a:cubicBezTo>
                  <a:pt x="82" y="143"/>
                  <a:pt x="185" y="71"/>
                  <a:pt x="289" y="0"/>
                </a:cubicBezTo>
              </a:path>
            </a:pathLst>
          </a:custGeom>
          <a:noFill/>
          <a:ln w="76200">
            <a:solidFill>
              <a:schemeClr val="bg1"/>
            </a:solidFill>
            <a:round/>
            <a:headEnd/>
            <a:tailEnd type="triangle" w="med" len="med"/>
          </a:ln>
        </p:spPr>
        <p:txBody>
          <a:bodyPr wrap="none" anchor="ctr">
            <a:spAutoFit/>
          </a:bodyPr>
          <a:lstStyle/>
          <a:p>
            <a:endParaRPr lang="en-US" dirty="0">
              <a:latin typeface="Consolas" panose="020B0609020204030204" pitchFamily="49" charset="0"/>
            </a:endParaRPr>
          </a:p>
        </p:txBody>
      </p:sp>
      <p:sp>
        <p:nvSpPr>
          <p:cNvPr id="250900" name="Text Box 28"/>
          <p:cNvSpPr txBox="1">
            <a:spLocks noChangeArrowheads="1"/>
          </p:cNvSpPr>
          <p:nvPr/>
        </p:nvSpPr>
        <p:spPr bwMode="auto">
          <a:xfrm>
            <a:off x="6832600" y="3968750"/>
            <a:ext cx="1570038" cy="519113"/>
          </a:xfrm>
          <a:prstGeom prst="rect">
            <a:avLst/>
          </a:prstGeom>
          <a:noFill/>
          <a:ln w="38100">
            <a:solidFill>
              <a:srgbClr val="FF0066"/>
            </a:solidFill>
            <a:miter lim="800000"/>
            <a:headEnd/>
            <a:tailEnd/>
          </a:ln>
        </p:spPr>
        <p:txBody>
          <a:bodyPr>
            <a:spAutoFit/>
          </a:bodyPr>
          <a:lstStyle/>
          <a:p>
            <a:pPr algn="ctr"/>
            <a:r>
              <a:rPr lang="en-US" sz="2800" dirty="0">
                <a:solidFill>
                  <a:srgbClr val="FFFF00"/>
                </a:solidFill>
                <a:latin typeface="Arial" pitchFamily="34" charset="0"/>
              </a:rPr>
              <a:t>or …</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53FFB87B-0BE8-63CF-E239-ECF302F0622F}"/>
              </a:ext>
            </a:extLst>
          </p:cNvPr>
          <p:cNvSpPr txBox="1">
            <a:spLocks noChangeArrowheads="1"/>
          </p:cNvSpPr>
          <p:nvPr/>
        </p:nvSpPr>
        <p:spPr bwMode="auto">
          <a:xfrm>
            <a:off x="741363" y="1774825"/>
            <a:ext cx="7445375" cy="830997"/>
          </a:xfrm>
          <a:prstGeom prst="rect">
            <a:avLst/>
          </a:prstGeom>
          <a:solidFill>
            <a:schemeClr val="tx1"/>
          </a:solidFill>
          <a:ln w="9525">
            <a:noFill/>
            <a:miter lim="800000"/>
            <a:headEnd/>
            <a:tailEnd/>
          </a:ln>
        </p:spPr>
        <p:txBody>
          <a:bodyPr>
            <a:spAutoFit/>
          </a:bodyPr>
          <a:lstStyle/>
          <a:p>
            <a:pPr algn="l"/>
            <a:br>
              <a:rPr lang="en-US" b="0" dirty="0">
                <a:solidFill>
                  <a:srgbClr val="D4D4D4"/>
                </a:solidFill>
                <a:effectLst/>
                <a:latin typeface="Consolas" panose="020B0609020204030204" pitchFamily="49" charset="0"/>
              </a:rPr>
            </a:b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Window</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window</a:t>
            </a:r>
            <a:r>
              <a:rPr lang="en-US" b="0" dirty="0">
                <a:solidFill>
                  <a:srgbClr val="D4D4D4"/>
                </a:solidFill>
                <a:effectLst/>
                <a:latin typeface="Consolas" panose="020B0609020204030204" pitchFamily="49" charset="0"/>
              </a:rPr>
              <a:t> = </a:t>
            </a:r>
            <a:r>
              <a:rPr lang="en-US" b="0" dirty="0">
                <a:solidFill>
                  <a:srgbClr val="DCDCAA"/>
                </a:solidFill>
                <a:effectLst/>
                <a:latin typeface="Consolas" panose="020B0609020204030204" pitchFamily="49" charset="0"/>
              </a:rPr>
              <a:t>find</a:t>
            </a:r>
            <a:r>
              <a:rPr lang="en-US" b="0" dirty="0">
                <a:solidFill>
                  <a:srgbClr val="D4D4D4"/>
                </a:solidFill>
                <a:effectLst/>
                <a:latin typeface="Consolas" panose="020B0609020204030204" pitchFamily="49" charset="0"/>
              </a:rPr>
              <a:t>(item);</a:t>
            </a:r>
          </a:p>
        </p:txBody>
      </p:sp>
      <p:sp>
        <p:nvSpPr>
          <p:cNvPr id="22" name="Footer Placeholder 2"/>
          <p:cNvSpPr>
            <a:spLocks noGrp="1"/>
          </p:cNvSpPr>
          <p:nvPr>
            <p:ph type="ftr" sz="quarter" idx="10"/>
          </p:nvPr>
        </p:nvSpPr>
        <p:spPr/>
        <p:txBody>
          <a:bodyPr/>
          <a:lstStyle/>
          <a:p>
            <a:pPr>
              <a:defRPr/>
            </a:pPr>
            <a:r>
              <a:rPr lang="en-US" dirty="0"/>
              <a:t>Art of Multiprocessor Programming© Herlihy-Shavit 2007</a:t>
            </a:r>
          </a:p>
        </p:txBody>
      </p:sp>
      <p:sp>
        <p:nvSpPr>
          <p:cNvPr id="23" name="Slide Number Placeholder 3"/>
          <p:cNvSpPr>
            <a:spLocks noGrp="1"/>
          </p:cNvSpPr>
          <p:nvPr>
            <p:ph type="sldNum" sz="quarter" idx="11"/>
          </p:nvPr>
        </p:nvSpPr>
        <p:spPr/>
        <p:txBody>
          <a:bodyPr/>
          <a:lstStyle/>
          <a:p>
            <a:pPr>
              <a:defRPr/>
            </a:pPr>
            <a:fld id="{8ECE658F-E03E-42E5-AB90-F4A302F70ABE}" type="slidenum">
              <a:rPr lang="x-none"/>
              <a:pPr>
                <a:defRPr/>
              </a:pPr>
              <a:t>242</a:t>
            </a:fld>
            <a:endParaRPr lang="en-US" dirty="0"/>
          </a:p>
        </p:txBody>
      </p:sp>
      <p:sp>
        <p:nvSpPr>
          <p:cNvPr id="251909" name="Rectangle 3"/>
          <p:cNvSpPr>
            <a:spLocks noGrp="1" noChangeArrowheads="1"/>
          </p:cNvSpPr>
          <p:nvPr>
            <p:ph type="title"/>
          </p:nvPr>
        </p:nvSpPr>
        <p:spPr/>
        <p:txBody>
          <a:bodyPr/>
          <a:lstStyle/>
          <a:p>
            <a:r>
              <a:rPr lang="en-US" dirty="0"/>
              <a:t>The Find Method</a:t>
            </a:r>
          </a:p>
        </p:txBody>
      </p:sp>
      <p:sp>
        <p:nvSpPr>
          <p:cNvPr id="251911" name="AutoShape 5"/>
          <p:cNvSpPr>
            <a:spLocks noChangeArrowheads="1"/>
          </p:cNvSpPr>
          <p:nvPr/>
        </p:nvSpPr>
        <p:spPr bwMode="auto">
          <a:xfrm>
            <a:off x="871538" y="2090738"/>
            <a:ext cx="3048000" cy="546100"/>
          </a:xfrm>
          <a:prstGeom prst="wedgeRoundRectCallout">
            <a:avLst>
              <a:gd name="adj1" fmla="val 9167"/>
              <a:gd name="adj2" fmla="val 29970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51912" name="Text Box 6"/>
          <p:cNvSpPr txBox="1">
            <a:spLocks noChangeArrowheads="1"/>
          </p:cNvSpPr>
          <p:nvPr/>
        </p:nvSpPr>
        <p:spPr bwMode="auto">
          <a:xfrm>
            <a:off x="1244599" y="3943350"/>
            <a:ext cx="2935290"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At some instant, </a:t>
            </a:r>
          </a:p>
        </p:txBody>
      </p:sp>
      <p:grpSp>
        <p:nvGrpSpPr>
          <p:cNvPr id="251913" name="Group 7"/>
          <p:cNvGrpSpPr>
            <a:grpSpLocks/>
          </p:cNvGrpSpPr>
          <p:nvPr/>
        </p:nvGrpSpPr>
        <p:grpSpPr bwMode="auto">
          <a:xfrm>
            <a:off x="2354265" y="4606925"/>
            <a:ext cx="866777" cy="582613"/>
            <a:chOff x="596" y="1599"/>
            <a:chExt cx="546" cy="367"/>
          </a:xfrm>
          <a:effectLst>
            <a:glow rad="228600">
              <a:schemeClr val="accent3">
                <a:satMod val="175000"/>
                <a:alpha val="40000"/>
              </a:schemeClr>
            </a:glow>
          </a:effectLst>
        </p:grpSpPr>
        <p:sp>
          <p:nvSpPr>
            <p:cNvPr id="251925" name="AutoShape 8"/>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251926" name="Line 9"/>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grpSp>
      <p:grpSp>
        <p:nvGrpSpPr>
          <p:cNvPr id="251914" name="Group 15"/>
          <p:cNvGrpSpPr>
            <a:grpSpLocks/>
          </p:cNvGrpSpPr>
          <p:nvPr/>
        </p:nvGrpSpPr>
        <p:grpSpPr bwMode="auto">
          <a:xfrm>
            <a:off x="5553075" y="4606925"/>
            <a:ext cx="866775" cy="582613"/>
            <a:chOff x="596" y="1599"/>
            <a:chExt cx="546" cy="367"/>
          </a:xfrm>
          <a:effectLst>
            <a:glow rad="228600">
              <a:schemeClr val="accent3">
                <a:satMod val="175000"/>
                <a:alpha val="40000"/>
              </a:schemeClr>
            </a:glow>
          </a:effectLst>
        </p:grpSpPr>
        <p:sp>
          <p:nvSpPr>
            <p:cNvPr id="251922" name="AutoShape 16"/>
            <p:cNvSpPr>
              <a:spLocks noChangeArrowheads="1"/>
            </p:cNvSpPr>
            <p:nvPr/>
          </p:nvSpPr>
          <p:spPr bwMode="auto">
            <a:xfrm>
              <a:off x="596" y="1604"/>
              <a:ext cx="546" cy="357"/>
            </a:xfrm>
            <a:prstGeom prst="roundRect">
              <a:avLst>
                <a:gd name="adj" fmla="val 16667"/>
              </a:avLst>
            </a:prstGeom>
            <a:solidFill>
              <a:srgbClr val="FFCCCC"/>
            </a:solid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sp>
          <p:nvSpPr>
            <p:cNvPr id="251923" name="Line 17"/>
            <p:cNvSpPr>
              <a:spLocks noChangeShapeType="1"/>
            </p:cNvSpPr>
            <p:nvPr/>
          </p:nvSpPr>
          <p:spPr bwMode="auto">
            <a:xfrm>
              <a:off x="874" y="1599"/>
              <a:ext cx="0" cy="367"/>
            </a:xfrm>
            <a:prstGeom prst="line">
              <a:avLst/>
            </a:prstGeom>
            <a:noFill/>
            <a:ln w="38100">
              <a:solidFill>
                <a:schemeClr val="tx1"/>
              </a:solidFill>
              <a:round/>
              <a:headEnd/>
              <a:tailEnd/>
            </a:ln>
          </p:spPr>
          <p:txBody>
            <a:bodyPr wrap="none" anchor="ctr"/>
            <a:lstStyle/>
            <a:p>
              <a:endParaRPr lang="en-US" dirty="0">
                <a:solidFill>
                  <a:srgbClr val="FFFF00"/>
                </a:solidFill>
                <a:latin typeface="Consolas" panose="020B0609020204030204" pitchFamily="49" charset="0"/>
              </a:endParaRPr>
            </a:p>
          </p:txBody>
        </p:sp>
      </p:grpSp>
      <p:sp>
        <p:nvSpPr>
          <p:cNvPr id="251915" name="Line 19"/>
          <p:cNvSpPr>
            <a:spLocks noChangeShapeType="1"/>
          </p:cNvSpPr>
          <p:nvPr/>
        </p:nvSpPr>
        <p:spPr bwMode="auto">
          <a:xfrm>
            <a:off x="3017838" y="4899025"/>
            <a:ext cx="2474912" cy="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
        <p:nvSpPr>
          <p:cNvPr id="251916" name="Line 21"/>
          <p:cNvSpPr>
            <a:spLocks noChangeShapeType="1"/>
          </p:cNvSpPr>
          <p:nvPr/>
        </p:nvSpPr>
        <p:spPr bwMode="auto">
          <a:xfrm>
            <a:off x="6224588" y="4899025"/>
            <a:ext cx="866775" cy="0"/>
          </a:xfrm>
          <a:prstGeom prst="line">
            <a:avLst/>
          </a:prstGeom>
          <a:noFill/>
          <a:ln w="76200">
            <a:solidFill>
              <a:schemeClr val="bg1"/>
            </a:solidFill>
            <a:round/>
            <a:headEnd/>
            <a:tailEnd type="triangle" w="med" len="med"/>
          </a:ln>
        </p:spPr>
        <p:txBody>
          <a:bodyPr wrap="none" anchor="ctr"/>
          <a:lstStyle/>
          <a:p>
            <a:endParaRPr lang="en-US" dirty="0">
              <a:solidFill>
                <a:srgbClr val="FFFF00"/>
              </a:solidFill>
              <a:latin typeface="Consolas" panose="020B0609020204030204" pitchFamily="49" charset="0"/>
            </a:endParaRPr>
          </a:p>
        </p:txBody>
      </p:sp>
      <p:sp>
        <p:nvSpPr>
          <p:cNvPr id="251917" name="Text Box 22"/>
          <p:cNvSpPr txBox="1">
            <a:spLocks noChangeArrowheads="1"/>
          </p:cNvSpPr>
          <p:nvPr/>
        </p:nvSpPr>
        <p:spPr bwMode="auto">
          <a:xfrm>
            <a:off x="2304947" y="5341938"/>
            <a:ext cx="973343"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Consolas" panose="020B0609020204030204" pitchFamily="49" charset="0"/>
                <a:cs typeface="Courier New" panose="02070309020205020404" pitchFamily="49" charset="0"/>
              </a:rPr>
              <a:t>pred</a:t>
            </a:r>
          </a:p>
        </p:txBody>
      </p:sp>
      <p:sp>
        <p:nvSpPr>
          <p:cNvPr id="251918" name="Text Box 23"/>
          <p:cNvSpPr txBox="1">
            <a:spLocks noChangeArrowheads="1"/>
          </p:cNvSpPr>
          <p:nvPr/>
        </p:nvSpPr>
        <p:spPr bwMode="auto">
          <a:xfrm>
            <a:off x="3208863" y="5040313"/>
            <a:ext cx="2156360"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Consolas" panose="020B0609020204030204" pitchFamily="49" charset="0"/>
                <a:cs typeface="Courier New" panose="02070309020205020404" pitchFamily="49" charset="0"/>
              </a:rPr>
              <a:t>curr==null</a:t>
            </a:r>
          </a:p>
        </p:txBody>
      </p:sp>
      <p:sp>
        <p:nvSpPr>
          <p:cNvPr id="251919" name="Text Box 24"/>
          <p:cNvSpPr txBox="1">
            <a:spLocks noChangeArrowheads="1"/>
          </p:cNvSpPr>
          <p:nvPr/>
        </p:nvSpPr>
        <p:spPr bwMode="auto">
          <a:xfrm>
            <a:off x="5487885" y="5341938"/>
            <a:ext cx="973343" cy="523220"/>
          </a:xfrm>
          <a:prstGeom prst="rect">
            <a:avLst/>
          </a:prstGeom>
          <a:noFill/>
          <a:ln w="9525" algn="ctr">
            <a:noFill/>
            <a:miter lim="800000"/>
            <a:headEnd/>
            <a:tailEnd/>
          </a:ln>
        </p:spPr>
        <p:txBody>
          <a:bodyPr wrap="none">
            <a:spAutoFit/>
          </a:bodyPr>
          <a:lstStyle/>
          <a:p>
            <a:pPr algn="ctr">
              <a:spcBef>
                <a:spcPct val="50000"/>
              </a:spcBef>
            </a:pPr>
            <a:r>
              <a:rPr lang="en-US" sz="2800" dirty="0">
                <a:solidFill>
                  <a:srgbClr val="FFFF00"/>
                </a:solidFill>
                <a:latin typeface="Consolas" panose="020B0609020204030204" pitchFamily="49" charset="0"/>
                <a:cs typeface="Courier New" panose="02070309020205020404" pitchFamily="49" charset="0"/>
              </a:rPr>
              <a:t>succ</a:t>
            </a:r>
          </a:p>
        </p:txBody>
      </p:sp>
      <p:sp>
        <p:nvSpPr>
          <p:cNvPr id="251920" name="Oval 27"/>
          <p:cNvSpPr>
            <a:spLocks noChangeArrowheads="1"/>
          </p:cNvSpPr>
          <p:nvPr/>
        </p:nvSpPr>
        <p:spPr bwMode="auto">
          <a:xfrm>
            <a:off x="4964113" y="3613150"/>
            <a:ext cx="1268412" cy="733425"/>
          </a:xfrm>
          <a:prstGeom prst="ellipse">
            <a:avLst/>
          </a:prstGeom>
          <a:solidFill>
            <a:schemeClr val="accent1">
              <a:lumMod val="40000"/>
              <a:lumOff val="60000"/>
              <a:alpha val="38823"/>
            </a:schemeClr>
          </a:solidFill>
          <a:ln w="38100" algn="ctr">
            <a:solidFill>
              <a:schemeClr val="bg1"/>
            </a:solidFill>
            <a:prstDash val="sysDot"/>
            <a:round/>
            <a:headEnd/>
            <a:tailEnd/>
          </a:ln>
        </p:spPr>
        <p:txBody>
          <a:bodyPr wrap="none" anchor="ctr">
            <a:spAutoFit/>
          </a:bodyPr>
          <a:lstStyle/>
          <a:p>
            <a:pPr algn="ctr">
              <a:spcBef>
                <a:spcPct val="50000"/>
              </a:spcBef>
            </a:pPr>
            <a:r>
              <a:rPr lang="en-US" sz="2800" dirty="0">
                <a:solidFill>
                  <a:srgbClr val="FFFF00"/>
                </a:solidFill>
                <a:latin typeface="Arial" pitchFamily="34" charset="0"/>
              </a:rPr>
              <a:t>item</a:t>
            </a:r>
          </a:p>
        </p:txBody>
      </p:sp>
      <p:sp>
        <p:nvSpPr>
          <p:cNvPr id="251921" name="Text Box 28"/>
          <p:cNvSpPr txBox="1">
            <a:spLocks noChangeArrowheads="1"/>
          </p:cNvSpPr>
          <p:nvPr/>
        </p:nvSpPr>
        <p:spPr bwMode="auto">
          <a:xfrm>
            <a:off x="6553200" y="3733066"/>
            <a:ext cx="2033588" cy="519113"/>
          </a:xfrm>
          <a:prstGeom prst="rect">
            <a:avLst/>
          </a:prstGeom>
          <a:noFill/>
          <a:ln w="38100">
            <a:solidFill>
              <a:srgbClr val="FF0066"/>
            </a:solidFill>
            <a:miter lim="800000"/>
            <a:headEnd/>
            <a:tailEnd/>
          </a:ln>
        </p:spPr>
        <p:txBody>
          <a:bodyPr wrap="square">
            <a:spAutoFit/>
          </a:bodyPr>
          <a:lstStyle/>
          <a:p>
            <a:pPr algn="ctr"/>
            <a:r>
              <a:rPr lang="en-US" sz="2800" dirty="0">
                <a:solidFill>
                  <a:srgbClr val="FFFF00"/>
                </a:solidFill>
                <a:latin typeface="Arial" pitchFamily="34" charset="0"/>
              </a:rPr>
              <a:t>not in list </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US" dirty="0"/>
              <a:t>Art of Multiprocessor Programming</a:t>
            </a:r>
          </a:p>
        </p:txBody>
      </p:sp>
      <p:sp>
        <p:nvSpPr>
          <p:cNvPr id="6" name="Slide Number Placeholder 3"/>
          <p:cNvSpPr>
            <a:spLocks noGrp="1"/>
          </p:cNvSpPr>
          <p:nvPr>
            <p:ph type="sldNum" sz="quarter" idx="11"/>
          </p:nvPr>
        </p:nvSpPr>
        <p:spPr/>
        <p:txBody>
          <a:bodyPr/>
          <a:lstStyle/>
          <a:p>
            <a:pPr>
              <a:defRPr/>
            </a:pPr>
            <a:fld id="{462D44A4-00F1-45C0-AA5E-AD43AF220900}" type="slidenum">
              <a:rPr lang="x-none"/>
              <a:pPr>
                <a:defRPr/>
              </a:pPr>
              <a:t>243</a:t>
            </a:fld>
            <a:endParaRPr lang="en-US" dirty="0"/>
          </a:p>
        </p:txBody>
      </p:sp>
      <p:pic>
        <p:nvPicPr>
          <p:cNvPr id="252932"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52933" name="Rectangle 3"/>
          <p:cNvSpPr>
            <a:spLocks noGrp="1" noChangeArrowheads="1"/>
          </p:cNvSpPr>
          <p:nvPr>
            <p:ph type="title"/>
          </p:nvPr>
        </p:nvSpPr>
        <p:spPr/>
        <p:txBody>
          <a:bodyPr/>
          <a:lstStyle/>
          <a:p>
            <a:r>
              <a:rPr lang="en-US" dirty="0"/>
              <a:t>Remove</a:t>
            </a:r>
          </a:p>
        </p:txBody>
      </p:sp>
      <p:sp>
        <p:nvSpPr>
          <p:cNvPr id="252934" name="Text Box 4"/>
          <p:cNvSpPr txBox="1">
            <a:spLocks noChangeArrowheads="1"/>
          </p:cNvSpPr>
          <p:nvPr/>
        </p:nvSpPr>
        <p:spPr bwMode="auto">
          <a:xfrm>
            <a:off x="385763" y="1876425"/>
            <a:ext cx="828357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remove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snip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(succ,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13D89E51-6B07-2209-9384-69D3F1804E33}"/>
              </a:ext>
            </a:extLst>
          </p:cNvPr>
          <p:cNvSpPr txBox="1">
            <a:spLocks noChangeArrowheads="1"/>
          </p:cNvSpPr>
          <p:nvPr/>
        </p:nvSpPr>
        <p:spPr bwMode="auto">
          <a:xfrm>
            <a:off x="385763" y="1876425"/>
            <a:ext cx="828357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remove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snip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(succ,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A8B582EF-64EF-4078-8624-DAB17722704E}" type="slidenum">
              <a:rPr lang="x-none"/>
              <a:pPr>
                <a:defRPr/>
              </a:pPr>
              <a:t>244</a:t>
            </a:fld>
            <a:endParaRPr lang="en-US" dirty="0"/>
          </a:p>
        </p:txBody>
      </p:sp>
      <p:sp>
        <p:nvSpPr>
          <p:cNvPr id="253957" name="Rectangle 3"/>
          <p:cNvSpPr>
            <a:spLocks noGrp="1" noChangeArrowheads="1"/>
          </p:cNvSpPr>
          <p:nvPr>
            <p:ph type="title"/>
          </p:nvPr>
        </p:nvSpPr>
        <p:spPr/>
        <p:txBody>
          <a:bodyPr/>
          <a:lstStyle/>
          <a:p>
            <a:r>
              <a:rPr lang="en-US" dirty="0"/>
              <a:t>Remove</a:t>
            </a:r>
          </a:p>
        </p:txBody>
      </p:sp>
      <p:sp>
        <p:nvSpPr>
          <p:cNvPr id="253959" name="AutoShape 5"/>
          <p:cNvSpPr>
            <a:spLocks noChangeArrowheads="1"/>
          </p:cNvSpPr>
          <p:nvPr/>
        </p:nvSpPr>
        <p:spPr bwMode="auto">
          <a:xfrm>
            <a:off x="363538" y="2497138"/>
            <a:ext cx="2387600" cy="482600"/>
          </a:xfrm>
          <a:prstGeom prst="wedgeRoundRectCallout">
            <a:avLst>
              <a:gd name="adj1" fmla="val 149069"/>
              <a:gd name="adj2" fmla="val 66019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53960" name="Text Box 6"/>
          <p:cNvSpPr txBox="1">
            <a:spLocks noChangeArrowheads="1"/>
          </p:cNvSpPr>
          <p:nvPr/>
        </p:nvSpPr>
        <p:spPr bwMode="auto">
          <a:xfrm>
            <a:off x="4708525" y="5884863"/>
            <a:ext cx="2428650"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Keep trying </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42DB2A7-94AE-1D23-C5B4-9F40F3597B6F}"/>
              </a:ext>
            </a:extLst>
          </p:cNvPr>
          <p:cNvSpPr txBox="1">
            <a:spLocks noChangeArrowheads="1"/>
          </p:cNvSpPr>
          <p:nvPr/>
        </p:nvSpPr>
        <p:spPr bwMode="auto">
          <a:xfrm>
            <a:off x="385763" y="1876425"/>
            <a:ext cx="828357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remove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snip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(succ,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C598E062-4544-4C2F-82EE-076013F85889}" type="slidenum">
              <a:rPr lang="x-none"/>
              <a:pPr>
                <a:defRPr/>
              </a:pPr>
              <a:t>245</a:t>
            </a:fld>
            <a:endParaRPr lang="en-US" dirty="0"/>
          </a:p>
        </p:txBody>
      </p:sp>
      <p:sp>
        <p:nvSpPr>
          <p:cNvPr id="254981" name="Rectangle 3"/>
          <p:cNvSpPr>
            <a:spLocks noGrp="1" noChangeArrowheads="1"/>
          </p:cNvSpPr>
          <p:nvPr>
            <p:ph type="title"/>
          </p:nvPr>
        </p:nvSpPr>
        <p:spPr/>
        <p:txBody>
          <a:bodyPr/>
          <a:lstStyle/>
          <a:p>
            <a:r>
              <a:rPr lang="en-US" dirty="0"/>
              <a:t>Remove</a:t>
            </a:r>
          </a:p>
        </p:txBody>
      </p:sp>
      <p:sp>
        <p:nvSpPr>
          <p:cNvPr id="254983" name="AutoShape 5"/>
          <p:cNvSpPr>
            <a:spLocks noChangeArrowheads="1"/>
          </p:cNvSpPr>
          <p:nvPr/>
        </p:nvSpPr>
        <p:spPr bwMode="auto">
          <a:xfrm>
            <a:off x="515938" y="2754313"/>
            <a:ext cx="6926262" cy="754062"/>
          </a:xfrm>
          <a:prstGeom prst="wedgeRoundRectCallout">
            <a:avLst>
              <a:gd name="adj1" fmla="val 29440"/>
              <a:gd name="adj2" fmla="val 34515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54984" name="Text Box 6"/>
          <p:cNvSpPr txBox="1">
            <a:spLocks noChangeArrowheads="1"/>
          </p:cNvSpPr>
          <p:nvPr/>
        </p:nvSpPr>
        <p:spPr bwMode="auto">
          <a:xfrm>
            <a:off x="4650139" y="5865019"/>
            <a:ext cx="2932098" cy="519112"/>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Find neighbors</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7C756A9F-68D7-5A2F-40DF-53075594775F}"/>
              </a:ext>
            </a:extLst>
          </p:cNvPr>
          <p:cNvSpPr txBox="1">
            <a:spLocks noChangeArrowheads="1"/>
          </p:cNvSpPr>
          <p:nvPr/>
        </p:nvSpPr>
        <p:spPr bwMode="auto">
          <a:xfrm>
            <a:off x="385763" y="1876425"/>
            <a:ext cx="828357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remove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snip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(succ,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475E894A-3194-4209-85F3-6649125306A5}" type="slidenum">
              <a:rPr lang="x-none"/>
              <a:pPr>
                <a:defRPr/>
              </a:pPr>
              <a:t>246</a:t>
            </a:fld>
            <a:endParaRPr lang="en-US" dirty="0"/>
          </a:p>
        </p:txBody>
      </p:sp>
      <p:sp>
        <p:nvSpPr>
          <p:cNvPr id="256005" name="Rectangle 3"/>
          <p:cNvSpPr>
            <a:spLocks noGrp="1" noChangeArrowheads="1"/>
          </p:cNvSpPr>
          <p:nvPr>
            <p:ph type="title"/>
          </p:nvPr>
        </p:nvSpPr>
        <p:spPr/>
        <p:txBody>
          <a:bodyPr/>
          <a:lstStyle/>
          <a:p>
            <a:r>
              <a:rPr lang="en-US" dirty="0"/>
              <a:t>Remove</a:t>
            </a:r>
          </a:p>
        </p:txBody>
      </p:sp>
      <p:sp>
        <p:nvSpPr>
          <p:cNvPr id="256007" name="AutoShape 5"/>
          <p:cNvSpPr>
            <a:spLocks noChangeArrowheads="1"/>
          </p:cNvSpPr>
          <p:nvPr/>
        </p:nvSpPr>
        <p:spPr bwMode="auto">
          <a:xfrm>
            <a:off x="655638" y="3379789"/>
            <a:ext cx="3584575" cy="787610"/>
          </a:xfrm>
          <a:prstGeom prst="wedgeRoundRectCallout">
            <a:avLst>
              <a:gd name="adj1" fmla="val 47906"/>
              <a:gd name="adj2" fmla="val 16004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56008" name="Text Box 6"/>
          <p:cNvSpPr txBox="1">
            <a:spLocks noChangeArrowheads="1"/>
          </p:cNvSpPr>
          <p:nvPr/>
        </p:nvSpPr>
        <p:spPr bwMode="auto">
          <a:xfrm>
            <a:off x="3709497" y="5264333"/>
            <a:ext cx="2286702" cy="519112"/>
          </a:xfrm>
          <a:prstGeom prst="rect">
            <a:avLst/>
          </a:prstGeom>
          <a:solidFill>
            <a:schemeClr val="tx1"/>
          </a:solidFill>
          <a:ln w="38100">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a:solidFill>
                  <a:srgbClr val="FFFF00"/>
                </a:solidFill>
                <a:latin typeface="Arial" pitchFamily="34" charset="0"/>
              </a:rPr>
              <a:t>Not there … </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A417F175-833F-5C93-E131-28F340E65422}"/>
              </a:ext>
            </a:extLst>
          </p:cNvPr>
          <p:cNvSpPr txBox="1">
            <a:spLocks noChangeArrowheads="1"/>
          </p:cNvSpPr>
          <p:nvPr/>
        </p:nvSpPr>
        <p:spPr bwMode="auto">
          <a:xfrm>
            <a:off x="385763" y="1876425"/>
            <a:ext cx="828357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remove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snip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(succ,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806BA3CB-6DCC-4C73-ACE1-7B5934B0F108}" type="slidenum">
              <a:rPr lang="x-none"/>
              <a:pPr>
                <a:defRPr/>
              </a:pPr>
              <a:t>247</a:t>
            </a:fld>
            <a:endParaRPr lang="en-US" dirty="0"/>
          </a:p>
        </p:txBody>
      </p:sp>
      <p:sp>
        <p:nvSpPr>
          <p:cNvPr id="257029" name="Rectangle 3"/>
          <p:cNvSpPr>
            <a:spLocks noGrp="1" noChangeArrowheads="1"/>
          </p:cNvSpPr>
          <p:nvPr>
            <p:ph type="title"/>
          </p:nvPr>
        </p:nvSpPr>
        <p:spPr/>
        <p:txBody>
          <a:bodyPr/>
          <a:lstStyle/>
          <a:p>
            <a:r>
              <a:rPr lang="en-US" dirty="0"/>
              <a:t>Remove</a:t>
            </a:r>
          </a:p>
        </p:txBody>
      </p:sp>
      <p:sp>
        <p:nvSpPr>
          <p:cNvPr id="257031" name="AutoShape 5"/>
          <p:cNvSpPr>
            <a:spLocks noChangeArrowheads="1"/>
          </p:cNvSpPr>
          <p:nvPr/>
        </p:nvSpPr>
        <p:spPr bwMode="auto">
          <a:xfrm>
            <a:off x="419100" y="4305300"/>
            <a:ext cx="7950200" cy="952500"/>
          </a:xfrm>
          <a:prstGeom prst="wedgeRoundRectCallout">
            <a:avLst>
              <a:gd name="adj1" fmla="val -9593"/>
              <a:gd name="adj2" fmla="val -23345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57032" name="Text Box 6"/>
          <p:cNvSpPr txBox="1">
            <a:spLocks noChangeArrowheads="1"/>
          </p:cNvSpPr>
          <p:nvPr/>
        </p:nvSpPr>
        <p:spPr bwMode="auto">
          <a:xfrm>
            <a:off x="758825" y="2047875"/>
            <a:ext cx="5334478" cy="519113"/>
          </a:xfrm>
          <a:prstGeom prst="rect">
            <a:avLst/>
          </a:prstGeom>
          <a:solidFill>
            <a:schemeClr val="tx1">
              <a:alpha val="79999"/>
            </a:schemeClr>
          </a:solidFill>
          <a:ln w="38100">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a:solidFill>
                  <a:srgbClr val="FFFF00"/>
                </a:solidFill>
                <a:latin typeface="Arial" pitchFamily="34" charset="0"/>
              </a:rPr>
              <a:t>Try to mark node as removed </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5AF9252B-8A7C-1168-30F7-EC3AAE690A30}"/>
              </a:ext>
            </a:extLst>
          </p:cNvPr>
          <p:cNvSpPr txBox="1">
            <a:spLocks noChangeArrowheads="1"/>
          </p:cNvSpPr>
          <p:nvPr/>
        </p:nvSpPr>
        <p:spPr bwMode="auto">
          <a:xfrm>
            <a:off x="385763" y="1876425"/>
            <a:ext cx="828357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remove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snip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(succ,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p:txBody>
      </p:sp>
      <p:sp>
        <p:nvSpPr>
          <p:cNvPr id="25" name="Footer Placeholder 2"/>
          <p:cNvSpPr>
            <a:spLocks noGrp="1"/>
          </p:cNvSpPr>
          <p:nvPr>
            <p:ph type="ftr" sz="quarter" idx="10"/>
          </p:nvPr>
        </p:nvSpPr>
        <p:spPr/>
        <p:txBody>
          <a:bodyPr/>
          <a:lstStyle/>
          <a:p>
            <a:pPr>
              <a:defRPr/>
            </a:pPr>
            <a:r>
              <a:rPr lang="en-US" dirty="0"/>
              <a:t>Art of Multiprocessor Programming</a:t>
            </a:r>
          </a:p>
        </p:txBody>
      </p:sp>
      <p:sp>
        <p:nvSpPr>
          <p:cNvPr id="26" name="Slide Number Placeholder 3"/>
          <p:cNvSpPr>
            <a:spLocks noGrp="1"/>
          </p:cNvSpPr>
          <p:nvPr>
            <p:ph type="sldNum" sz="quarter" idx="11"/>
          </p:nvPr>
        </p:nvSpPr>
        <p:spPr/>
        <p:txBody>
          <a:bodyPr/>
          <a:lstStyle/>
          <a:p>
            <a:pPr>
              <a:defRPr/>
            </a:pPr>
            <a:fld id="{47A2ABE3-F4D1-45BD-BEE3-BAEFDEF5085E}" type="slidenum">
              <a:rPr lang="x-none"/>
              <a:pPr>
                <a:defRPr/>
              </a:pPr>
              <a:t>248</a:t>
            </a:fld>
            <a:endParaRPr lang="en-US" dirty="0"/>
          </a:p>
        </p:txBody>
      </p:sp>
      <p:sp>
        <p:nvSpPr>
          <p:cNvPr id="258053" name="Rectangle 3"/>
          <p:cNvSpPr>
            <a:spLocks noGrp="1" noChangeArrowheads="1"/>
          </p:cNvSpPr>
          <p:nvPr>
            <p:ph type="title"/>
          </p:nvPr>
        </p:nvSpPr>
        <p:spPr/>
        <p:txBody>
          <a:bodyPr/>
          <a:lstStyle/>
          <a:p>
            <a:r>
              <a:rPr lang="en-US" dirty="0"/>
              <a:t>Remove</a:t>
            </a:r>
          </a:p>
        </p:txBody>
      </p:sp>
      <p:sp>
        <p:nvSpPr>
          <p:cNvPr id="258055" name="AutoShape 5"/>
          <p:cNvSpPr>
            <a:spLocks noChangeArrowheads="1"/>
          </p:cNvSpPr>
          <p:nvPr/>
        </p:nvSpPr>
        <p:spPr bwMode="auto">
          <a:xfrm>
            <a:off x="504825" y="5194300"/>
            <a:ext cx="3444875" cy="434975"/>
          </a:xfrm>
          <a:prstGeom prst="wedgeRoundRectCallout">
            <a:avLst>
              <a:gd name="adj1" fmla="val 3134"/>
              <a:gd name="adj2" fmla="val -32762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
        <p:nvSpPr>
          <p:cNvPr id="258056" name="Text Box 6"/>
          <p:cNvSpPr txBox="1">
            <a:spLocks noChangeArrowheads="1"/>
          </p:cNvSpPr>
          <p:nvPr/>
        </p:nvSpPr>
        <p:spPr bwMode="auto">
          <a:xfrm>
            <a:off x="612355" y="2868707"/>
            <a:ext cx="4963691" cy="954107"/>
          </a:xfrm>
          <a:prstGeom prst="rect">
            <a:avLst/>
          </a:prstGeom>
          <a:solidFill>
            <a:schemeClr val="tx1">
              <a:alpha val="79999"/>
            </a:schemeClr>
          </a:solidFill>
          <a:ln w="38100">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a:solidFill>
                  <a:srgbClr val="FFFF00"/>
                </a:solidFill>
                <a:latin typeface="Arial" pitchFamily="34" charset="0"/>
              </a:rPr>
              <a:t>If it doesn’t work, just retry, if it does, job essentially done </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A297CA85-58F1-DA16-1DF6-C9BA05AC9B01}"/>
              </a:ext>
            </a:extLst>
          </p:cNvPr>
          <p:cNvSpPr txBox="1">
            <a:spLocks noChangeArrowheads="1"/>
          </p:cNvSpPr>
          <p:nvPr/>
        </p:nvSpPr>
        <p:spPr bwMode="auto">
          <a:xfrm>
            <a:off x="385763" y="1876425"/>
            <a:ext cx="8283575" cy="4708981"/>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remove</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snip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(succ,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succ,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p>
        </p:txBody>
      </p:sp>
      <p:sp>
        <p:nvSpPr>
          <p:cNvPr id="26" name="Footer Placeholder 2"/>
          <p:cNvSpPr>
            <a:spLocks noGrp="1"/>
          </p:cNvSpPr>
          <p:nvPr>
            <p:ph type="ftr" sz="quarter" idx="10"/>
          </p:nvPr>
        </p:nvSpPr>
        <p:spPr/>
        <p:txBody>
          <a:bodyPr/>
          <a:lstStyle/>
          <a:p>
            <a:pPr>
              <a:defRPr/>
            </a:pPr>
            <a:r>
              <a:rPr lang="en-US" dirty="0"/>
              <a:t>Art of Multiprocessor Programming</a:t>
            </a:r>
          </a:p>
        </p:txBody>
      </p:sp>
      <p:sp>
        <p:nvSpPr>
          <p:cNvPr id="27" name="Slide Number Placeholder 3"/>
          <p:cNvSpPr>
            <a:spLocks noGrp="1"/>
          </p:cNvSpPr>
          <p:nvPr>
            <p:ph type="sldNum" sz="quarter" idx="11"/>
          </p:nvPr>
        </p:nvSpPr>
        <p:spPr/>
        <p:txBody>
          <a:bodyPr/>
          <a:lstStyle/>
          <a:p>
            <a:pPr>
              <a:defRPr/>
            </a:pPr>
            <a:fld id="{E454632B-0135-42E8-A523-DF84C1B0DF2B}" type="slidenum">
              <a:rPr lang="x-none"/>
              <a:pPr>
                <a:defRPr/>
              </a:pPr>
              <a:t>249</a:t>
            </a:fld>
            <a:endParaRPr lang="en-US" dirty="0"/>
          </a:p>
        </p:txBody>
      </p:sp>
      <p:sp>
        <p:nvSpPr>
          <p:cNvPr id="259077" name="Rectangle 3"/>
          <p:cNvSpPr>
            <a:spLocks noGrp="1" noChangeArrowheads="1"/>
          </p:cNvSpPr>
          <p:nvPr>
            <p:ph type="title"/>
          </p:nvPr>
        </p:nvSpPr>
        <p:spPr/>
        <p:txBody>
          <a:bodyPr/>
          <a:lstStyle/>
          <a:p>
            <a:r>
              <a:rPr lang="en-US" dirty="0"/>
              <a:t>Remove</a:t>
            </a:r>
          </a:p>
        </p:txBody>
      </p:sp>
      <p:sp>
        <p:nvSpPr>
          <p:cNvPr id="259079" name="Text Box 5"/>
          <p:cNvSpPr txBox="1">
            <a:spLocks noChangeArrowheads="1"/>
          </p:cNvSpPr>
          <p:nvPr/>
        </p:nvSpPr>
        <p:spPr bwMode="auto">
          <a:xfrm>
            <a:off x="238126" y="3206661"/>
            <a:ext cx="3726971" cy="1200329"/>
          </a:xfrm>
          <a:prstGeom prst="rect">
            <a:avLst/>
          </a:prstGeom>
          <a:solidFill>
            <a:schemeClr val="tx1">
              <a:alpha val="89803"/>
            </a:schemeClr>
          </a:solidFill>
          <a:ln w="38100">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l"/>
            <a:r>
              <a:rPr lang="en-US" dirty="0">
                <a:solidFill>
                  <a:srgbClr val="FFFF00"/>
                </a:solidFill>
                <a:latin typeface="Arial" pitchFamily="34" charset="0"/>
              </a:rPr>
              <a:t>Try to advance reference</a:t>
            </a:r>
          </a:p>
          <a:p>
            <a:pPr algn="l"/>
            <a:r>
              <a:rPr lang="en-US" dirty="0">
                <a:solidFill>
                  <a:srgbClr val="FFFF00"/>
                </a:solidFill>
                <a:latin typeface="Arial" pitchFamily="34" charset="0"/>
              </a:rPr>
              <a:t>(if we don’t succeed,</a:t>
            </a:r>
          </a:p>
          <a:p>
            <a:pPr algn="l"/>
            <a:r>
              <a:rPr lang="en-US" dirty="0">
                <a:solidFill>
                  <a:srgbClr val="FFFF00"/>
                </a:solidFill>
                <a:latin typeface="Arial" pitchFamily="34" charset="0"/>
              </a:rPr>
              <a:t>someone else did or will).</a:t>
            </a:r>
          </a:p>
        </p:txBody>
      </p:sp>
      <p:sp>
        <p:nvSpPr>
          <p:cNvPr id="259080" name="AutoShape 6"/>
          <p:cNvSpPr>
            <a:spLocks noChangeArrowheads="1"/>
          </p:cNvSpPr>
          <p:nvPr/>
        </p:nvSpPr>
        <p:spPr bwMode="auto">
          <a:xfrm>
            <a:off x="644525" y="5473700"/>
            <a:ext cx="7978775" cy="727075"/>
          </a:xfrm>
          <a:prstGeom prst="wedgeRoundRectCallout">
            <a:avLst>
              <a:gd name="adj1" fmla="val -33408"/>
              <a:gd name="adj2" fmla="val -184028"/>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US" dirty="0"/>
              <a:t>Art of Multiprocessor Programming</a:t>
            </a:r>
          </a:p>
        </p:txBody>
      </p:sp>
      <p:sp>
        <p:nvSpPr>
          <p:cNvPr id="6" name="Slide Number Placeholder 3"/>
          <p:cNvSpPr>
            <a:spLocks noGrp="1"/>
          </p:cNvSpPr>
          <p:nvPr>
            <p:ph type="sldNum" sz="quarter" idx="11"/>
          </p:nvPr>
        </p:nvSpPr>
        <p:spPr/>
        <p:txBody>
          <a:bodyPr/>
          <a:lstStyle/>
          <a:p>
            <a:pPr>
              <a:defRPr/>
            </a:pPr>
            <a:fld id="{252D715E-F414-4D1F-9BDB-AE218A12AD34}" type="slidenum">
              <a:rPr lang="x-none"/>
              <a:pPr>
                <a:defRPr/>
              </a:pPr>
              <a:t>250</a:t>
            </a:fld>
            <a:endParaRPr lang="en-US" dirty="0"/>
          </a:p>
        </p:txBody>
      </p:sp>
      <p:pic>
        <p:nvPicPr>
          <p:cNvPr id="260100"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60101" name="Rectangle 3"/>
          <p:cNvSpPr>
            <a:spLocks noGrp="1" noChangeArrowheads="1"/>
          </p:cNvSpPr>
          <p:nvPr>
            <p:ph type="title"/>
          </p:nvPr>
        </p:nvSpPr>
        <p:spPr/>
        <p:txBody>
          <a:bodyPr/>
          <a:lstStyle/>
          <a:p>
            <a:r>
              <a:rPr lang="en-US" dirty="0"/>
              <a:t>Add</a:t>
            </a:r>
          </a:p>
        </p:txBody>
      </p:sp>
      <p:sp>
        <p:nvSpPr>
          <p:cNvPr id="260102" name="Text Box 4"/>
          <p:cNvSpPr txBox="1">
            <a:spLocks noChangeArrowheads="1"/>
          </p:cNvSpPr>
          <p:nvPr/>
        </p:nvSpPr>
        <p:spPr bwMode="auto">
          <a:xfrm>
            <a:off x="0" y="1724025"/>
            <a:ext cx="9081247" cy="4093428"/>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add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splice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(item);</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node</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AtomicMarkableRef</a:t>
            </a:r>
            <a:r>
              <a:rPr lang="en-US" sz="2000" b="0" dirty="0">
                <a:solidFill>
                  <a:srgbClr val="D4D4D4"/>
                </a:solidFill>
                <a:effectLst/>
                <a:latin typeface="Consolas" panose="020B0609020204030204" pitchFamily="49" charset="0"/>
              </a:rPr>
              <a:t>(curr,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node,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D2E00878-016B-68D3-A69B-00E9D02E2C19}"/>
              </a:ext>
            </a:extLst>
          </p:cNvPr>
          <p:cNvSpPr txBox="1">
            <a:spLocks noChangeArrowheads="1"/>
          </p:cNvSpPr>
          <p:nvPr/>
        </p:nvSpPr>
        <p:spPr bwMode="auto">
          <a:xfrm>
            <a:off x="0" y="1724025"/>
            <a:ext cx="9081247" cy="4093428"/>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add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splice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(item);</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node</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AtomicMarkableRef</a:t>
            </a:r>
            <a:r>
              <a:rPr lang="en-US" sz="2000" b="0" dirty="0">
                <a:solidFill>
                  <a:srgbClr val="D4D4D4"/>
                </a:solidFill>
                <a:effectLst/>
                <a:latin typeface="Consolas" panose="020B0609020204030204" pitchFamily="49" charset="0"/>
              </a:rPr>
              <a:t>(curr,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node,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678D4A62-E21A-4518-B5BD-030EFCB99EF5}" type="slidenum">
              <a:rPr lang="x-none"/>
              <a:pPr>
                <a:defRPr/>
              </a:pPr>
              <a:t>251</a:t>
            </a:fld>
            <a:endParaRPr lang="en-US" dirty="0"/>
          </a:p>
        </p:txBody>
      </p:sp>
      <p:sp>
        <p:nvSpPr>
          <p:cNvPr id="261124" name="Rectangle 3"/>
          <p:cNvSpPr>
            <a:spLocks noGrp="1" noChangeArrowheads="1"/>
          </p:cNvSpPr>
          <p:nvPr>
            <p:ph type="title"/>
          </p:nvPr>
        </p:nvSpPr>
        <p:spPr/>
        <p:txBody>
          <a:bodyPr/>
          <a:lstStyle/>
          <a:p>
            <a:r>
              <a:rPr lang="en-US" dirty="0"/>
              <a:t>Add</a:t>
            </a:r>
          </a:p>
        </p:txBody>
      </p:sp>
      <p:sp>
        <p:nvSpPr>
          <p:cNvPr id="261126" name="Text Box 5"/>
          <p:cNvSpPr txBox="1">
            <a:spLocks noChangeArrowheads="1"/>
          </p:cNvSpPr>
          <p:nvPr/>
        </p:nvSpPr>
        <p:spPr bwMode="auto">
          <a:xfrm>
            <a:off x="2081173" y="5370232"/>
            <a:ext cx="3084499" cy="523220"/>
          </a:xfrm>
          <a:prstGeom prst="rect">
            <a:avLst/>
          </a:prstGeom>
          <a:solidFill>
            <a:schemeClr val="tx1">
              <a:alpha val="89803"/>
            </a:schemeClr>
          </a:solidFill>
          <a:ln w="38100">
            <a:solidFill>
              <a:srgbClr val="FF0000"/>
            </a:solidFill>
            <a:miter lim="800000"/>
            <a:headEnd/>
            <a:tailEnd/>
          </a:ln>
          <a:effectLst>
            <a:outerShdw blurRad="50800" dist="38100" dir="2700000" algn="tl" rotWithShape="0">
              <a:prstClr val="black">
                <a:alpha val="40000"/>
              </a:prstClr>
            </a:outerShdw>
          </a:effectLst>
        </p:spPr>
        <p:txBody>
          <a:bodyPr wrap="none">
            <a:spAutoFit/>
          </a:bodyPr>
          <a:lstStyle/>
          <a:p>
            <a:pPr algn="ctr"/>
            <a:r>
              <a:rPr lang="en-US" sz="2800" dirty="0">
                <a:solidFill>
                  <a:srgbClr val="FFFF00"/>
                </a:solidFill>
                <a:latin typeface="Arial" pitchFamily="34" charset="0"/>
              </a:rPr>
              <a:t>Item already there</a:t>
            </a:r>
          </a:p>
        </p:txBody>
      </p:sp>
      <p:sp>
        <p:nvSpPr>
          <p:cNvPr id="261127" name="AutoShape 6"/>
          <p:cNvSpPr>
            <a:spLocks noChangeArrowheads="1"/>
          </p:cNvSpPr>
          <p:nvPr/>
        </p:nvSpPr>
        <p:spPr bwMode="auto">
          <a:xfrm>
            <a:off x="472235" y="3237753"/>
            <a:ext cx="3551237" cy="809625"/>
          </a:xfrm>
          <a:prstGeom prst="wedgeRoundRectCallout">
            <a:avLst>
              <a:gd name="adj1" fmla="val 30509"/>
              <a:gd name="adj2" fmla="val 201370"/>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193292D3-99AA-10CC-DD9C-39D501649EBD}"/>
              </a:ext>
            </a:extLst>
          </p:cNvPr>
          <p:cNvSpPr txBox="1">
            <a:spLocks noChangeArrowheads="1"/>
          </p:cNvSpPr>
          <p:nvPr/>
        </p:nvSpPr>
        <p:spPr bwMode="auto">
          <a:xfrm>
            <a:off x="0" y="1724025"/>
            <a:ext cx="9081247" cy="4093428"/>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add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splice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(item);</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node</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AtomicMarkableRef</a:t>
            </a:r>
            <a:r>
              <a:rPr lang="en-US" sz="2000" b="0" dirty="0">
                <a:solidFill>
                  <a:srgbClr val="D4D4D4"/>
                </a:solidFill>
                <a:effectLst/>
                <a:latin typeface="Consolas" panose="020B0609020204030204" pitchFamily="49" charset="0"/>
              </a:rPr>
              <a:t>(curr,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node,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23" name="Footer Placeholder 2"/>
          <p:cNvSpPr>
            <a:spLocks noGrp="1"/>
          </p:cNvSpPr>
          <p:nvPr>
            <p:ph type="ftr" sz="quarter" idx="10"/>
          </p:nvPr>
        </p:nvSpPr>
        <p:spPr/>
        <p:txBody>
          <a:bodyPr/>
          <a:lstStyle/>
          <a:p>
            <a:pPr>
              <a:defRPr/>
            </a:pPr>
            <a:r>
              <a:rPr lang="en-US" dirty="0"/>
              <a:t>Art of Multiprocessor Programming</a:t>
            </a:r>
          </a:p>
        </p:txBody>
      </p:sp>
      <p:sp>
        <p:nvSpPr>
          <p:cNvPr id="24" name="Slide Number Placeholder 3"/>
          <p:cNvSpPr>
            <a:spLocks noGrp="1"/>
          </p:cNvSpPr>
          <p:nvPr>
            <p:ph type="sldNum" sz="quarter" idx="11"/>
          </p:nvPr>
        </p:nvSpPr>
        <p:spPr/>
        <p:txBody>
          <a:bodyPr/>
          <a:lstStyle/>
          <a:p>
            <a:pPr>
              <a:defRPr/>
            </a:pPr>
            <a:fld id="{A585CCC4-82BA-482D-B9D6-F3F23009153B}" type="slidenum">
              <a:rPr lang="x-none"/>
              <a:pPr>
                <a:defRPr/>
              </a:pPr>
              <a:t>252</a:t>
            </a:fld>
            <a:endParaRPr lang="en-US" dirty="0"/>
          </a:p>
        </p:txBody>
      </p:sp>
      <p:sp>
        <p:nvSpPr>
          <p:cNvPr id="262149" name="Rectangle 3"/>
          <p:cNvSpPr>
            <a:spLocks noGrp="1" noChangeArrowheads="1"/>
          </p:cNvSpPr>
          <p:nvPr>
            <p:ph type="title"/>
          </p:nvPr>
        </p:nvSpPr>
        <p:spPr/>
        <p:txBody>
          <a:bodyPr/>
          <a:lstStyle/>
          <a:p>
            <a:r>
              <a:rPr lang="en-US" dirty="0"/>
              <a:t>Add</a:t>
            </a:r>
          </a:p>
        </p:txBody>
      </p:sp>
      <p:sp>
        <p:nvSpPr>
          <p:cNvPr id="262151" name="Text Box 5"/>
          <p:cNvSpPr txBox="1">
            <a:spLocks noChangeArrowheads="1"/>
          </p:cNvSpPr>
          <p:nvPr/>
        </p:nvSpPr>
        <p:spPr bwMode="auto">
          <a:xfrm>
            <a:off x="2934442" y="5634972"/>
            <a:ext cx="2845651" cy="523220"/>
          </a:xfrm>
          <a:prstGeom prst="rect">
            <a:avLst/>
          </a:prstGeom>
          <a:solidFill>
            <a:schemeClr val="tx1">
              <a:alpha val="89803"/>
            </a:schemeClr>
          </a:solidFill>
          <a:ln w="38100">
            <a:solidFill>
              <a:srgbClr val="FF0000"/>
            </a:solidFill>
            <a:miter lim="800000"/>
            <a:headEnd/>
            <a:tailEnd/>
          </a:ln>
        </p:spPr>
        <p:txBody>
          <a:bodyPr wrap="none">
            <a:spAutoFit/>
          </a:bodyPr>
          <a:lstStyle/>
          <a:p>
            <a:pPr algn="ctr"/>
            <a:r>
              <a:rPr lang="en-US" sz="2800" dirty="0">
                <a:solidFill>
                  <a:srgbClr val="FFFF00"/>
                </a:solidFill>
                <a:latin typeface="Arial" pitchFamily="34" charset="0"/>
              </a:rPr>
              <a:t>create new node</a:t>
            </a:r>
          </a:p>
        </p:txBody>
      </p:sp>
      <p:sp>
        <p:nvSpPr>
          <p:cNvPr id="262152" name="AutoShape 6"/>
          <p:cNvSpPr>
            <a:spLocks noChangeArrowheads="1"/>
          </p:cNvSpPr>
          <p:nvPr/>
        </p:nvSpPr>
        <p:spPr bwMode="auto">
          <a:xfrm>
            <a:off x="852488" y="4151776"/>
            <a:ext cx="7009560" cy="698500"/>
          </a:xfrm>
          <a:prstGeom prst="wedgeRoundRectCallout">
            <a:avLst>
              <a:gd name="adj1" fmla="val -7854"/>
              <a:gd name="adj2" fmla="val 15819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AEE4878B-B90C-216C-4283-5AE62503CD6E}"/>
              </a:ext>
            </a:extLst>
          </p:cNvPr>
          <p:cNvSpPr txBox="1">
            <a:spLocks noChangeArrowheads="1"/>
          </p:cNvSpPr>
          <p:nvPr/>
        </p:nvSpPr>
        <p:spPr bwMode="auto">
          <a:xfrm>
            <a:off x="0" y="1724025"/>
            <a:ext cx="9081247" cy="4093428"/>
          </a:xfrm>
          <a:prstGeom prst="rect">
            <a:avLst/>
          </a:prstGeom>
          <a:solidFill>
            <a:schemeClr val="tx1"/>
          </a:solidFill>
          <a:ln w="9525">
            <a:noFill/>
            <a:miter lim="800000"/>
            <a:headEnd/>
            <a:tailEnd/>
          </a:ln>
        </p:spPr>
        <p:txBody>
          <a:bodyPr wrap="square">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add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T</a:t>
            </a:r>
            <a:r>
              <a:rPr lang="en-US" sz="2000" b="0" dirty="0">
                <a:solidFill>
                  <a:srgbClr val="D4D4D4"/>
                </a:solidFill>
                <a:effectLst/>
                <a:latin typeface="Consolas" panose="020B0609020204030204" pitchFamily="49" charset="0"/>
              </a:rPr>
              <a:t> item)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splice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(head, key);</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 key)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else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(item);</a:t>
            </a:r>
          </a:p>
          <a:p>
            <a:pPr algn="l"/>
            <a:r>
              <a:rPr lang="en-US" sz="2000" b="0" dirty="0">
                <a:solidFill>
                  <a:srgbClr val="D4D4D4"/>
                </a:solidFill>
                <a:effectLst/>
                <a:latin typeface="Consolas" panose="020B0609020204030204" pitchFamily="49" charset="0"/>
              </a:rPr>
              <a:t>       </a:t>
            </a:r>
            <a:r>
              <a:rPr lang="en-US" sz="2000" b="0" dirty="0" err="1">
                <a:solidFill>
                  <a:srgbClr val="9CDCFE"/>
                </a:solidFill>
                <a:effectLst/>
                <a:latin typeface="Consolas" panose="020B0609020204030204" pitchFamily="49" charset="0"/>
              </a:rPr>
              <a:t>node</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 =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AtomicMarkableRef</a:t>
            </a:r>
            <a:r>
              <a:rPr lang="en-US" sz="2000" b="0" dirty="0">
                <a:solidFill>
                  <a:srgbClr val="D4D4D4"/>
                </a:solidFill>
                <a:effectLst/>
                <a:latin typeface="Consolas" panose="020B0609020204030204" pitchFamily="49" charset="0"/>
              </a:rPr>
              <a:t>(curr,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(curr, node,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p>
          <a:p>
            <a:pPr algn="l"/>
            <a:r>
              <a:rPr lang="en-US" sz="2000" dirty="0">
                <a:solidFill>
                  <a:srgbClr val="D4D4D4"/>
                </a:solidFill>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p>
        </p:txBody>
      </p:sp>
      <p:sp>
        <p:nvSpPr>
          <p:cNvPr id="26" name="Footer Placeholder 2"/>
          <p:cNvSpPr>
            <a:spLocks noGrp="1"/>
          </p:cNvSpPr>
          <p:nvPr>
            <p:ph type="ftr" sz="quarter" idx="10"/>
          </p:nvPr>
        </p:nvSpPr>
        <p:spPr/>
        <p:txBody>
          <a:bodyPr/>
          <a:lstStyle/>
          <a:p>
            <a:pPr>
              <a:defRPr/>
            </a:pPr>
            <a:r>
              <a:rPr lang="en-US" dirty="0"/>
              <a:t>Art of Multiprocessor Programming</a:t>
            </a:r>
          </a:p>
        </p:txBody>
      </p:sp>
      <p:sp>
        <p:nvSpPr>
          <p:cNvPr id="27" name="Slide Number Placeholder 3"/>
          <p:cNvSpPr>
            <a:spLocks noGrp="1"/>
          </p:cNvSpPr>
          <p:nvPr>
            <p:ph type="sldNum" sz="quarter" idx="11"/>
          </p:nvPr>
        </p:nvSpPr>
        <p:spPr/>
        <p:txBody>
          <a:bodyPr/>
          <a:lstStyle/>
          <a:p>
            <a:pPr>
              <a:defRPr/>
            </a:pPr>
            <a:fld id="{A008AE29-80AD-457B-92B7-945CC537DAAB}" type="slidenum">
              <a:rPr lang="x-none"/>
              <a:pPr>
                <a:defRPr/>
              </a:pPr>
              <a:t>253</a:t>
            </a:fld>
            <a:endParaRPr lang="en-US" dirty="0"/>
          </a:p>
        </p:txBody>
      </p:sp>
      <p:sp>
        <p:nvSpPr>
          <p:cNvPr id="263173" name="Rectangle 3"/>
          <p:cNvSpPr>
            <a:spLocks noGrp="1" noChangeArrowheads="1"/>
          </p:cNvSpPr>
          <p:nvPr>
            <p:ph type="title"/>
          </p:nvPr>
        </p:nvSpPr>
        <p:spPr/>
        <p:txBody>
          <a:bodyPr/>
          <a:lstStyle/>
          <a:p>
            <a:r>
              <a:rPr lang="en-US" dirty="0"/>
              <a:t>Add</a:t>
            </a:r>
          </a:p>
        </p:txBody>
      </p:sp>
      <p:sp>
        <p:nvSpPr>
          <p:cNvPr id="263175" name="Text Box 5"/>
          <p:cNvSpPr txBox="1">
            <a:spLocks noChangeArrowheads="1"/>
          </p:cNvSpPr>
          <p:nvPr/>
        </p:nvSpPr>
        <p:spPr bwMode="auto">
          <a:xfrm>
            <a:off x="4870450" y="2020382"/>
            <a:ext cx="3714750" cy="946150"/>
          </a:xfrm>
          <a:prstGeom prst="rect">
            <a:avLst/>
          </a:prstGeom>
          <a:solidFill>
            <a:schemeClr val="tx1">
              <a:alpha val="89803"/>
            </a:schemeClr>
          </a:solidFill>
          <a:ln w="38100">
            <a:solidFill>
              <a:srgbClr val="FF0000"/>
            </a:solidFill>
            <a:miter lim="800000"/>
            <a:headEnd/>
            <a:tailEnd/>
          </a:ln>
          <a:effectLst>
            <a:outerShdw blurRad="50800" dist="38100" dir="2700000" algn="tl" rotWithShape="0">
              <a:prstClr val="black">
                <a:alpha val="40000"/>
              </a:prstClr>
            </a:outerShdw>
          </a:effectLst>
        </p:spPr>
        <p:txBody>
          <a:bodyPr>
            <a:spAutoFit/>
          </a:bodyPr>
          <a:lstStyle/>
          <a:p>
            <a:pPr algn="ctr"/>
            <a:r>
              <a:rPr lang="en-US" sz="2800" dirty="0">
                <a:solidFill>
                  <a:srgbClr val="FFFF00"/>
                </a:solidFill>
                <a:latin typeface="Arial" pitchFamily="34" charset="0"/>
              </a:rPr>
              <a:t>Install new node, else retry loop</a:t>
            </a:r>
          </a:p>
        </p:txBody>
      </p:sp>
      <p:sp>
        <p:nvSpPr>
          <p:cNvPr id="263176" name="AutoShape 6"/>
          <p:cNvSpPr>
            <a:spLocks noChangeArrowheads="1"/>
          </p:cNvSpPr>
          <p:nvPr/>
        </p:nvSpPr>
        <p:spPr bwMode="auto">
          <a:xfrm>
            <a:off x="776287" y="4702176"/>
            <a:ext cx="8188325" cy="806450"/>
          </a:xfrm>
          <a:prstGeom prst="wedgeRoundRectCallout">
            <a:avLst>
              <a:gd name="adj1" fmla="val 8970"/>
              <a:gd name="adj2" fmla="val -25474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US" dirty="0"/>
              <a:t>Art of Multiprocessor Programming</a:t>
            </a:r>
          </a:p>
        </p:txBody>
      </p:sp>
      <p:sp>
        <p:nvSpPr>
          <p:cNvPr id="5" name="Slide Number Placeholder 3"/>
          <p:cNvSpPr>
            <a:spLocks noGrp="1"/>
          </p:cNvSpPr>
          <p:nvPr>
            <p:ph type="sldNum" sz="quarter" idx="11"/>
          </p:nvPr>
        </p:nvSpPr>
        <p:spPr/>
        <p:txBody>
          <a:bodyPr/>
          <a:lstStyle/>
          <a:p>
            <a:pPr>
              <a:defRPr/>
            </a:pPr>
            <a:fld id="{3B8886FC-70DC-451B-910F-2DD69258AE33}" type="slidenum">
              <a:rPr lang="x-none"/>
              <a:pPr>
                <a:defRPr/>
              </a:pPr>
              <a:t>254</a:t>
            </a:fld>
            <a:endParaRPr lang="en-US" dirty="0"/>
          </a:p>
        </p:txBody>
      </p:sp>
      <p:sp>
        <p:nvSpPr>
          <p:cNvPr id="264196" name="Rectangle 3"/>
          <p:cNvSpPr>
            <a:spLocks noGrp="1" noChangeArrowheads="1"/>
          </p:cNvSpPr>
          <p:nvPr>
            <p:ph type="title"/>
          </p:nvPr>
        </p:nvSpPr>
        <p:spPr/>
        <p:txBody>
          <a:bodyPr/>
          <a:lstStyle/>
          <a:p>
            <a:r>
              <a:rPr lang="en-US" dirty="0"/>
              <a:t>Wait-free Contains</a:t>
            </a:r>
          </a:p>
        </p:txBody>
      </p:sp>
      <p:sp>
        <p:nvSpPr>
          <p:cNvPr id="264197" name="Text Box 33"/>
          <p:cNvSpPr txBox="1">
            <a:spLocks noChangeArrowheads="1"/>
          </p:cNvSpPr>
          <p:nvPr/>
        </p:nvSpPr>
        <p:spPr bwMode="auto">
          <a:xfrm>
            <a:off x="512763" y="2124075"/>
            <a:ext cx="8110537" cy="341630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succ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(marked);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&amp;&amp; !marked[</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3">
            <a:extLst>
              <a:ext uri="{FF2B5EF4-FFF2-40B4-BE49-F238E27FC236}">
                <a16:creationId xmlns:a16="http://schemas.microsoft.com/office/drawing/2014/main" id="{DEC9E0C7-58E7-0DFE-CB1B-909112914294}"/>
              </a:ext>
            </a:extLst>
          </p:cNvPr>
          <p:cNvSpPr txBox="1">
            <a:spLocks noChangeArrowheads="1"/>
          </p:cNvSpPr>
          <p:nvPr/>
        </p:nvSpPr>
        <p:spPr bwMode="auto">
          <a:xfrm>
            <a:off x="512763" y="2124075"/>
            <a:ext cx="8110537" cy="3416300"/>
          </a:xfrm>
          <a:prstGeom prst="rect">
            <a:avLst/>
          </a:prstGeom>
          <a:solidFill>
            <a:schemeClr val="tx1"/>
          </a:solidFill>
          <a:ln w="9525">
            <a:noFill/>
            <a:miter lim="800000"/>
            <a:headEnd/>
            <a:tailEnd/>
          </a:ln>
        </p:spPr>
        <p:txBody>
          <a:bodyPr>
            <a:spAutoFit/>
          </a:bodyPr>
          <a:lstStyle/>
          <a:p>
            <a:pPr algn="l"/>
            <a:r>
              <a:rPr lang="en-US" b="0" dirty="0">
                <a:solidFill>
                  <a:srgbClr val="569CD6"/>
                </a:solidFill>
                <a:effectLst/>
                <a:latin typeface="Consolas" panose="020B0609020204030204" pitchFamily="49" charset="0"/>
              </a:rPr>
              <a:t>public</a:t>
            </a:r>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DCDCAA"/>
                </a:solidFill>
                <a:effectLst/>
                <a:latin typeface="Consolas" panose="020B0609020204030204" pitchFamily="49" charset="0"/>
              </a:rPr>
              <a:t>contains</a:t>
            </a:r>
            <a:r>
              <a:rPr lang="en-US" b="0" dirty="0">
                <a:solidFill>
                  <a:srgbClr val="D4D4D4"/>
                </a:solidFill>
                <a:effectLst/>
                <a:latin typeface="Consolas" panose="020B0609020204030204" pitchFamily="49" charset="0"/>
              </a:rPr>
              <a:t>(</a:t>
            </a:r>
            <a:r>
              <a:rPr lang="en-US" b="0" dirty="0">
                <a:solidFill>
                  <a:srgbClr val="4EC9B0"/>
                </a:solidFill>
                <a:effectLst/>
                <a:latin typeface="Consolas" panose="020B0609020204030204" pitchFamily="49" charset="0"/>
              </a:rPr>
              <a:t>T</a:t>
            </a:r>
            <a:r>
              <a:rPr lang="en-US" b="0" dirty="0">
                <a:solidFill>
                  <a:srgbClr val="D4D4D4"/>
                </a:solidFill>
                <a:effectLst/>
                <a:latin typeface="Consolas" panose="020B0609020204030204" pitchFamily="49" charset="0"/>
              </a:rPr>
              <a:t> item)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boolean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marked</a:t>
            </a:r>
            <a:r>
              <a:rPr lang="en-US" b="0" dirty="0">
                <a:solidFill>
                  <a:srgbClr val="D4D4D4"/>
                </a:solidFill>
                <a:effectLst/>
                <a:latin typeface="Consolas" panose="020B0609020204030204" pitchFamily="49" charset="0"/>
              </a:rPr>
              <a:t>; </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int</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item</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hashCode</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 = head;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while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&lt; key)</a:t>
            </a:r>
          </a:p>
          <a:p>
            <a:pPr algn="l"/>
            <a:r>
              <a:rPr lang="en-US" b="0" dirty="0">
                <a:solidFill>
                  <a:srgbClr val="D4D4D4"/>
                </a:solidFill>
                <a:effectLst/>
                <a:latin typeface="Consolas" panose="020B0609020204030204" pitchFamily="49" charset="0"/>
              </a:rPr>
              <a:t>    curr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  </a:t>
            </a:r>
            <a:r>
              <a:rPr lang="en-US" b="0" dirty="0">
                <a:solidFill>
                  <a:srgbClr val="4EC9B0"/>
                </a:solidFill>
                <a:effectLst/>
                <a:latin typeface="Consolas" panose="020B0609020204030204" pitchFamily="49" charset="0"/>
              </a:rPr>
              <a:t>Node</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succ</a:t>
            </a:r>
            <a:r>
              <a:rPr lang="en-US" b="0" dirty="0">
                <a:solidFill>
                  <a:srgbClr val="D4D4D4"/>
                </a:solidFill>
                <a:effectLst/>
                <a:latin typeface="Consolas" panose="020B0609020204030204" pitchFamily="49" charset="0"/>
              </a:rPr>
              <a:t> =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next</a:t>
            </a:r>
            <a:r>
              <a:rPr lang="en-US" b="0" dirty="0">
                <a:solidFill>
                  <a:srgbClr val="D4D4D4"/>
                </a:solidFill>
                <a:effectLst/>
                <a:latin typeface="Consolas" panose="020B0609020204030204" pitchFamily="49" charset="0"/>
              </a:rPr>
              <a:t>.</a:t>
            </a:r>
            <a:r>
              <a:rPr lang="en-US" b="0" dirty="0">
                <a:solidFill>
                  <a:srgbClr val="DCDCAA"/>
                </a:solidFill>
                <a:effectLst/>
                <a:latin typeface="Consolas" panose="020B0609020204030204" pitchFamily="49" charset="0"/>
              </a:rPr>
              <a:t>get</a:t>
            </a:r>
            <a:r>
              <a:rPr lang="en-US" b="0" dirty="0">
                <a:solidFill>
                  <a:srgbClr val="D4D4D4"/>
                </a:solidFill>
                <a:effectLst/>
                <a:latin typeface="Consolas" panose="020B0609020204030204" pitchFamily="49" charset="0"/>
              </a:rPr>
              <a:t>(marked);</a:t>
            </a:r>
          </a:p>
          <a:p>
            <a:pPr algn="l"/>
            <a:r>
              <a:rPr lang="en-US" b="0" dirty="0">
                <a:solidFill>
                  <a:srgbClr val="D4D4D4"/>
                </a:solidFill>
                <a:effectLst/>
                <a:latin typeface="Consolas" panose="020B0609020204030204" pitchFamily="49" charset="0"/>
              </a:rPr>
              <a:t>  </a:t>
            </a:r>
            <a:r>
              <a:rPr lang="en-US" b="0" dirty="0">
                <a:solidFill>
                  <a:srgbClr val="C586C0"/>
                </a:solidFill>
                <a:effectLst/>
                <a:latin typeface="Consolas" panose="020B0609020204030204" pitchFamily="49" charset="0"/>
              </a:rPr>
              <a:t>return</a:t>
            </a:r>
            <a:r>
              <a:rPr lang="en-US" b="0" dirty="0">
                <a:solidFill>
                  <a:srgbClr val="D4D4D4"/>
                </a:solidFill>
                <a:effectLst/>
                <a:latin typeface="Consolas" panose="020B0609020204030204" pitchFamily="49" charset="0"/>
              </a:rPr>
              <a:t> (</a:t>
            </a:r>
            <a:r>
              <a:rPr lang="en-US" b="0" dirty="0">
                <a:solidFill>
                  <a:srgbClr val="9CDCFE"/>
                </a:solidFill>
                <a:effectLst/>
                <a:latin typeface="Consolas" panose="020B0609020204030204" pitchFamily="49" charset="0"/>
              </a:rPr>
              <a:t>curr</a:t>
            </a:r>
            <a:r>
              <a:rPr lang="en-US" b="0" dirty="0">
                <a:solidFill>
                  <a:srgbClr val="D4D4D4"/>
                </a:solidFill>
                <a:effectLst/>
                <a:latin typeface="Consolas" panose="020B0609020204030204" pitchFamily="49" charset="0"/>
              </a:rPr>
              <a:t>.</a:t>
            </a:r>
            <a:r>
              <a:rPr lang="en-US" b="0" dirty="0">
                <a:solidFill>
                  <a:srgbClr val="9CDCFE"/>
                </a:solidFill>
                <a:effectLst/>
                <a:latin typeface="Consolas" panose="020B0609020204030204" pitchFamily="49" charset="0"/>
              </a:rPr>
              <a:t>key</a:t>
            </a:r>
            <a:r>
              <a:rPr lang="en-US" b="0" dirty="0">
                <a:solidFill>
                  <a:srgbClr val="D4D4D4"/>
                </a:solidFill>
                <a:effectLst/>
                <a:latin typeface="Consolas" panose="020B0609020204030204" pitchFamily="49" charset="0"/>
              </a:rPr>
              <a:t> == key &amp;&amp; !marked[</a:t>
            </a:r>
            <a:r>
              <a:rPr lang="en-US" b="0" dirty="0">
                <a:solidFill>
                  <a:srgbClr val="B5CEA8"/>
                </a:solidFill>
                <a:effectLst/>
                <a:latin typeface="Consolas" panose="020B0609020204030204" pitchFamily="49" charset="0"/>
              </a:rPr>
              <a:t>0</a:t>
            </a:r>
            <a:r>
              <a:rPr lang="en-US" b="0" dirty="0">
                <a:solidFill>
                  <a:srgbClr val="D4D4D4"/>
                </a:solidFill>
                <a:effectLst/>
                <a:latin typeface="Consolas" panose="020B0609020204030204" pitchFamily="49" charset="0"/>
              </a:rPr>
              <a:t>])</a:t>
            </a:r>
          </a:p>
          <a:p>
            <a:pPr algn="l"/>
            <a:r>
              <a:rPr lang="en-US" b="0" dirty="0">
                <a:solidFill>
                  <a:srgbClr val="D4D4D4"/>
                </a:solidFill>
                <a:effectLst/>
                <a:latin typeface="Consolas" panose="020B0609020204030204" pitchFamily="49" charset="0"/>
              </a:rPr>
              <a:t>}</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6112C31F-FAC7-4F25-A128-764DD9F371F4}" type="slidenum">
              <a:rPr lang="x-none"/>
              <a:pPr>
                <a:defRPr/>
              </a:pPr>
              <a:t>255</a:t>
            </a:fld>
            <a:endParaRPr lang="en-US" dirty="0"/>
          </a:p>
        </p:txBody>
      </p:sp>
      <p:sp>
        <p:nvSpPr>
          <p:cNvPr id="265220" name="Rectangle 2"/>
          <p:cNvSpPr>
            <a:spLocks noGrp="1" noChangeArrowheads="1"/>
          </p:cNvSpPr>
          <p:nvPr>
            <p:ph type="title"/>
          </p:nvPr>
        </p:nvSpPr>
        <p:spPr/>
        <p:txBody>
          <a:bodyPr/>
          <a:lstStyle/>
          <a:p>
            <a:r>
              <a:rPr lang="en-US" dirty="0"/>
              <a:t>Wait-free Contains</a:t>
            </a:r>
          </a:p>
        </p:txBody>
      </p:sp>
      <p:sp>
        <p:nvSpPr>
          <p:cNvPr id="265222" name="Text Box 4"/>
          <p:cNvSpPr txBox="1">
            <a:spLocks noChangeArrowheads="1"/>
          </p:cNvSpPr>
          <p:nvPr/>
        </p:nvSpPr>
        <p:spPr bwMode="auto">
          <a:xfrm>
            <a:off x="3762796" y="2628077"/>
            <a:ext cx="4491080" cy="954107"/>
          </a:xfrm>
          <a:prstGeom prst="rect">
            <a:avLst/>
          </a:prstGeom>
          <a:solidFill>
            <a:schemeClr val="tx1">
              <a:alpha val="89803"/>
            </a:schemeClr>
          </a:solidFill>
          <a:ln w="38100">
            <a:solidFill>
              <a:srgbClr val="FF0000"/>
            </a:solid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800" dirty="0">
                <a:solidFill>
                  <a:srgbClr val="FFFF00"/>
                </a:solidFill>
                <a:latin typeface="Arial" pitchFamily="34" charset="0"/>
              </a:rPr>
              <a:t>Only difference is that we get and check </a:t>
            </a:r>
            <a:r>
              <a:rPr lang="en-US" sz="2800" dirty="0">
                <a:solidFill>
                  <a:schemeClr val="bg1"/>
                </a:solidFill>
                <a:latin typeface="Consolas" panose="020B0609020204030204" pitchFamily="49" charset="0"/>
                <a:cs typeface="Courier New" panose="02070309020205020404" pitchFamily="49" charset="0"/>
              </a:rPr>
              <a:t>marked</a:t>
            </a:r>
            <a:r>
              <a:rPr lang="en-US" sz="2800" dirty="0">
                <a:solidFill>
                  <a:srgbClr val="FFFF00"/>
                </a:solidFill>
                <a:latin typeface="Arial" pitchFamily="34" charset="0"/>
              </a:rPr>
              <a:t> </a:t>
            </a:r>
          </a:p>
        </p:txBody>
      </p:sp>
      <p:sp>
        <p:nvSpPr>
          <p:cNvPr id="265223" name="AutoShape 5"/>
          <p:cNvSpPr>
            <a:spLocks noChangeArrowheads="1"/>
          </p:cNvSpPr>
          <p:nvPr/>
        </p:nvSpPr>
        <p:spPr bwMode="auto">
          <a:xfrm>
            <a:off x="601298" y="4413250"/>
            <a:ext cx="6989032" cy="793750"/>
          </a:xfrm>
          <a:prstGeom prst="wedgeRoundRectCallout">
            <a:avLst>
              <a:gd name="adj1" fmla="val 32959"/>
              <a:gd name="adj2" fmla="val -13069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US" dirty="0"/>
              <a:t>Art of Multiprocessor Programming</a:t>
            </a:r>
          </a:p>
        </p:txBody>
      </p:sp>
      <p:sp>
        <p:nvSpPr>
          <p:cNvPr id="6" name="Slide Number Placeholder 3"/>
          <p:cNvSpPr>
            <a:spLocks noGrp="1"/>
          </p:cNvSpPr>
          <p:nvPr>
            <p:ph type="sldNum" sz="quarter" idx="11"/>
          </p:nvPr>
        </p:nvSpPr>
        <p:spPr/>
        <p:txBody>
          <a:bodyPr/>
          <a:lstStyle/>
          <a:p>
            <a:pPr>
              <a:defRPr/>
            </a:pPr>
            <a:fld id="{9BCF5309-49A7-4133-A535-217D85E7515B}" type="slidenum">
              <a:rPr lang="x-none"/>
              <a:pPr>
                <a:defRPr/>
              </a:pPr>
              <a:t>256</a:t>
            </a:fld>
            <a:endParaRPr lang="en-US" dirty="0"/>
          </a:p>
        </p:txBody>
      </p:sp>
      <p:pic>
        <p:nvPicPr>
          <p:cNvPr id="266244"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66245"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66246" name="Text Box 4"/>
          <p:cNvSpPr txBox="1">
            <a:spLocks noChangeArrowheads="1"/>
          </p:cNvSpPr>
          <p:nvPr/>
        </p:nvSpPr>
        <p:spPr bwMode="auto">
          <a:xfrm>
            <a:off x="944563" y="1241425"/>
            <a:ext cx="7331075" cy="532453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head,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key)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curr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succ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marked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&gt;= key)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(pred, curr);</a:t>
            </a:r>
          </a:p>
          <a:p>
            <a:pPr algn="l"/>
            <a:r>
              <a:rPr lang="en-US" sz="2000" b="0" dirty="0">
                <a:solidFill>
                  <a:srgbClr val="D4D4D4"/>
                </a:solidFill>
                <a:effectLst/>
                <a:latin typeface="Consolas" panose="020B0609020204030204" pitchFamily="49" charset="0"/>
              </a:rPr>
              <a:t>         pred = curr;</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3D21775-3BC3-643B-E67D-A506703FADBC}"/>
              </a:ext>
            </a:extLst>
          </p:cNvPr>
          <p:cNvSpPr txBox="1">
            <a:spLocks noChangeArrowheads="1"/>
          </p:cNvSpPr>
          <p:nvPr/>
        </p:nvSpPr>
        <p:spPr bwMode="auto">
          <a:xfrm>
            <a:off x="944563" y="1241425"/>
            <a:ext cx="7331075" cy="532453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head,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key)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curr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succ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marked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&gt;= key)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(pred, curr);</a:t>
            </a:r>
          </a:p>
          <a:p>
            <a:pPr algn="l"/>
            <a:r>
              <a:rPr lang="en-US" sz="2000" b="0" dirty="0">
                <a:solidFill>
                  <a:srgbClr val="D4D4D4"/>
                </a:solidFill>
                <a:effectLst/>
                <a:latin typeface="Consolas" panose="020B0609020204030204" pitchFamily="49" charset="0"/>
              </a:rPr>
              <a:t>         pred = curr;</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F5793A6B-16B0-4EA7-8764-50C41F8E076B}" type="slidenum">
              <a:rPr lang="x-none"/>
              <a:pPr>
                <a:defRPr/>
              </a:pPr>
              <a:t>257</a:t>
            </a:fld>
            <a:endParaRPr lang="en-US" dirty="0"/>
          </a:p>
        </p:txBody>
      </p:sp>
      <p:pic>
        <p:nvPicPr>
          <p:cNvPr id="267268" name="Picture 2" descr="magic"/>
          <p:cNvPicPr>
            <a:picLocks noChangeAspect="1" noChangeArrowheads="1"/>
          </p:cNvPicPr>
          <p:nvPr/>
        </p:nvPicPr>
        <p:blipFill>
          <a:blip r:embed="rId3" cstate="print"/>
          <a:srcRect/>
          <a:stretch>
            <a:fillRect/>
          </a:stretch>
        </p:blipFill>
        <p:spPr bwMode="auto">
          <a:xfrm>
            <a:off x="2540000" y="2540000"/>
            <a:ext cx="127000" cy="127000"/>
          </a:xfrm>
          <a:prstGeom prst="rect">
            <a:avLst/>
          </a:prstGeom>
          <a:noFill/>
          <a:ln w="9525">
            <a:noFill/>
            <a:miter lim="800000"/>
            <a:headEnd/>
            <a:tailEnd/>
          </a:ln>
        </p:spPr>
      </p:pic>
      <p:sp>
        <p:nvSpPr>
          <p:cNvPr id="267269"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67271" name="Text Box 5"/>
          <p:cNvSpPr txBox="1">
            <a:spLocks noChangeArrowheads="1"/>
          </p:cNvSpPr>
          <p:nvPr/>
        </p:nvSpPr>
        <p:spPr bwMode="auto">
          <a:xfrm>
            <a:off x="5880100" y="2913063"/>
            <a:ext cx="2503488" cy="1200329"/>
          </a:xfrm>
          <a:prstGeom prst="rect">
            <a:avLst/>
          </a:prstGeom>
          <a:solidFill>
            <a:schemeClr val="tx1">
              <a:alpha val="67842"/>
            </a:schemeClr>
          </a:solidFill>
          <a:ln w="38100">
            <a:solidFill>
              <a:srgbClr val="FF0000"/>
            </a:solidFill>
            <a:miter lim="800000"/>
            <a:headEnd/>
            <a:tailEnd/>
          </a:ln>
          <a:effectLst>
            <a:outerShdw blurRad="50800" dist="38100" dir="2700000" algn="tl" rotWithShape="0">
              <a:prstClr val="black">
                <a:alpha val="40000"/>
              </a:prstClr>
            </a:outerShdw>
          </a:effectLst>
        </p:spPr>
        <p:txBody>
          <a:bodyPr>
            <a:spAutoFit/>
          </a:bodyPr>
          <a:lstStyle/>
          <a:p>
            <a:pPr algn="ctr"/>
            <a:r>
              <a:rPr lang="en-US" dirty="0">
                <a:solidFill>
                  <a:srgbClr val="FFFF00"/>
                </a:solidFill>
                <a:latin typeface="Arial" pitchFamily="34" charset="0"/>
              </a:rPr>
              <a:t>If list changes while traversed, start over</a:t>
            </a:r>
          </a:p>
        </p:txBody>
      </p:sp>
      <p:sp>
        <p:nvSpPr>
          <p:cNvPr id="267272" name="AutoShape 6"/>
          <p:cNvSpPr>
            <a:spLocks noChangeArrowheads="1"/>
          </p:cNvSpPr>
          <p:nvPr/>
        </p:nvSpPr>
        <p:spPr bwMode="auto">
          <a:xfrm>
            <a:off x="1131888" y="2182813"/>
            <a:ext cx="3582987" cy="366712"/>
          </a:xfrm>
          <a:prstGeom prst="wedgeRoundRectCallout">
            <a:avLst>
              <a:gd name="adj1" fmla="val 83630"/>
              <a:gd name="adj2" fmla="val 24480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9A0713F6-27D0-30A0-13C6-4CD1A47B0334}"/>
              </a:ext>
            </a:extLst>
          </p:cNvPr>
          <p:cNvSpPr txBox="1">
            <a:spLocks noChangeArrowheads="1"/>
          </p:cNvSpPr>
          <p:nvPr/>
        </p:nvSpPr>
        <p:spPr bwMode="auto">
          <a:xfrm>
            <a:off x="944563" y="1241425"/>
            <a:ext cx="7331075" cy="532453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head,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key)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curr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succ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marked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&gt;= key)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(pred, curr);</a:t>
            </a:r>
          </a:p>
          <a:p>
            <a:pPr algn="l"/>
            <a:r>
              <a:rPr lang="en-US" sz="2000" b="0" dirty="0">
                <a:solidFill>
                  <a:srgbClr val="D4D4D4"/>
                </a:solidFill>
                <a:effectLst/>
                <a:latin typeface="Consolas" panose="020B0609020204030204" pitchFamily="49" charset="0"/>
              </a:rPr>
              <a:t>         pred = curr;</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31" name="Footer Placeholder 2"/>
          <p:cNvSpPr>
            <a:spLocks noGrp="1"/>
          </p:cNvSpPr>
          <p:nvPr>
            <p:ph type="ftr" sz="quarter" idx="10"/>
          </p:nvPr>
        </p:nvSpPr>
        <p:spPr/>
        <p:txBody>
          <a:bodyPr/>
          <a:lstStyle/>
          <a:p>
            <a:pPr>
              <a:defRPr/>
            </a:pPr>
            <a:r>
              <a:rPr lang="en-US" dirty="0"/>
              <a:t>Art of Multiprocessor Programming</a:t>
            </a:r>
          </a:p>
        </p:txBody>
      </p:sp>
      <p:sp>
        <p:nvSpPr>
          <p:cNvPr id="32" name="Slide Number Placeholder 3"/>
          <p:cNvSpPr>
            <a:spLocks noGrp="1"/>
          </p:cNvSpPr>
          <p:nvPr>
            <p:ph type="sldNum" sz="quarter" idx="11"/>
          </p:nvPr>
        </p:nvSpPr>
        <p:spPr/>
        <p:txBody>
          <a:bodyPr/>
          <a:lstStyle/>
          <a:p>
            <a:pPr>
              <a:defRPr/>
            </a:pPr>
            <a:fld id="{D1D64A6A-255E-411C-9288-D84C3D2B182A}" type="slidenum">
              <a:rPr lang="x-none"/>
              <a:pPr>
                <a:defRPr/>
              </a:pPr>
              <a:t>258</a:t>
            </a:fld>
            <a:endParaRPr lang="en-US" dirty="0"/>
          </a:p>
        </p:txBody>
      </p:sp>
      <p:sp>
        <p:nvSpPr>
          <p:cNvPr id="268293"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68294" name="Text Box 5"/>
          <p:cNvSpPr txBox="1">
            <a:spLocks noChangeArrowheads="1"/>
          </p:cNvSpPr>
          <p:nvPr/>
        </p:nvSpPr>
        <p:spPr bwMode="auto">
          <a:xfrm>
            <a:off x="3980658" y="1493651"/>
            <a:ext cx="3935414" cy="519113"/>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Start looking from head</a:t>
            </a:r>
          </a:p>
        </p:txBody>
      </p:sp>
      <p:sp>
        <p:nvSpPr>
          <p:cNvPr id="268295" name="AutoShape 6"/>
          <p:cNvSpPr>
            <a:spLocks noChangeArrowheads="1"/>
          </p:cNvSpPr>
          <p:nvPr/>
        </p:nvSpPr>
        <p:spPr bwMode="auto">
          <a:xfrm>
            <a:off x="1333500" y="2516188"/>
            <a:ext cx="5287963" cy="608012"/>
          </a:xfrm>
          <a:prstGeom prst="wedgeRoundRectCallout">
            <a:avLst>
              <a:gd name="adj1" fmla="val 34028"/>
              <a:gd name="adj2" fmla="val -115537"/>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80BBC2FA-ACA6-8D7F-1A86-AC6269F88C0E}"/>
              </a:ext>
            </a:extLst>
          </p:cNvPr>
          <p:cNvSpPr txBox="1">
            <a:spLocks noChangeArrowheads="1"/>
          </p:cNvSpPr>
          <p:nvPr/>
        </p:nvSpPr>
        <p:spPr bwMode="auto">
          <a:xfrm>
            <a:off x="944563" y="1241425"/>
            <a:ext cx="7331075" cy="532453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head,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key)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curr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succ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marked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&gt;= key)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(pred, curr);</a:t>
            </a:r>
          </a:p>
          <a:p>
            <a:pPr algn="l"/>
            <a:r>
              <a:rPr lang="en-US" sz="2000" b="0" dirty="0">
                <a:solidFill>
                  <a:srgbClr val="D4D4D4"/>
                </a:solidFill>
                <a:effectLst/>
                <a:latin typeface="Consolas" panose="020B0609020204030204" pitchFamily="49" charset="0"/>
              </a:rPr>
              <a:t>         pred = curr;</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670A565F-D189-442C-A59A-FD192C7FDDA9}" type="slidenum">
              <a:rPr lang="x-none"/>
              <a:pPr>
                <a:defRPr/>
              </a:pPr>
              <a:t>259</a:t>
            </a:fld>
            <a:endParaRPr lang="en-US" dirty="0"/>
          </a:p>
        </p:txBody>
      </p:sp>
      <p:sp>
        <p:nvSpPr>
          <p:cNvPr id="269317"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69318" name="Text Box 32"/>
          <p:cNvSpPr txBox="1">
            <a:spLocks noChangeArrowheads="1"/>
          </p:cNvSpPr>
          <p:nvPr/>
        </p:nvSpPr>
        <p:spPr bwMode="auto">
          <a:xfrm>
            <a:off x="3940175" y="2044700"/>
            <a:ext cx="4327525" cy="519113"/>
          </a:xfrm>
          <a:prstGeom prst="rect">
            <a:avLst/>
          </a:prstGeom>
          <a:solidFill>
            <a:schemeClr val="tx1"/>
          </a:solid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Move down the list</a:t>
            </a:r>
          </a:p>
        </p:txBody>
      </p:sp>
      <p:sp>
        <p:nvSpPr>
          <p:cNvPr id="269319" name="AutoShape 33"/>
          <p:cNvSpPr>
            <a:spLocks noChangeArrowheads="1"/>
          </p:cNvSpPr>
          <p:nvPr/>
        </p:nvSpPr>
        <p:spPr bwMode="auto">
          <a:xfrm>
            <a:off x="1108075" y="3070225"/>
            <a:ext cx="5513388" cy="3028950"/>
          </a:xfrm>
          <a:prstGeom prst="wedgeRoundRectCallout">
            <a:avLst>
              <a:gd name="adj1" fmla="val 41764"/>
              <a:gd name="adj2" fmla="val -6467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D24A13C3-A963-B8A1-3B48-F3298672A478}"/>
              </a:ext>
            </a:extLst>
          </p:cNvPr>
          <p:cNvSpPr txBox="1">
            <a:spLocks noChangeArrowheads="1"/>
          </p:cNvSpPr>
          <p:nvPr/>
        </p:nvSpPr>
        <p:spPr bwMode="auto">
          <a:xfrm>
            <a:off x="944563" y="1241425"/>
            <a:ext cx="7331075" cy="532453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head,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key)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curr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succ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marked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&gt;= key)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(pred, curr);</a:t>
            </a:r>
          </a:p>
          <a:p>
            <a:pPr algn="l"/>
            <a:r>
              <a:rPr lang="en-US" sz="2000" b="0" dirty="0">
                <a:solidFill>
                  <a:srgbClr val="D4D4D4"/>
                </a:solidFill>
                <a:effectLst/>
                <a:latin typeface="Consolas" panose="020B0609020204030204" pitchFamily="49" charset="0"/>
              </a:rPr>
              <a:t>         pred = curr;</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AEC2689C-B18E-4B05-9C2B-9C8E2024E438}" type="slidenum">
              <a:rPr lang="x-none"/>
              <a:pPr>
                <a:defRPr/>
              </a:pPr>
              <a:t>260</a:t>
            </a:fld>
            <a:endParaRPr lang="en-US" dirty="0"/>
          </a:p>
        </p:txBody>
      </p:sp>
      <p:sp>
        <p:nvSpPr>
          <p:cNvPr id="270341"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70342" name="Text Box 8"/>
          <p:cNvSpPr txBox="1">
            <a:spLocks noChangeArrowheads="1"/>
          </p:cNvSpPr>
          <p:nvPr/>
        </p:nvSpPr>
        <p:spPr bwMode="auto">
          <a:xfrm>
            <a:off x="3875088" y="5186363"/>
            <a:ext cx="4595812" cy="946150"/>
          </a:xfrm>
          <a:prstGeom prst="rect">
            <a:avLst/>
          </a:prstGeom>
          <a:solidFill>
            <a:schemeClr val="tx1"/>
          </a:solid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Get ref to successor and current </a:t>
            </a:r>
            <a:r>
              <a:rPr lang="en-US" sz="2800" dirty="0">
                <a:solidFill>
                  <a:schemeClr val="bg1"/>
                </a:solidFill>
                <a:latin typeface="Consolas" panose="020B0609020204030204" pitchFamily="49" charset="0"/>
              </a:rPr>
              <a:t>marked</a:t>
            </a:r>
            <a:r>
              <a:rPr lang="en-US" sz="2800" dirty="0">
                <a:solidFill>
                  <a:srgbClr val="FFFF00"/>
                </a:solidFill>
                <a:latin typeface="Arial" pitchFamily="34" charset="0"/>
              </a:rPr>
              <a:t> bit</a:t>
            </a:r>
          </a:p>
        </p:txBody>
      </p:sp>
      <p:sp>
        <p:nvSpPr>
          <p:cNvPr id="270343" name="AutoShape 9"/>
          <p:cNvSpPr>
            <a:spLocks noChangeArrowheads="1"/>
          </p:cNvSpPr>
          <p:nvPr/>
        </p:nvSpPr>
        <p:spPr bwMode="auto">
          <a:xfrm>
            <a:off x="1495425" y="3368675"/>
            <a:ext cx="4730750" cy="392113"/>
          </a:xfrm>
          <a:prstGeom prst="wedgeRoundRectCallout">
            <a:avLst>
              <a:gd name="adj1" fmla="val 23190"/>
              <a:gd name="adj2" fmla="val 425306"/>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FF3EFE31-A8F1-E7CA-F9AF-66681EF2ACA8}"/>
              </a:ext>
            </a:extLst>
          </p:cNvPr>
          <p:cNvSpPr txBox="1">
            <a:spLocks noChangeArrowheads="1"/>
          </p:cNvSpPr>
          <p:nvPr/>
        </p:nvSpPr>
        <p:spPr bwMode="auto">
          <a:xfrm>
            <a:off x="944563" y="1241425"/>
            <a:ext cx="7331075" cy="532453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head,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key)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curr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succ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marked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&gt;= key)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(pred, curr);</a:t>
            </a:r>
          </a:p>
          <a:p>
            <a:pPr algn="l"/>
            <a:r>
              <a:rPr lang="en-US" sz="2000" b="0" dirty="0">
                <a:solidFill>
                  <a:srgbClr val="D4D4D4"/>
                </a:solidFill>
                <a:effectLst/>
                <a:latin typeface="Consolas" panose="020B0609020204030204" pitchFamily="49" charset="0"/>
              </a:rPr>
              <a:t>         pred = curr;</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6" name="Footer Placeholder 2"/>
          <p:cNvSpPr>
            <a:spLocks noGrp="1"/>
          </p:cNvSpPr>
          <p:nvPr>
            <p:ph type="ftr" sz="quarter" idx="10"/>
          </p:nvPr>
        </p:nvSpPr>
        <p:spPr/>
        <p:txBody>
          <a:bodyPr/>
          <a:lstStyle/>
          <a:p>
            <a:pPr>
              <a:defRPr/>
            </a:pPr>
            <a:r>
              <a:rPr lang="en-US" dirty="0"/>
              <a:t>Art of Multiprocessor Programming</a:t>
            </a:r>
          </a:p>
        </p:txBody>
      </p:sp>
      <p:sp>
        <p:nvSpPr>
          <p:cNvPr id="7" name="Slide Number Placeholder 3"/>
          <p:cNvSpPr>
            <a:spLocks noGrp="1"/>
          </p:cNvSpPr>
          <p:nvPr>
            <p:ph type="sldNum" sz="quarter" idx="11"/>
          </p:nvPr>
        </p:nvSpPr>
        <p:spPr/>
        <p:txBody>
          <a:bodyPr/>
          <a:lstStyle/>
          <a:p>
            <a:pPr>
              <a:defRPr/>
            </a:pPr>
            <a:fld id="{8B830C6D-484F-4830-A0A5-7A72112E840F}" type="slidenum">
              <a:rPr lang="x-none"/>
              <a:pPr>
                <a:defRPr/>
              </a:pPr>
              <a:t>261</a:t>
            </a:fld>
            <a:endParaRPr lang="en-US" dirty="0"/>
          </a:p>
        </p:txBody>
      </p:sp>
      <p:sp>
        <p:nvSpPr>
          <p:cNvPr id="271365"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71366" name="Text Box 5"/>
          <p:cNvSpPr txBox="1">
            <a:spLocks noChangeArrowheads="1"/>
          </p:cNvSpPr>
          <p:nvPr/>
        </p:nvSpPr>
        <p:spPr bwMode="auto">
          <a:xfrm>
            <a:off x="593725" y="5360988"/>
            <a:ext cx="5724525" cy="946150"/>
          </a:xfrm>
          <a:prstGeom prst="rect">
            <a:avLst/>
          </a:prstGeom>
          <a:solidFill>
            <a:schemeClr val="tx1"/>
          </a:solid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Try to remove deleted nodes in path …  details later</a:t>
            </a:r>
          </a:p>
        </p:txBody>
      </p:sp>
      <p:sp>
        <p:nvSpPr>
          <p:cNvPr id="271367" name="AutoShape 6"/>
          <p:cNvSpPr>
            <a:spLocks noChangeArrowheads="1"/>
          </p:cNvSpPr>
          <p:nvPr/>
        </p:nvSpPr>
        <p:spPr bwMode="auto">
          <a:xfrm>
            <a:off x="1432290" y="3679825"/>
            <a:ext cx="5421664" cy="1025525"/>
          </a:xfrm>
          <a:prstGeom prst="wedgeRoundRectCallout">
            <a:avLst>
              <a:gd name="adj1" fmla="val 8537"/>
              <a:gd name="adj2" fmla="val 104954"/>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a:extLst>
              <a:ext uri="{FF2B5EF4-FFF2-40B4-BE49-F238E27FC236}">
                <a16:creationId xmlns:a16="http://schemas.microsoft.com/office/drawing/2014/main" id="{F8E24BF9-4E9E-31D6-2079-56417E2633CC}"/>
              </a:ext>
            </a:extLst>
          </p:cNvPr>
          <p:cNvSpPr txBox="1">
            <a:spLocks noChangeArrowheads="1"/>
          </p:cNvSpPr>
          <p:nvPr/>
        </p:nvSpPr>
        <p:spPr bwMode="auto">
          <a:xfrm>
            <a:off x="944563" y="1241425"/>
            <a:ext cx="7331075" cy="532453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head,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key)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curr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succ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marked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&gt;= key)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(pred, curr);</a:t>
            </a:r>
          </a:p>
          <a:p>
            <a:pPr algn="l"/>
            <a:r>
              <a:rPr lang="en-US" sz="2000" b="0" dirty="0">
                <a:solidFill>
                  <a:srgbClr val="D4D4D4"/>
                </a:solidFill>
                <a:effectLst/>
                <a:latin typeface="Consolas" panose="020B0609020204030204" pitchFamily="49" charset="0"/>
              </a:rPr>
              <a:t>         pred = curr;</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9" name="Footer Placeholder 2"/>
          <p:cNvSpPr>
            <a:spLocks noGrp="1"/>
          </p:cNvSpPr>
          <p:nvPr>
            <p:ph type="ftr" sz="quarter" idx="10"/>
          </p:nvPr>
        </p:nvSpPr>
        <p:spPr/>
        <p:txBody>
          <a:bodyPr/>
          <a:lstStyle/>
          <a:p>
            <a:pPr>
              <a:defRPr/>
            </a:pPr>
            <a:r>
              <a:rPr lang="en-US" dirty="0"/>
              <a:t>Art of Multiprocessor Programming</a:t>
            </a:r>
          </a:p>
        </p:txBody>
      </p:sp>
      <p:sp>
        <p:nvSpPr>
          <p:cNvPr id="10" name="Slide Number Placeholder 3"/>
          <p:cNvSpPr>
            <a:spLocks noGrp="1"/>
          </p:cNvSpPr>
          <p:nvPr>
            <p:ph type="sldNum" sz="quarter" idx="11"/>
          </p:nvPr>
        </p:nvSpPr>
        <p:spPr/>
        <p:txBody>
          <a:bodyPr/>
          <a:lstStyle/>
          <a:p>
            <a:pPr>
              <a:defRPr/>
            </a:pPr>
            <a:fld id="{284BC777-FD60-40B7-896D-5D890FC4205A}" type="slidenum">
              <a:rPr lang="x-none"/>
              <a:pPr>
                <a:defRPr/>
              </a:pPr>
              <a:t>262</a:t>
            </a:fld>
            <a:endParaRPr lang="en-US" dirty="0"/>
          </a:p>
        </p:txBody>
      </p:sp>
      <p:sp>
        <p:nvSpPr>
          <p:cNvPr id="272390" name="Rectangle 4"/>
          <p:cNvSpPr>
            <a:spLocks noGrp="1" noChangeArrowheads="1"/>
          </p:cNvSpPr>
          <p:nvPr>
            <p:ph type="title"/>
          </p:nvPr>
        </p:nvSpPr>
        <p:spPr>
          <a:xfrm>
            <a:off x="622300" y="190500"/>
            <a:ext cx="7772400" cy="1143000"/>
          </a:xfrm>
        </p:spPr>
        <p:txBody>
          <a:bodyPr/>
          <a:lstStyle/>
          <a:p>
            <a:r>
              <a:rPr lang="en-US" dirty="0"/>
              <a:t>Lock-free Find</a:t>
            </a:r>
          </a:p>
        </p:txBody>
      </p:sp>
      <p:sp>
        <p:nvSpPr>
          <p:cNvPr id="272391" name="Text Box 5"/>
          <p:cNvSpPr txBox="1">
            <a:spLocks noChangeArrowheads="1"/>
          </p:cNvSpPr>
          <p:nvPr/>
        </p:nvSpPr>
        <p:spPr bwMode="auto">
          <a:xfrm>
            <a:off x="949325" y="2973388"/>
            <a:ext cx="6085218" cy="94615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If </a:t>
            </a:r>
            <a:r>
              <a:rPr lang="en-US" sz="2800" dirty="0">
                <a:solidFill>
                  <a:schemeClr val="bg1"/>
                </a:solidFill>
                <a:latin typeface="Consolas" panose="020B0609020204030204" pitchFamily="49" charset="0"/>
                <a:cs typeface="Courier New" panose="02070309020205020404" pitchFamily="49" charset="0"/>
              </a:rPr>
              <a:t>curr</a:t>
            </a:r>
            <a:r>
              <a:rPr lang="en-US" sz="2800" dirty="0">
                <a:solidFill>
                  <a:srgbClr val="FFFF00"/>
                </a:solidFill>
                <a:latin typeface="Arial" pitchFamily="34" charset="0"/>
              </a:rPr>
              <a:t> key is greater or equal target, return </a:t>
            </a:r>
            <a:r>
              <a:rPr lang="en-US" sz="2800" dirty="0">
                <a:solidFill>
                  <a:schemeClr val="bg1"/>
                </a:solidFill>
                <a:latin typeface="Consolas" panose="020B0609020204030204" pitchFamily="49" charset="0"/>
                <a:cs typeface="Courier New" panose="02070309020205020404" pitchFamily="49" charset="0"/>
              </a:rPr>
              <a:t>pred</a:t>
            </a:r>
            <a:r>
              <a:rPr lang="en-US" sz="2800" dirty="0">
                <a:solidFill>
                  <a:srgbClr val="FFFF00"/>
                </a:solidFill>
                <a:latin typeface="Arial" pitchFamily="34" charset="0"/>
              </a:rPr>
              <a:t> and </a:t>
            </a:r>
            <a:r>
              <a:rPr lang="en-US" sz="2800" dirty="0">
                <a:solidFill>
                  <a:schemeClr val="bg1"/>
                </a:solidFill>
                <a:latin typeface="Consolas" panose="020B0609020204030204" pitchFamily="49" charset="0"/>
                <a:cs typeface="Courier New" panose="02070309020205020404" pitchFamily="49" charset="0"/>
              </a:rPr>
              <a:t>curr</a:t>
            </a:r>
          </a:p>
        </p:txBody>
      </p:sp>
      <p:sp>
        <p:nvSpPr>
          <p:cNvPr id="272392" name="AutoShape 6"/>
          <p:cNvSpPr>
            <a:spLocks noChangeArrowheads="1"/>
          </p:cNvSpPr>
          <p:nvPr/>
        </p:nvSpPr>
        <p:spPr bwMode="auto">
          <a:xfrm>
            <a:off x="1458913" y="4492625"/>
            <a:ext cx="5238750" cy="880487"/>
          </a:xfrm>
          <a:prstGeom prst="wedgeRoundRectCallout">
            <a:avLst>
              <a:gd name="adj1" fmla="val 9279"/>
              <a:gd name="adj2" fmla="val -11029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321C4881-F95A-C382-43FB-BDEFAC120A89}"/>
              </a:ext>
            </a:extLst>
          </p:cNvPr>
          <p:cNvSpPr txBox="1">
            <a:spLocks noChangeArrowheads="1"/>
          </p:cNvSpPr>
          <p:nvPr/>
        </p:nvSpPr>
        <p:spPr bwMode="auto">
          <a:xfrm>
            <a:off x="944563" y="1241425"/>
            <a:ext cx="7331075" cy="5324535"/>
          </a:xfrm>
          <a:prstGeom prst="rect">
            <a:avLst/>
          </a:prstGeom>
          <a:solidFill>
            <a:schemeClr val="tx1"/>
          </a:solidFill>
          <a:ln w="9525">
            <a:noFill/>
            <a:miter lim="800000"/>
            <a:headEnd/>
            <a:tailEnd/>
          </a:ln>
        </p:spPr>
        <p:txBody>
          <a:bodyPr>
            <a:spAutoFit/>
          </a:bodyPr>
          <a:lstStyle/>
          <a:p>
            <a:pPr algn="l"/>
            <a:r>
              <a:rPr lang="en-US" sz="2000" b="0" dirty="0">
                <a:solidFill>
                  <a:srgbClr val="569CD6"/>
                </a:solidFill>
                <a:effectLst/>
                <a:latin typeface="Consolas" panose="020B0609020204030204" pitchFamily="49" charset="0"/>
              </a:rPr>
              <a:t>public</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find</a:t>
            </a:r>
            <a:r>
              <a:rPr lang="en-US" sz="2000" b="0" dirty="0">
                <a:solidFill>
                  <a:srgbClr val="D4D4D4"/>
                </a:solidFill>
                <a:effectLst/>
                <a:latin typeface="Consolas" panose="020B0609020204030204" pitchFamily="49" charset="0"/>
              </a:rPr>
              <a:t>(</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head, </a:t>
            </a:r>
            <a:r>
              <a:rPr lang="en-US" sz="2000" b="0" dirty="0">
                <a:solidFill>
                  <a:srgbClr val="4EC9B0"/>
                </a:solidFill>
                <a:effectLst/>
                <a:latin typeface="Consolas" panose="020B0609020204030204" pitchFamily="49" charset="0"/>
              </a:rPr>
              <a:t>int</a:t>
            </a:r>
            <a:r>
              <a:rPr lang="en-US" sz="2000" b="0" dirty="0">
                <a:solidFill>
                  <a:srgbClr val="D4D4D4"/>
                </a:solidFill>
                <a:effectLst/>
                <a:latin typeface="Consolas" panose="020B0609020204030204" pitchFamily="49" charset="0"/>
              </a:rPr>
              <a:t> key) {</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Node</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curr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 succ = </a:t>
            </a:r>
            <a:r>
              <a:rPr lang="en-US" sz="2000" b="0" dirty="0">
                <a:solidFill>
                  <a:srgbClr val="569CD6"/>
                </a:solidFill>
                <a:effectLst/>
                <a:latin typeface="Consolas" panose="020B0609020204030204" pitchFamily="49" charset="0"/>
              </a:rPr>
              <a:t>null</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marked</a:t>
            </a:r>
            <a:r>
              <a:rPr lang="en-US" sz="2000" b="0" dirty="0">
                <a:solidFill>
                  <a:srgbClr val="D4D4D4"/>
                </a:solidFill>
                <a:effectLst/>
                <a:latin typeface="Consolas" panose="020B0609020204030204" pitchFamily="49" charset="0"/>
              </a:rPr>
              <a:t> =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 </a:t>
            </a:r>
            <a:r>
              <a:rPr lang="en-US" sz="2000" b="0" dirty="0">
                <a:solidFill>
                  <a:srgbClr val="4EC9B0"/>
                </a:solidFill>
                <a:effectLst/>
                <a:latin typeface="Consolas" panose="020B0609020204030204" pitchFamily="49" charset="0"/>
              </a:rPr>
              <a:t>boolean</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snip</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pred = head;</a:t>
            </a:r>
          </a:p>
          <a:p>
            <a:pPr algn="l"/>
            <a:r>
              <a:rPr lang="en-US" sz="2000" b="0" dirty="0">
                <a:solidFill>
                  <a:srgbClr val="D4D4D4"/>
                </a:solidFill>
                <a:effectLst/>
                <a:latin typeface="Consolas" panose="020B0609020204030204" pitchFamily="49" charset="0"/>
              </a:rPr>
              <a:t>    curr = </a:t>
            </a:r>
            <a:r>
              <a:rPr lang="en-US" sz="2000" b="0" dirty="0">
                <a:solidFill>
                  <a:srgbClr val="9CDCFE"/>
                </a:solidFill>
                <a:effectLst/>
                <a:latin typeface="Consolas" panose="020B0609020204030204" pitchFamily="49" charset="0"/>
              </a:rPr>
              <a:t>pred</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getReference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key</a:t>
            </a:r>
            <a:r>
              <a:rPr lang="en-US" sz="2000" b="0" dirty="0">
                <a:solidFill>
                  <a:srgbClr val="D4D4D4"/>
                </a:solidFill>
                <a:effectLst/>
                <a:latin typeface="Consolas" panose="020B0609020204030204" pitchFamily="49" charset="0"/>
              </a:rPr>
              <a:t> &gt;= key)</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return</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new</a:t>
            </a:r>
            <a:r>
              <a:rPr lang="en-US" sz="2000" b="0" dirty="0">
                <a:solidFill>
                  <a:srgbClr val="D4D4D4"/>
                </a:solidFill>
                <a:effectLst/>
                <a:latin typeface="Consolas" panose="020B0609020204030204" pitchFamily="49" charset="0"/>
              </a:rPr>
              <a:t> </a:t>
            </a:r>
            <a:r>
              <a:rPr lang="en-US" sz="2000" b="0" dirty="0">
                <a:solidFill>
                  <a:srgbClr val="DCDCAA"/>
                </a:solidFill>
                <a:effectLst/>
                <a:latin typeface="Consolas" panose="020B0609020204030204" pitchFamily="49" charset="0"/>
              </a:rPr>
              <a:t>Window</a:t>
            </a:r>
            <a:r>
              <a:rPr lang="en-US" sz="2000" b="0" dirty="0">
                <a:solidFill>
                  <a:srgbClr val="D4D4D4"/>
                </a:solidFill>
                <a:effectLst/>
                <a:latin typeface="Consolas" panose="020B0609020204030204" pitchFamily="49" charset="0"/>
              </a:rPr>
              <a:t>(pred, curr);</a:t>
            </a:r>
          </a:p>
          <a:p>
            <a:pPr algn="l"/>
            <a:r>
              <a:rPr lang="en-US" sz="2000" b="0" dirty="0">
                <a:solidFill>
                  <a:srgbClr val="D4D4D4"/>
                </a:solidFill>
                <a:effectLst/>
                <a:latin typeface="Consolas" panose="020B0609020204030204" pitchFamily="49" charset="0"/>
              </a:rPr>
              <a:t>         pred = curr;</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p:txBody>
      </p:sp>
      <p:sp>
        <p:nvSpPr>
          <p:cNvPr id="9" name="Footer Placeholder 2"/>
          <p:cNvSpPr>
            <a:spLocks noGrp="1"/>
          </p:cNvSpPr>
          <p:nvPr>
            <p:ph type="ftr" sz="quarter" idx="10"/>
          </p:nvPr>
        </p:nvSpPr>
        <p:spPr/>
        <p:txBody>
          <a:bodyPr/>
          <a:lstStyle/>
          <a:p>
            <a:pPr>
              <a:defRPr/>
            </a:pPr>
            <a:r>
              <a:rPr lang="en-US" dirty="0"/>
              <a:t>Art of Multiprocessor Programming</a:t>
            </a:r>
          </a:p>
        </p:txBody>
      </p:sp>
      <p:sp>
        <p:nvSpPr>
          <p:cNvPr id="10" name="Slide Number Placeholder 3"/>
          <p:cNvSpPr>
            <a:spLocks noGrp="1"/>
          </p:cNvSpPr>
          <p:nvPr>
            <p:ph type="sldNum" sz="quarter" idx="11"/>
          </p:nvPr>
        </p:nvSpPr>
        <p:spPr/>
        <p:txBody>
          <a:bodyPr/>
          <a:lstStyle/>
          <a:p>
            <a:pPr>
              <a:defRPr/>
            </a:pPr>
            <a:fld id="{F224924D-DB18-40E5-BD7C-57BB32320619}" type="slidenum">
              <a:rPr lang="x-none"/>
              <a:pPr>
                <a:defRPr/>
              </a:pPr>
              <a:t>263</a:t>
            </a:fld>
            <a:endParaRPr lang="en-US" dirty="0"/>
          </a:p>
        </p:txBody>
      </p:sp>
      <p:sp>
        <p:nvSpPr>
          <p:cNvPr id="273414" name="Rectangle 4"/>
          <p:cNvSpPr>
            <a:spLocks noGrp="1" noChangeArrowheads="1"/>
          </p:cNvSpPr>
          <p:nvPr>
            <p:ph type="title"/>
          </p:nvPr>
        </p:nvSpPr>
        <p:spPr>
          <a:xfrm>
            <a:off x="622300" y="190500"/>
            <a:ext cx="7772400" cy="1143000"/>
          </a:xfrm>
        </p:spPr>
        <p:txBody>
          <a:bodyPr/>
          <a:lstStyle/>
          <a:p>
            <a:r>
              <a:rPr lang="en-US" dirty="0"/>
              <a:t>Lock-free Find</a:t>
            </a:r>
          </a:p>
        </p:txBody>
      </p:sp>
      <p:sp>
        <p:nvSpPr>
          <p:cNvPr id="273415" name="Text Box 5"/>
          <p:cNvSpPr txBox="1">
            <a:spLocks noChangeArrowheads="1"/>
          </p:cNvSpPr>
          <p:nvPr/>
        </p:nvSpPr>
        <p:spPr bwMode="auto">
          <a:xfrm>
            <a:off x="1076241" y="3317875"/>
            <a:ext cx="5398680" cy="946150"/>
          </a:xfrm>
          <a:prstGeom prst="rect">
            <a:avLst/>
          </a:prstGeom>
          <a:solidFill>
            <a:schemeClr val="tx1">
              <a:alpha val="89803"/>
            </a:schemeClr>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Otherwise advance window and loop again</a:t>
            </a:r>
          </a:p>
        </p:txBody>
      </p:sp>
      <p:sp>
        <p:nvSpPr>
          <p:cNvPr id="273416" name="AutoShape 6"/>
          <p:cNvSpPr>
            <a:spLocks noChangeArrowheads="1"/>
          </p:cNvSpPr>
          <p:nvPr/>
        </p:nvSpPr>
        <p:spPr bwMode="auto">
          <a:xfrm>
            <a:off x="1954213" y="5191125"/>
            <a:ext cx="2294106" cy="699877"/>
          </a:xfrm>
          <a:prstGeom prst="wedgeRoundRectCallout">
            <a:avLst>
              <a:gd name="adj1" fmla="val 13282"/>
              <a:gd name="adj2" fmla="val -184491"/>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8" name="Text Box 4"/>
          <p:cNvSpPr txBox="1">
            <a:spLocks noChangeArrowheads="1"/>
          </p:cNvSpPr>
          <p:nvPr/>
        </p:nvSpPr>
        <p:spPr bwMode="auto">
          <a:xfrm>
            <a:off x="754063" y="2054225"/>
            <a:ext cx="7331075" cy="3477875"/>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snip = </a:t>
            </a:r>
            <a:r>
              <a:rPr lang="en-US" sz="2000" b="0" dirty="0" err="1">
                <a:solidFill>
                  <a:srgbClr val="9CDCFE"/>
                </a:solidFill>
                <a:effectLst/>
                <a:latin typeface="Consolas" panose="020B0609020204030204" pitchFamily="49" charset="0"/>
              </a:rPr>
              <a:t>pred</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next</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a:t>
            </a:r>
          </a:p>
          <a:p>
            <a:pPr algn="l"/>
            <a:r>
              <a:rPr lang="en-US" sz="2000" dirty="0">
                <a:solidFill>
                  <a:srgbClr val="D4D4D4"/>
                </a:solidFill>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dirty="0">
                <a:solidFill>
                  <a:srgbClr val="D4D4D4"/>
                </a:solidFill>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 retry;</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p>
        </p:txBody>
      </p:sp>
      <p:sp>
        <p:nvSpPr>
          <p:cNvPr id="5" name="Footer Placeholder 2"/>
          <p:cNvSpPr>
            <a:spLocks noGrp="1"/>
          </p:cNvSpPr>
          <p:nvPr>
            <p:ph type="ftr" sz="quarter" idx="10"/>
          </p:nvPr>
        </p:nvSpPr>
        <p:spPr/>
        <p:txBody>
          <a:bodyPr/>
          <a:lstStyle/>
          <a:p>
            <a:pPr>
              <a:defRPr/>
            </a:pPr>
            <a:r>
              <a:rPr lang="en-US" dirty="0"/>
              <a:t>Art of Multiprocessor Programming</a:t>
            </a:r>
          </a:p>
        </p:txBody>
      </p:sp>
      <p:sp>
        <p:nvSpPr>
          <p:cNvPr id="6" name="Slide Number Placeholder 3"/>
          <p:cNvSpPr>
            <a:spLocks noGrp="1"/>
          </p:cNvSpPr>
          <p:nvPr>
            <p:ph type="sldNum" sz="quarter" idx="11"/>
          </p:nvPr>
        </p:nvSpPr>
        <p:spPr/>
        <p:txBody>
          <a:bodyPr/>
          <a:lstStyle/>
          <a:p>
            <a:pPr>
              <a:defRPr/>
            </a:pPr>
            <a:fld id="{0D86BE1C-54C1-4F62-A8D0-8F7B01267E23}" type="slidenum">
              <a:rPr lang="x-none"/>
              <a:pPr>
                <a:defRPr/>
              </a:pPr>
              <a:t>264</a:t>
            </a:fld>
            <a:endParaRPr lang="en-US" dirty="0"/>
          </a:p>
        </p:txBody>
      </p:sp>
      <p:sp>
        <p:nvSpPr>
          <p:cNvPr id="274437" name="Rectangle 3"/>
          <p:cNvSpPr>
            <a:spLocks noGrp="1" noChangeArrowheads="1"/>
          </p:cNvSpPr>
          <p:nvPr>
            <p:ph type="title"/>
          </p:nvPr>
        </p:nvSpPr>
        <p:spPr>
          <a:xfrm>
            <a:off x="622300" y="190500"/>
            <a:ext cx="7772400" cy="1143000"/>
          </a:xfrm>
        </p:spPr>
        <p:txBody>
          <a:bodyPr/>
          <a:lstStyle/>
          <a:p>
            <a:r>
              <a:rPr lang="en-US" dirty="0"/>
              <a:t>Lock-free Find</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62192265-FB4F-5834-3E1A-5539DE3E9D7D}"/>
              </a:ext>
            </a:extLst>
          </p:cNvPr>
          <p:cNvSpPr txBox="1">
            <a:spLocks noChangeArrowheads="1"/>
          </p:cNvSpPr>
          <p:nvPr/>
        </p:nvSpPr>
        <p:spPr bwMode="auto">
          <a:xfrm>
            <a:off x="754063" y="2054225"/>
            <a:ext cx="7331075" cy="3477875"/>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snip = </a:t>
            </a:r>
            <a:r>
              <a:rPr lang="en-US" sz="2000" b="0" dirty="0" err="1">
                <a:solidFill>
                  <a:srgbClr val="9CDCFE"/>
                </a:solidFill>
                <a:effectLst/>
                <a:latin typeface="Consolas" panose="020B0609020204030204" pitchFamily="49" charset="0"/>
              </a:rPr>
              <a:t>pred</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next</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a:t>
            </a:r>
          </a:p>
          <a:p>
            <a:pPr algn="l"/>
            <a:r>
              <a:rPr lang="en-US" sz="2000" dirty="0">
                <a:solidFill>
                  <a:srgbClr val="D4D4D4"/>
                </a:solidFill>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dirty="0">
                <a:solidFill>
                  <a:srgbClr val="D4D4D4"/>
                </a:solidFill>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 retry;</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p>
        </p:txBody>
      </p:sp>
      <p:sp>
        <p:nvSpPr>
          <p:cNvPr id="35" name="Footer Placeholder 2"/>
          <p:cNvSpPr>
            <a:spLocks noGrp="1"/>
          </p:cNvSpPr>
          <p:nvPr>
            <p:ph type="ftr" sz="quarter" idx="10"/>
          </p:nvPr>
        </p:nvSpPr>
        <p:spPr/>
        <p:txBody>
          <a:bodyPr/>
          <a:lstStyle/>
          <a:p>
            <a:pPr>
              <a:defRPr/>
            </a:pPr>
            <a:r>
              <a:rPr lang="en-US" dirty="0"/>
              <a:t>Art of Multiprocessor Programming</a:t>
            </a:r>
          </a:p>
        </p:txBody>
      </p:sp>
      <p:sp>
        <p:nvSpPr>
          <p:cNvPr id="36" name="Slide Number Placeholder 3"/>
          <p:cNvSpPr>
            <a:spLocks noGrp="1"/>
          </p:cNvSpPr>
          <p:nvPr>
            <p:ph type="sldNum" sz="quarter" idx="11"/>
          </p:nvPr>
        </p:nvSpPr>
        <p:spPr/>
        <p:txBody>
          <a:bodyPr/>
          <a:lstStyle/>
          <a:p>
            <a:pPr>
              <a:defRPr/>
            </a:pPr>
            <a:fld id="{FEC7AAB7-C509-4D21-8975-995B923AE574}" type="slidenum">
              <a:rPr lang="x-none"/>
              <a:pPr>
                <a:defRPr/>
              </a:pPr>
              <a:t>265</a:t>
            </a:fld>
            <a:endParaRPr lang="en-US" dirty="0"/>
          </a:p>
        </p:txBody>
      </p:sp>
      <p:sp>
        <p:nvSpPr>
          <p:cNvPr id="275461"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75463" name="Text Box 5"/>
          <p:cNvSpPr txBox="1">
            <a:spLocks noChangeArrowheads="1"/>
          </p:cNvSpPr>
          <p:nvPr/>
        </p:nvSpPr>
        <p:spPr bwMode="auto">
          <a:xfrm>
            <a:off x="3648075" y="1238250"/>
            <a:ext cx="3522665" cy="519113"/>
          </a:xfrm>
          <a:prstGeom prst="rect">
            <a:avLst/>
          </a:prstGeom>
          <a:no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Try to snip out node </a:t>
            </a:r>
          </a:p>
        </p:txBody>
      </p:sp>
      <p:sp>
        <p:nvSpPr>
          <p:cNvPr id="275464" name="AutoShape 6"/>
          <p:cNvSpPr>
            <a:spLocks noChangeArrowheads="1"/>
          </p:cNvSpPr>
          <p:nvPr/>
        </p:nvSpPr>
        <p:spPr bwMode="auto">
          <a:xfrm>
            <a:off x="1210235" y="2985247"/>
            <a:ext cx="5728447" cy="1344705"/>
          </a:xfrm>
          <a:prstGeom prst="wedgeRoundRectCallout">
            <a:avLst>
              <a:gd name="adj1" fmla="val 10793"/>
              <a:gd name="adj2" fmla="val -13480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47A00AC3-DB4E-3ED0-EE20-D5B52A9E3BC0}"/>
              </a:ext>
            </a:extLst>
          </p:cNvPr>
          <p:cNvSpPr txBox="1">
            <a:spLocks noChangeArrowheads="1"/>
          </p:cNvSpPr>
          <p:nvPr/>
        </p:nvSpPr>
        <p:spPr bwMode="auto">
          <a:xfrm>
            <a:off x="754063" y="2054225"/>
            <a:ext cx="7331075" cy="3477875"/>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snip = </a:t>
            </a:r>
            <a:r>
              <a:rPr lang="en-US" sz="2000" b="0" dirty="0" err="1">
                <a:solidFill>
                  <a:srgbClr val="9CDCFE"/>
                </a:solidFill>
                <a:effectLst/>
                <a:latin typeface="Consolas" panose="020B0609020204030204" pitchFamily="49" charset="0"/>
              </a:rPr>
              <a:t>pred</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next</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a:t>
            </a:r>
          </a:p>
          <a:p>
            <a:pPr algn="l"/>
            <a:r>
              <a:rPr lang="en-US" sz="2000" dirty="0">
                <a:solidFill>
                  <a:srgbClr val="D4D4D4"/>
                </a:solidFill>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dirty="0">
                <a:solidFill>
                  <a:srgbClr val="D4D4D4"/>
                </a:solidFill>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 retry;</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p>
        </p:txBody>
      </p:sp>
      <p:sp>
        <p:nvSpPr>
          <p:cNvPr id="30" name="Footer Placeholder 2"/>
          <p:cNvSpPr>
            <a:spLocks noGrp="1"/>
          </p:cNvSpPr>
          <p:nvPr>
            <p:ph type="ftr" sz="quarter" idx="10"/>
          </p:nvPr>
        </p:nvSpPr>
        <p:spPr/>
        <p:txBody>
          <a:bodyPr/>
          <a:lstStyle/>
          <a:p>
            <a:pPr>
              <a:defRPr/>
            </a:pPr>
            <a:r>
              <a:rPr lang="en-US" dirty="0"/>
              <a:t>Art of Multiprocessor Programming</a:t>
            </a:r>
          </a:p>
        </p:txBody>
      </p:sp>
      <p:sp>
        <p:nvSpPr>
          <p:cNvPr id="31" name="Slide Number Placeholder 3"/>
          <p:cNvSpPr>
            <a:spLocks noGrp="1"/>
          </p:cNvSpPr>
          <p:nvPr>
            <p:ph type="sldNum" sz="quarter" idx="11"/>
          </p:nvPr>
        </p:nvSpPr>
        <p:spPr/>
        <p:txBody>
          <a:bodyPr/>
          <a:lstStyle/>
          <a:p>
            <a:pPr>
              <a:defRPr/>
            </a:pPr>
            <a:fld id="{512AEF46-C8C9-4990-81FA-7B8013639D62}" type="slidenum">
              <a:rPr lang="x-none"/>
              <a:pPr>
                <a:defRPr/>
              </a:pPr>
              <a:t>266</a:t>
            </a:fld>
            <a:endParaRPr lang="en-US" dirty="0"/>
          </a:p>
        </p:txBody>
      </p:sp>
      <p:sp>
        <p:nvSpPr>
          <p:cNvPr id="276485"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76487" name="Text Box 5"/>
          <p:cNvSpPr txBox="1">
            <a:spLocks noChangeArrowheads="1"/>
          </p:cNvSpPr>
          <p:nvPr/>
        </p:nvSpPr>
        <p:spPr bwMode="auto">
          <a:xfrm>
            <a:off x="2491120" y="1717339"/>
            <a:ext cx="5965075" cy="954107"/>
          </a:xfrm>
          <a:prstGeom prst="rect">
            <a:avLst/>
          </a:prstGeom>
          <a:solidFill>
            <a:schemeClr val="tx1"/>
          </a:solidFill>
          <a:ln w="38100">
            <a:solidFill>
              <a:srgbClr val="FF0000"/>
            </a:solidFill>
            <a:miter lim="800000"/>
            <a:headEnd/>
            <a:tailEnd/>
          </a:ln>
        </p:spPr>
        <p:txBody>
          <a:bodyPr wrap="square">
            <a:spAutoFit/>
          </a:bodyPr>
          <a:lstStyle/>
          <a:p>
            <a:pPr algn="ctr"/>
            <a:r>
              <a:rPr lang="en-US" sz="2800" dirty="0">
                <a:solidFill>
                  <a:srgbClr val="FFFF00"/>
                </a:solidFill>
                <a:latin typeface="Arial" pitchFamily="34" charset="0"/>
              </a:rPr>
              <a:t>if predecessor’s </a:t>
            </a:r>
            <a:r>
              <a:rPr lang="en-US" sz="2800" dirty="0">
                <a:solidFill>
                  <a:schemeClr val="bg1"/>
                </a:solidFill>
                <a:latin typeface="Consolas" panose="020B0609020204030204" pitchFamily="49" charset="0"/>
                <a:cs typeface="Courier New" panose="02070309020205020404" pitchFamily="49" charset="0"/>
              </a:rPr>
              <a:t>next</a:t>
            </a:r>
            <a:r>
              <a:rPr lang="en-US" sz="2800" dirty="0">
                <a:solidFill>
                  <a:srgbClr val="FFFF00"/>
                </a:solidFill>
                <a:latin typeface="Arial" pitchFamily="34" charset="0"/>
              </a:rPr>
              <a:t> field changed, give up &amp; retry whole traversal </a:t>
            </a:r>
          </a:p>
        </p:txBody>
      </p:sp>
      <p:sp>
        <p:nvSpPr>
          <p:cNvPr id="276488" name="AutoShape 6"/>
          <p:cNvSpPr>
            <a:spLocks noChangeArrowheads="1"/>
          </p:cNvSpPr>
          <p:nvPr/>
        </p:nvSpPr>
        <p:spPr bwMode="auto">
          <a:xfrm>
            <a:off x="1351342" y="4086050"/>
            <a:ext cx="3896026" cy="514350"/>
          </a:xfrm>
          <a:prstGeom prst="wedgeRoundRectCallout">
            <a:avLst>
              <a:gd name="adj1" fmla="val 12669"/>
              <a:gd name="adj2" fmla="val -299383"/>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E0D7A329-83E5-B262-0F0A-4B57126C3863}"/>
              </a:ext>
            </a:extLst>
          </p:cNvPr>
          <p:cNvSpPr txBox="1">
            <a:spLocks noChangeArrowheads="1"/>
          </p:cNvSpPr>
          <p:nvPr/>
        </p:nvSpPr>
        <p:spPr bwMode="auto">
          <a:xfrm>
            <a:off x="754063" y="2054225"/>
            <a:ext cx="7331075" cy="3477875"/>
          </a:xfrm>
          <a:prstGeom prst="rect">
            <a:avLst/>
          </a:prstGeom>
          <a:solidFill>
            <a:schemeClr val="tx1"/>
          </a:solidFill>
          <a:ln w="9525">
            <a:noFill/>
            <a:miter lim="800000"/>
            <a:headEnd/>
            <a:tailEnd/>
          </a:ln>
        </p:spPr>
        <p:txBody>
          <a:bodyPr>
            <a:spAutoFit/>
          </a:bodyPr>
          <a:lstStyle/>
          <a:p>
            <a:pPr algn="l"/>
            <a:r>
              <a:rPr lang="en-US" sz="2000" b="0" dirty="0">
                <a:solidFill>
                  <a:srgbClr val="D4D4D4"/>
                </a:solidFill>
                <a:effectLst/>
                <a:latin typeface="Consolas" panose="020B0609020204030204" pitchFamily="49" charset="0"/>
              </a:rPr>
              <a:t>retry</a:t>
            </a:r>
            <a:r>
              <a:rPr lang="en-US" sz="2000" b="0" dirty="0">
                <a:solidFill>
                  <a:srgbClr val="C586C0"/>
                </a:solidFill>
                <a:effectLst/>
                <a:latin typeface="Consolas" panose="020B0609020204030204" pitchFamily="49" charset="0"/>
              </a:rPr>
              <a:t>:</a:t>
            </a:r>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a:t>
            </a:r>
            <a:r>
              <a:rPr lang="en-US" sz="2000" b="0" dirty="0">
                <a:solidFill>
                  <a:srgbClr val="569CD6"/>
                </a:solidFill>
                <a:effectLst/>
                <a:latin typeface="Consolas" panose="020B0609020204030204" pitchFamily="49" charset="0"/>
              </a:rPr>
              <a:t>true</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while</a:t>
            </a:r>
            <a:r>
              <a:rPr lang="en-US" sz="2000" b="0" dirty="0">
                <a:solidFill>
                  <a:srgbClr val="D4D4D4"/>
                </a:solidFill>
                <a:effectLst/>
                <a:latin typeface="Consolas" panose="020B0609020204030204" pitchFamily="49" charset="0"/>
              </a:rPr>
              <a:t> (marked[</a:t>
            </a:r>
            <a:r>
              <a:rPr lang="en-US" sz="2000" b="0" dirty="0">
                <a:solidFill>
                  <a:srgbClr val="B5CEA8"/>
                </a:solidFill>
                <a:effectLst/>
                <a:latin typeface="Consolas" panose="020B0609020204030204" pitchFamily="49" charset="0"/>
              </a:rPr>
              <a:t>0</a:t>
            </a:r>
            <a:r>
              <a:rPr lang="en-US" sz="2000" b="0" dirty="0">
                <a:solidFill>
                  <a:srgbClr val="D4D4D4"/>
                </a:solidFill>
                <a:effectLst/>
                <a:latin typeface="Consolas" panose="020B0609020204030204" pitchFamily="49" charset="0"/>
              </a:rPr>
              <a:t>]) {</a:t>
            </a:r>
          </a:p>
          <a:p>
            <a:pPr algn="l"/>
            <a:r>
              <a:rPr lang="en-US" sz="2000" b="0" dirty="0">
                <a:solidFill>
                  <a:srgbClr val="D4D4D4"/>
                </a:solidFill>
                <a:effectLst/>
                <a:latin typeface="Consolas" panose="020B0609020204030204" pitchFamily="49" charset="0"/>
              </a:rPr>
              <a:t>    snip = </a:t>
            </a:r>
            <a:r>
              <a:rPr lang="en-US" sz="2000" b="0" dirty="0" err="1">
                <a:solidFill>
                  <a:srgbClr val="9CDCFE"/>
                </a:solidFill>
                <a:effectLst/>
                <a:latin typeface="Consolas" panose="020B0609020204030204" pitchFamily="49" charset="0"/>
              </a:rPr>
              <a:t>pred</a:t>
            </a:r>
            <a:r>
              <a:rPr lang="en-US" sz="2000" b="0" dirty="0" err="1">
                <a:solidFill>
                  <a:srgbClr val="D4D4D4"/>
                </a:solidFill>
                <a:effectLst/>
                <a:latin typeface="Consolas" panose="020B0609020204030204" pitchFamily="49" charset="0"/>
              </a:rPr>
              <a:t>.</a:t>
            </a:r>
            <a:r>
              <a:rPr lang="en-US" sz="2000" b="0" dirty="0" err="1">
                <a:solidFill>
                  <a:srgbClr val="9CDCFE"/>
                </a:solidFill>
                <a:effectLst/>
                <a:latin typeface="Consolas" panose="020B0609020204030204" pitchFamily="49" charset="0"/>
              </a:rPr>
              <a:t>next</a:t>
            </a:r>
            <a:r>
              <a:rPr lang="en-US" sz="2000" b="0" dirty="0" err="1">
                <a:solidFill>
                  <a:srgbClr val="D4D4D4"/>
                </a:solidFill>
                <a:effectLst/>
                <a:latin typeface="Consolas" panose="020B0609020204030204" pitchFamily="49" charset="0"/>
              </a:rPr>
              <a:t>.</a:t>
            </a:r>
            <a:r>
              <a:rPr lang="en-US" sz="2000" b="0" dirty="0" err="1">
                <a:solidFill>
                  <a:srgbClr val="DCDCAA"/>
                </a:solidFill>
                <a:effectLst/>
                <a:latin typeface="Consolas" panose="020B0609020204030204" pitchFamily="49" charset="0"/>
              </a:rPr>
              <a:t>compareAndSet</a:t>
            </a:r>
            <a:r>
              <a:rPr lang="en-US" sz="2000" b="0" dirty="0">
                <a:solidFill>
                  <a:srgbClr val="D4D4D4"/>
                </a:solidFill>
                <a:effectLst/>
                <a:latin typeface="Consolas" panose="020B0609020204030204" pitchFamily="49" charset="0"/>
              </a:rPr>
              <a:t>(</a:t>
            </a:r>
            <a:r>
              <a:rPr lang="en-US" sz="2000" b="0" dirty="0" err="1">
                <a:solidFill>
                  <a:srgbClr val="D4D4D4"/>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err="1">
                <a:solidFill>
                  <a:srgbClr val="D4D4D4"/>
                </a:solidFill>
                <a:effectLst/>
                <a:latin typeface="Consolas" panose="020B0609020204030204" pitchFamily="49" charset="0"/>
              </a:rPr>
              <a:t>succ</a:t>
            </a:r>
            <a:r>
              <a:rPr lang="en-US" sz="2000" b="0" dirty="0">
                <a:solidFill>
                  <a:srgbClr val="D4D4D4"/>
                </a:solidFill>
                <a:effectLst/>
                <a:latin typeface="Consolas" panose="020B0609020204030204" pitchFamily="49" charset="0"/>
              </a:rPr>
              <a:t>,</a:t>
            </a:r>
          </a:p>
          <a:p>
            <a:pPr algn="l"/>
            <a:r>
              <a:rPr lang="en-US" sz="2000" dirty="0">
                <a:solidFill>
                  <a:srgbClr val="D4D4D4"/>
                </a:solidFill>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dirty="0">
                <a:solidFill>
                  <a:srgbClr val="D4D4D4"/>
                </a:solidFill>
                <a:latin typeface="Consolas" panose="020B0609020204030204" pitchFamily="49" charset="0"/>
              </a:rPr>
              <a:t>                                   </a:t>
            </a:r>
            <a:r>
              <a:rPr lang="en-US" sz="2000" b="0" dirty="0">
                <a:solidFill>
                  <a:srgbClr val="569CD6"/>
                </a:solidFill>
                <a:effectLst/>
                <a:latin typeface="Consolas" panose="020B0609020204030204" pitchFamily="49" charset="0"/>
              </a:rPr>
              <a:t>false</a:t>
            </a:r>
            <a:r>
              <a:rPr lang="en-US" sz="2000" b="0" dirty="0">
                <a:solidFill>
                  <a:srgbClr val="D4D4D4"/>
                </a:solidFill>
                <a:effectLst/>
                <a:latin typeface="Consolas" panose="020B0609020204030204" pitchFamily="49" charset="0"/>
              </a:rPr>
              <a:t>);</a:t>
            </a:r>
          </a:p>
          <a:p>
            <a:pPr algn="l"/>
            <a:r>
              <a:rPr lang="en-US" sz="2000" b="0" dirty="0">
                <a:solidFill>
                  <a:srgbClr val="D4D4D4"/>
                </a:solidFill>
                <a:effectLst/>
                <a:latin typeface="Consolas" panose="020B0609020204030204" pitchFamily="49" charset="0"/>
              </a:rPr>
              <a:t>    </a:t>
            </a:r>
            <a:r>
              <a:rPr lang="en-US" sz="2000" b="0" dirty="0">
                <a:solidFill>
                  <a:srgbClr val="C586C0"/>
                </a:solidFill>
                <a:effectLst/>
                <a:latin typeface="Consolas" panose="020B0609020204030204" pitchFamily="49" charset="0"/>
              </a:rPr>
              <a:t>if</a:t>
            </a:r>
            <a:r>
              <a:rPr lang="en-US" sz="2000" b="0" dirty="0">
                <a:solidFill>
                  <a:srgbClr val="D4D4D4"/>
                </a:solidFill>
                <a:effectLst/>
                <a:latin typeface="Consolas" panose="020B0609020204030204" pitchFamily="49" charset="0"/>
              </a:rPr>
              <a:t> (!snip) </a:t>
            </a:r>
            <a:r>
              <a:rPr lang="en-US" sz="2000" b="0" dirty="0">
                <a:solidFill>
                  <a:srgbClr val="C586C0"/>
                </a:solidFill>
                <a:effectLst/>
                <a:latin typeface="Consolas" panose="020B0609020204030204" pitchFamily="49" charset="0"/>
              </a:rPr>
              <a:t>continue</a:t>
            </a:r>
            <a:r>
              <a:rPr lang="en-US" sz="2000" b="0" dirty="0">
                <a:solidFill>
                  <a:srgbClr val="D4D4D4"/>
                </a:solidFill>
                <a:effectLst/>
                <a:latin typeface="Consolas" panose="020B0609020204030204" pitchFamily="49" charset="0"/>
              </a:rPr>
              <a:t> retry;</a:t>
            </a:r>
          </a:p>
          <a:p>
            <a:pPr algn="l"/>
            <a:r>
              <a:rPr lang="en-US" sz="2000" b="0" dirty="0">
                <a:solidFill>
                  <a:srgbClr val="D4D4D4"/>
                </a:solidFill>
                <a:effectLst/>
                <a:latin typeface="Consolas" panose="020B0609020204030204" pitchFamily="49" charset="0"/>
              </a:rPr>
              <a:t>    curr = succ; </a:t>
            </a:r>
          </a:p>
          <a:p>
            <a:pPr algn="l"/>
            <a:r>
              <a:rPr lang="en-US" sz="2000" b="0" dirty="0">
                <a:solidFill>
                  <a:srgbClr val="D4D4D4"/>
                </a:solidFill>
                <a:effectLst/>
                <a:latin typeface="Consolas" panose="020B0609020204030204" pitchFamily="49" charset="0"/>
              </a:rPr>
              <a:t>    succ = </a:t>
            </a:r>
            <a:r>
              <a:rPr lang="en-US" sz="2000" b="0" dirty="0">
                <a:solidFill>
                  <a:srgbClr val="9CDCFE"/>
                </a:solidFill>
                <a:effectLst/>
                <a:latin typeface="Consolas" panose="020B0609020204030204" pitchFamily="49" charset="0"/>
              </a:rPr>
              <a:t>curr</a:t>
            </a:r>
            <a:r>
              <a:rPr lang="en-US" sz="2000" b="0" dirty="0">
                <a:solidFill>
                  <a:srgbClr val="D4D4D4"/>
                </a:solidFill>
                <a:effectLst/>
                <a:latin typeface="Consolas" panose="020B0609020204030204" pitchFamily="49" charset="0"/>
              </a:rPr>
              <a:t>.</a:t>
            </a:r>
            <a:r>
              <a:rPr lang="en-US" sz="2000" b="0" dirty="0">
                <a:solidFill>
                  <a:srgbClr val="9CDCFE"/>
                </a:solidFill>
                <a:effectLst/>
                <a:latin typeface="Consolas" panose="020B0609020204030204" pitchFamily="49" charset="0"/>
              </a:rPr>
              <a:t>next</a:t>
            </a:r>
            <a:r>
              <a:rPr lang="en-US" sz="2000" b="0" dirty="0">
                <a:solidFill>
                  <a:srgbClr val="D4D4D4"/>
                </a:solidFill>
                <a:effectLst/>
                <a:latin typeface="Consolas" panose="020B0609020204030204" pitchFamily="49" charset="0"/>
              </a:rPr>
              <a:t>.</a:t>
            </a:r>
            <a:r>
              <a:rPr lang="en-US" sz="2000" b="0" dirty="0">
                <a:solidFill>
                  <a:srgbClr val="DCDCAA"/>
                </a:solidFill>
                <a:effectLst/>
                <a:latin typeface="Consolas" panose="020B0609020204030204" pitchFamily="49" charset="0"/>
              </a:rPr>
              <a:t>get</a:t>
            </a:r>
            <a:r>
              <a:rPr lang="en-US" sz="2000" b="0" dirty="0">
                <a:solidFill>
                  <a:srgbClr val="D4D4D4"/>
                </a:solidFill>
                <a:effectLst/>
                <a:latin typeface="Consolas" panose="020B0609020204030204" pitchFamily="49" charset="0"/>
              </a:rPr>
              <a:t>(marked); </a:t>
            </a:r>
          </a:p>
          <a:p>
            <a:pPr algn="l"/>
            <a:r>
              <a:rPr lang="en-US" sz="2000" b="0" dirty="0">
                <a:solidFill>
                  <a:srgbClr val="D4D4D4"/>
                </a:solidFill>
                <a:effectLst/>
                <a:latin typeface="Consolas" panose="020B0609020204030204" pitchFamily="49" charset="0"/>
              </a:rPr>
              <a:t>  }</a:t>
            </a:r>
          </a:p>
        </p:txBody>
      </p:sp>
      <p:sp>
        <p:nvSpPr>
          <p:cNvPr id="7" name="Footer Placeholder 2"/>
          <p:cNvSpPr>
            <a:spLocks noGrp="1"/>
          </p:cNvSpPr>
          <p:nvPr>
            <p:ph type="ftr" sz="quarter" idx="10"/>
          </p:nvPr>
        </p:nvSpPr>
        <p:spPr/>
        <p:txBody>
          <a:bodyPr/>
          <a:lstStyle/>
          <a:p>
            <a:pPr>
              <a:defRPr/>
            </a:pPr>
            <a:r>
              <a:rPr lang="en-US" dirty="0"/>
              <a:t>Art of Multiprocessor Programming</a:t>
            </a:r>
          </a:p>
        </p:txBody>
      </p:sp>
      <p:sp>
        <p:nvSpPr>
          <p:cNvPr id="8" name="Slide Number Placeholder 3"/>
          <p:cNvSpPr>
            <a:spLocks noGrp="1"/>
          </p:cNvSpPr>
          <p:nvPr>
            <p:ph type="sldNum" sz="quarter" idx="11"/>
          </p:nvPr>
        </p:nvSpPr>
        <p:spPr/>
        <p:txBody>
          <a:bodyPr/>
          <a:lstStyle/>
          <a:p>
            <a:pPr>
              <a:defRPr/>
            </a:pPr>
            <a:fld id="{DC0CFBAF-B699-41DE-B2ED-3A2E02B39CBF}" type="slidenum">
              <a:rPr lang="x-none"/>
              <a:pPr>
                <a:defRPr/>
              </a:pPr>
              <a:t>267</a:t>
            </a:fld>
            <a:endParaRPr lang="en-US" dirty="0"/>
          </a:p>
        </p:txBody>
      </p:sp>
      <p:sp>
        <p:nvSpPr>
          <p:cNvPr id="277509" name="Rectangle 3"/>
          <p:cNvSpPr>
            <a:spLocks noGrp="1" noChangeArrowheads="1"/>
          </p:cNvSpPr>
          <p:nvPr>
            <p:ph type="title"/>
          </p:nvPr>
        </p:nvSpPr>
        <p:spPr>
          <a:xfrm>
            <a:off x="622300" y="190500"/>
            <a:ext cx="7772400" cy="1143000"/>
          </a:xfrm>
        </p:spPr>
        <p:txBody>
          <a:bodyPr/>
          <a:lstStyle/>
          <a:p>
            <a:r>
              <a:rPr lang="en-US" dirty="0"/>
              <a:t>Lock-free Find</a:t>
            </a:r>
          </a:p>
        </p:txBody>
      </p:sp>
      <p:sp>
        <p:nvSpPr>
          <p:cNvPr id="277511" name="Text Box 5"/>
          <p:cNvSpPr txBox="1">
            <a:spLocks noChangeArrowheads="1"/>
          </p:cNvSpPr>
          <p:nvPr/>
        </p:nvSpPr>
        <p:spPr bwMode="auto">
          <a:xfrm>
            <a:off x="2471737" y="1725191"/>
            <a:ext cx="5033963" cy="946150"/>
          </a:xfrm>
          <a:prstGeom prst="rect">
            <a:avLst/>
          </a:prstGeom>
          <a:noFill/>
          <a:ln w="38100">
            <a:solidFill>
              <a:srgbClr val="FF0000"/>
            </a:solidFill>
            <a:miter lim="800000"/>
            <a:headEnd/>
            <a:tailEnd/>
          </a:ln>
        </p:spPr>
        <p:txBody>
          <a:bodyPr>
            <a:spAutoFit/>
          </a:bodyPr>
          <a:lstStyle/>
          <a:p>
            <a:pPr algn="ctr"/>
            <a:r>
              <a:rPr lang="en-US" sz="2800" dirty="0">
                <a:solidFill>
                  <a:srgbClr val="FFFF00"/>
                </a:solidFill>
                <a:latin typeface="Arial" pitchFamily="34" charset="0"/>
              </a:rPr>
              <a:t>Otherwise, move on to check if next node logically removed</a:t>
            </a:r>
          </a:p>
        </p:txBody>
      </p:sp>
      <p:sp>
        <p:nvSpPr>
          <p:cNvPr id="277512" name="AutoShape 6"/>
          <p:cNvSpPr>
            <a:spLocks noChangeArrowheads="1"/>
          </p:cNvSpPr>
          <p:nvPr/>
        </p:nvSpPr>
        <p:spPr bwMode="auto">
          <a:xfrm>
            <a:off x="1170921" y="4500425"/>
            <a:ext cx="4492625" cy="806450"/>
          </a:xfrm>
          <a:prstGeom prst="wedgeRoundRectCallout">
            <a:avLst>
              <a:gd name="adj1" fmla="val 32182"/>
              <a:gd name="adj2" fmla="val -259449"/>
              <a:gd name="adj3" fmla="val 16667"/>
            </a:avLst>
          </a:prstGeom>
          <a:noFill/>
          <a:ln w="38100">
            <a:solidFill>
              <a:srgbClr val="FF0000"/>
            </a:solidFill>
            <a:miter lim="800000"/>
            <a:headEnd/>
            <a:tailEnd/>
          </a:ln>
        </p:spPr>
        <p:txBody>
          <a:bodyPr anchor="ctr"/>
          <a:lstStyle/>
          <a:p>
            <a:pPr algn="ctr"/>
            <a:endParaRPr lang="en-US" sz="4400" b="1" baseline="30000" dirty="0">
              <a:solidFill>
                <a:schemeClr val="tx1"/>
              </a:solidFill>
              <a:latin typeface="Arial" pitchFamily="34" charset="0"/>
            </a:endParaRP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4857D9CB-1AAE-42D8-AB57-AC5809930BE2}" type="slidenum">
              <a:rPr lang="x-none"/>
              <a:pPr>
                <a:defRPr/>
              </a:pPr>
              <a:t>268</a:t>
            </a:fld>
            <a:endParaRPr lang="en-US" dirty="0"/>
          </a:p>
        </p:txBody>
      </p:sp>
      <p:sp>
        <p:nvSpPr>
          <p:cNvPr id="278532" name="Rectangle 2"/>
          <p:cNvSpPr>
            <a:spLocks noGrp="1" noChangeArrowheads="1"/>
          </p:cNvSpPr>
          <p:nvPr>
            <p:ph type="title" idx="4294967295"/>
          </p:nvPr>
        </p:nvSpPr>
        <p:spPr>
          <a:xfrm>
            <a:off x="0" y="609600"/>
            <a:ext cx="7772400" cy="1143000"/>
          </a:xfrm>
        </p:spPr>
        <p:txBody>
          <a:bodyPr/>
          <a:lstStyle/>
          <a:p>
            <a:r>
              <a:rPr lang="en-US" dirty="0"/>
              <a:t>Performance </a:t>
            </a:r>
          </a:p>
        </p:txBody>
      </p:sp>
      <p:sp>
        <p:nvSpPr>
          <p:cNvPr id="3" name="TextBox 2">
            <a:extLst>
              <a:ext uri="{FF2B5EF4-FFF2-40B4-BE49-F238E27FC236}">
                <a16:creationId xmlns:a16="http://schemas.microsoft.com/office/drawing/2014/main" id="{AFE0EDFD-F832-5668-3E81-F6D539B75FBF}"/>
              </a:ext>
            </a:extLst>
          </p:cNvPr>
          <p:cNvSpPr txBox="1"/>
          <p:nvPr/>
        </p:nvSpPr>
        <p:spPr bwMode="auto">
          <a:xfrm>
            <a:off x="817772" y="2470931"/>
            <a:ext cx="6559445" cy="523220"/>
          </a:xfrm>
          <a:prstGeom prst="rect">
            <a:avLst/>
          </a:prstGeom>
          <a:solidFill>
            <a:schemeClr val="tx1"/>
          </a:solidFill>
          <a:ln w="76200">
            <a:solidFill>
              <a:srgbClr val="00B0F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Different list-based set implementations</a:t>
            </a:r>
          </a:p>
        </p:txBody>
      </p:sp>
      <p:sp>
        <p:nvSpPr>
          <p:cNvPr id="6" name="TextBox 5">
            <a:extLst>
              <a:ext uri="{FF2B5EF4-FFF2-40B4-BE49-F238E27FC236}">
                <a16:creationId xmlns:a16="http://schemas.microsoft.com/office/drawing/2014/main" id="{2CF62449-DC66-70A8-16BC-F202846B0B6A}"/>
              </a:ext>
            </a:extLst>
          </p:cNvPr>
          <p:cNvSpPr txBox="1"/>
          <p:nvPr/>
        </p:nvSpPr>
        <p:spPr bwMode="auto">
          <a:xfrm>
            <a:off x="817772" y="4500844"/>
            <a:ext cx="6222785"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Vary percentage of </a:t>
            </a:r>
            <a:r>
              <a:rPr lang="en-US" sz="2800" dirty="0">
                <a:solidFill>
                  <a:schemeClr val="bg1"/>
                </a:solidFill>
                <a:latin typeface="Consolas" panose="020B0609020204030204" pitchFamily="49" charset="0"/>
                <a:cs typeface="Courier New" pitchFamily="49" charset="0"/>
              </a:rPr>
              <a:t>contains()</a:t>
            </a:r>
            <a:r>
              <a:rPr lang="en-US" sz="2800" dirty="0">
                <a:solidFill>
                  <a:srgbClr val="FFFF00"/>
                </a:solidFill>
              </a:rPr>
              <a:t> calls</a:t>
            </a:r>
          </a:p>
        </p:txBody>
      </p:sp>
      <p:sp>
        <p:nvSpPr>
          <p:cNvPr id="7" name="TextBox 3">
            <a:extLst>
              <a:ext uri="{FF2B5EF4-FFF2-40B4-BE49-F238E27FC236}">
                <a16:creationId xmlns:a16="http://schemas.microsoft.com/office/drawing/2014/main" id="{446B7014-C096-615F-E80F-835616E63C3E}"/>
              </a:ext>
            </a:extLst>
          </p:cNvPr>
          <p:cNvSpPr txBox="1"/>
          <p:nvPr/>
        </p:nvSpPr>
        <p:spPr bwMode="auto">
          <a:xfrm>
            <a:off x="817772" y="3485887"/>
            <a:ext cx="3045093" cy="523220"/>
          </a:xfrm>
          <a:prstGeom prst="rect">
            <a:avLst/>
          </a:prstGeom>
          <a:solidFill>
            <a:schemeClr val="tx1"/>
          </a:solidFill>
          <a:ln w="76200">
            <a:solidFill>
              <a:srgbClr val="C00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16-node machine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2" name="Footer Placeholder 4"/>
          <p:cNvSpPr>
            <a:spLocks noGrp="1"/>
          </p:cNvSpPr>
          <p:nvPr>
            <p:ph type="ftr" sz="quarter" idx="10"/>
          </p:nvPr>
        </p:nvSpPr>
        <p:spPr>
          <a:solidFill>
            <a:schemeClr val="tx1"/>
          </a:solidFill>
        </p:spPr>
        <p:txBody>
          <a:bodyPr/>
          <a:lstStyle/>
          <a:p>
            <a:pPr>
              <a:defRPr/>
            </a:pPr>
            <a:r>
              <a:rPr lang="en-US" dirty="0"/>
              <a:t>Art of Multiprocessor Programming</a:t>
            </a:r>
          </a:p>
        </p:txBody>
      </p:sp>
      <p:sp>
        <p:nvSpPr>
          <p:cNvPr id="583" name="Slide Number Placeholder 5"/>
          <p:cNvSpPr>
            <a:spLocks noGrp="1"/>
          </p:cNvSpPr>
          <p:nvPr>
            <p:ph type="sldNum" sz="quarter" idx="11"/>
          </p:nvPr>
        </p:nvSpPr>
        <p:spPr>
          <a:solidFill>
            <a:schemeClr val="tx1"/>
          </a:solidFill>
        </p:spPr>
        <p:txBody>
          <a:bodyPr/>
          <a:lstStyle/>
          <a:p>
            <a:pPr>
              <a:defRPr/>
            </a:pPr>
            <a:fld id="{0C4393DD-2013-454E-B260-AB3DE4DBBAB5}" type="slidenum">
              <a:rPr lang="x-none"/>
              <a:pPr>
                <a:defRPr/>
              </a:pPr>
              <a:t>269</a:t>
            </a:fld>
            <a:endParaRPr lang="en-US" dirty="0"/>
          </a:p>
        </p:txBody>
      </p:sp>
      <p:sp>
        <p:nvSpPr>
          <p:cNvPr id="279556" name="Rectangle 2"/>
          <p:cNvSpPr>
            <a:spLocks noGrp="1" noChangeArrowheads="1"/>
          </p:cNvSpPr>
          <p:nvPr>
            <p:ph type="title"/>
          </p:nvPr>
        </p:nvSpPr>
        <p:spPr>
          <a:xfrm>
            <a:off x="555625" y="392113"/>
            <a:ext cx="7772400" cy="1143000"/>
          </a:xfrm>
          <a:solidFill>
            <a:schemeClr val="tx1"/>
          </a:solidFill>
        </p:spPr>
        <p:txBody>
          <a:bodyPr/>
          <a:lstStyle/>
          <a:p>
            <a:r>
              <a:rPr lang="en-US" dirty="0"/>
              <a:t>High Contains Ratio</a:t>
            </a:r>
          </a:p>
        </p:txBody>
      </p:sp>
      <p:sp>
        <p:nvSpPr>
          <p:cNvPr id="279557" name="AutoShape 10"/>
          <p:cNvSpPr>
            <a:spLocks noChangeAspect="1" noChangeArrowheads="1" noTextEdit="1"/>
          </p:cNvSpPr>
          <p:nvPr/>
        </p:nvSpPr>
        <p:spPr bwMode="auto">
          <a:xfrm>
            <a:off x="-242888" y="1492250"/>
            <a:ext cx="7650163" cy="4548188"/>
          </a:xfrm>
          <a:prstGeom prst="rect">
            <a:avLst/>
          </a:prstGeom>
          <a:noFill/>
          <a:ln w="9525">
            <a:noFill/>
            <a:miter lim="800000"/>
            <a:headEnd/>
            <a:tailEnd/>
          </a:ln>
        </p:spPr>
        <p:txBody>
          <a:bodyPr/>
          <a:lstStyle/>
          <a:p>
            <a:endParaRPr lang="en-US" dirty="0">
              <a:latin typeface="Consolas" panose="020B0609020204030204" pitchFamily="49" charset="0"/>
            </a:endParaRPr>
          </a:p>
        </p:txBody>
      </p:sp>
      <p:sp>
        <p:nvSpPr>
          <p:cNvPr id="279558" name="AutoShape 1072"/>
          <p:cNvSpPr>
            <a:spLocks noChangeAspect="1" noChangeArrowheads="1" noTextEdit="1"/>
          </p:cNvSpPr>
          <p:nvPr/>
        </p:nvSpPr>
        <p:spPr bwMode="auto">
          <a:xfrm>
            <a:off x="-90488" y="1644650"/>
            <a:ext cx="7650163" cy="4548188"/>
          </a:xfrm>
          <a:prstGeom prst="rect">
            <a:avLst/>
          </a:prstGeom>
          <a:noFill/>
          <a:ln w="9525">
            <a:noFill/>
            <a:miter lim="800000"/>
            <a:headEnd/>
            <a:tailEnd/>
          </a:ln>
        </p:spPr>
        <p:txBody>
          <a:bodyPr/>
          <a:lstStyle/>
          <a:p>
            <a:endParaRPr lang="en-US" dirty="0">
              <a:latin typeface="Consolas" panose="020B0609020204030204" pitchFamily="49" charset="0"/>
            </a:endParaRPr>
          </a:p>
        </p:txBody>
      </p:sp>
      <p:sp>
        <p:nvSpPr>
          <p:cNvPr id="279559" name="Text Box 3"/>
          <p:cNvSpPr txBox="1">
            <a:spLocks noChangeArrowheads="1"/>
          </p:cNvSpPr>
          <p:nvPr/>
        </p:nvSpPr>
        <p:spPr bwMode="auto">
          <a:xfrm>
            <a:off x="7107238" y="3165475"/>
            <a:ext cx="1165704" cy="338554"/>
          </a:xfrm>
          <a:prstGeom prst="rect">
            <a:avLst/>
          </a:prstGeom>
          <a:noFill/>
          <a:ln w="9525" algn="ctr">
            <a:noFill/>
            <a:miter lim="800000"/>
            <a:headEnd/>
            <a:tailEnd/>
          </a:ln>
        </p:spPr>
        <p:txBody>
          <a:bodyPr wrap="none">
            <a:spAutoFit/>
          </a:bodyPr>
          <a:lstStyle/>
          <a:p>
            <a:pPr algn="l"/>
            <a:r>
              <a:rPr lang="en-US" sz="1600" b="1" dirty="0">
                <a:latin typeface="Arial" pitchFamily="34" charset="0"/>
              </a:rPr>
              <a:t>Lock-free </a:t>
            </a:r>
          </a:p>
        </p:txBody>
      </p:sp>
      <p:sp>
        <p:nvSpPr>
          <p:cNvPr id="279560" name="Text Box 4"/>
          <p:cNvSpPr txBox="1">
            <a:spLocks noChangeArrowheads="1"/>
          </p:cNvSpPr>
          <p:nvPr/>
        </p:nvSpPr>
        <p:spPr bwMode="auto">
          <a:xfrm>
            <a:off x="7127875" y="3411538"/>
            <a:ext cx="1027113" cy="336550"/>
          </a:xfrm>
          <a:prstGeom prst="rect">
            <a:avLst/>
          </a:prstGeom>
          <a:noFill/>
          <a:ln w="9525" algn="ctr">
            <a:noFill/>
            <a:miter lim="800000"/>
            <a:headEnd/>
            <a:tailEnd/>
          </a:ln>
        </p:spPr>
        <p:txBody>
          <a:bodyPr wrap="none">
            <a:spAutoFit/>
          </a:bodyPr>
          <a:lstStyle/>
          <a:p>
            <a:pPr algn="l"/>
            <a:r>
              <a:rPr lang="en-US" sz="1600" b="1" dirty="0">
                <a:latin typeface="Arial" pitchFamily="34" charset="0"/>
              </a:rPr>
              <a:t>Lazy list</a:t>
            </a:r>
          </a:p>
        </p:txBody>
      </p:sp>
      <p:sp>
        <p:nvSpPr>
          <p:cNvPr id="279561" name="Text Box 7"/>
          <p:cNvSpPr txBox="1">
            <a:spLocks noChangeArrowheads="1"/>
          </p:cNvSpPr>
          <p:nvPr/>
        </p:nvSpPr>
        <p:spPr bwMode="auto">
          <a:xfrm>
            <a:off x="7081838" y="4949825"/>
            <a:ext cx="1712328" cy="338554"/>
          </a:xfrm>
          <a:prstGeom prst="rect">
            <a:avLst/>
          </a:prstGeom>
          <a:noFill/>
          <a:ln w="9525" algn="ctr">
            <a:noFill/>
            <a:miter lim="800000"/>
            <a:headEnd/>
            <a:tailEnd/>
          </a:ln>
        </p:spPr>
        <p:txBody>
          <a:bodyPr wrap="none">
            <a:spAutoFit/>
          </a:bodyPr>
          <a:lstStyle/>
          <a:p>
            <a:pPr algn="l"/>
            <a:r>
              <a:rPr lang="en-US" sz="1600" b="1" dirty="0">
                <a:latin typeface="Arial" pitchFamily="34" charset="0"/>
              </a:rPr>
              <a:t>Coarse Grained</a:t>
            </a:r>
          </a:p>
        </p:txBody>
      </p:sp>
      <p:sp>
        <p:nvSpPr>
          <p:cNvPr id="279562" name="Text Box 8"/>
          <p:cNvSpPr txBox="1">
            <a:spLocks noChangeArrowheads="1"/>
          </p:cNvSpPr>
          <p:nvPr/>
        </p:nvSpPr>
        <p:spPr bwMode="auto">
          <a:xfrm>
            <a:off x="7075488" y="5157788"/>
            <a:ext cx="2064989" cy="338554"/>
          </a:xfrm>
          <a:prstGeom prst="rect">
            <a:avLst/>
          </a:prstGeom>
          <a:noFill/>
          <a:ln w="9525" algn="ctr">
            <a:noFill/>
            <a:miter lim="800000"/>
            <a:headEnd/>
            <a:tailEnd/>
          </a:ln>
        </p:spPr>
        <p:txBody>
          <a:bodyPr wrap="none">
            <a:spAutoFit/>
          </a:bodyPr>
          <a:lstStyle/>
          <a:p>
            <a:pPr algn="l"/>
            <a:r>
              <a:rPr lang="en-US" sz="1600" b="1" dirty="0">
                <a:latin typeface="Arial" pitchFamily="34" charset="0"/>
              </a:rPr>
              <a:t>Fine Lock-coupling</a:t>
            </a:r>
          </a:p>
        </p:txBody>
      </p:sp>
      <p:sp>
        <p:nvSpPr>
          <p:cNvPr id="279563" name="Freeform 20"/>
          <p:cNvSpPr>
            <a:spLocks/>
          </p:cNvSpPr>
          <p:nvPr/>
        </p:nvSpPr>
        <p:spPr bwMode="auto">
          <a:xfrm>
            <a:off x="404813" y="4675188"/>
            <a:ext cx="117475" cy="180975"/>
          </a:xfrm>
          <a:custGeom>
            <a:avLst/>
            <a:gdLst>
              <a:gd name="T0" fmla="*/ 2147483647 w 74"/>
              <a:gd name="T1" fmla="*/ 2147483647 h 114"/>
              <a:gd name="T2" fmla="*/ 2147483647 w 74"/>
              <a:gd name="T3" fmla="*/ 2147483647 h 114"/>
              <a:gd name="T4" fmla="*/ 0 w 74"/>
              <a:gd name="T5" fmla="*/ 2147483647 h 114"/>
              <a:gd name="T6" fmla="*/ 0 w 74"/>
              <a:gd name="T7" fmla="*/ 2147483647 h 114"/>
              <a:gd name="T8" fmla="*/ 0 w 74"/>
              <a:gd name="T9" fmla="*/ 2147483647 h 114"/>
              <a:gd name="T10" fmla="*/ 2147483647 w 74"/>
              <a:gd name="T11" fmla="*/ 2147483647 h 114"/>
              <a:gd name="T12" fmla="*/ 2147483647 w 74"/>
              <a:gd name="T13" fmla="*/ 2147483647 h 114"/>
              <a:gd name="T14" fmla="*/ 2147483647 w 74"/>
              <a:gd name="T15" fmla="*/ 2147483647 h 114"/>
              <a:gd name="T16" fmla="*/ 2147483647 w 74"/>
              <a:gd name="T17" fmla="*/ 2147483647 h 114"/>
              <a:gd name="T18" fmla="*/ 2147483647 w 74"/>
              <a:gd name="T19" fmla="*/ 2147483647 h 114"/>
              <a:gd name="T20" fmla="*/ 2147483647 w 74"/>
              <a:gd name="T21" fmla="*/ 2147483647 h 114"/>
              <a:gd name="T22" fmla="*/ 2147483647 w 74"/>
              <a:gd name="T23" fmla="*/ 2147483647 h 114"/>
              <a:gd name="T24" fmla="*/ 2147483647 w 74"/>
              <a:gd name="T25" fmla="*/ 2147483647 h 114"/>
              <a:gd name="T26" fmla="*/ 2147483647 w 74"/>
              <a:gd name="T27" fmla="*/ 2147483647 h 114"/>
              <a:gd name="T28" fmla="*/ 2147483647 w 74"/>
              <a:gd name="T29" fmla="*/ 2147483647 h 114"/>
              <a:gd name="T30" fmla="*/ 2147483647 w 74"/>
              <a:gd name="T31" fmla="*/ 2147483647 h 114"/>
              <a:gd name="T32" fmla="*/ 2147483647 w 74"/>
              <a:gd name="T33" fmla="*/ 2147483647 h 114"/>
              <a:gd name="T34" fmla="*/ 2147483647 w 74"/>
              <a:gd name="T35" fmla="*/ 2147483647 h 114"/>
              <a:gd name="T36" fmla="*/ 2147483647 w 74"/>
              <a:gd name="T37" fmla="*/ 2147483647 h 114"/>
              <a:gd name="T38" fmla="*/ 2147483647 w 74"/>
              <a:gd name="T39" fmla="*/ 2147483647 h 114"/>
              <a:gd name="T40" fmla="*/ 2147483647 w 74"/>
              <a:gd name="T41" fmla="*/ 2147483647 h 114"/>
              <a:gd name="T42" fmla="*/ 2147483647 w 74"/>
              <a:gd name="T43" fmla="*/ 2147483647 h 114"/>
              <a:gd name="T44" fmla="*/ 0 w 74"/>
              <a:gd name="T45" fmla="*/ 2147483647 h 114"/>
              <a:gd name="T46" fmla="*/ 2147483647 w 74"/>
              <a:gd name="T47" fmla="*/ 2147483647 h 114"/>
              <a:gd name="T48" fmla="*/ 2147483647 w 74"/>
              <a:gd name="T49" fmla="*/ 2147483647 h 114"/>
              <a:gd name="T50" fmla="*/ 2147483647 w 74"/>
              <a:gd name="T51" fmla="*/ 2147483647 h 114"/>
              <a:gd name="T52" fmla="*/ 2147483647 w 74"/>
              <a:gd name="T53" fmla="*/ 2147483647 h 114"/>
              <a:gd name="T54" fmla="*/ 2147483647 w 74"/>
              <a:gd name="T55" fmla="*/ 0 h 114"/>
              <a:gd name="T56" fmla="*/ 2147483647 w 74"/>
              <a:gd name="T57" fmla="*/ 0 h 114"/>
              <a:gd name="T58" fmla="*/ 2147483647 w 74"/>
              <a:gd name="T59" fmla="*/ 0 h 114"/>
              <a:gd name="T60" fmla="*/ 2147483647 w 74"/>
              <a:gd name="T61" fmla="*/ 2147483647 h 114"/>
              <a:gd name="T62" fmla="*/ 2147483647 w 74"/>
              <a:gd name="T63" fmla="*/ 2147483647 h 114"/>
              <a:gd name="T64" fmla="*/ 2147483647 w 74"/>
              <a:gd name="T65" fmla="*/ 2147483647 h 114"/>
              <a:gd name="T66" fmla="*/ 2147483647 w 74"/>
              <a:gd name="T67" fmla="*/ 2147483647 h 114"/>
              <a:gd name="T68" fmla="*/ 2147483647 w 74"/>
              <a:gd name="T69" fmla="*/ 2147483647 h 114"/>
              <a:gd name="T70" fmla="*/ 2147483647 w 74"/>
              <a:gd name="T71" fmla="*/ 2147483647 h 114"/>
              <a:gd name="T72" fmla="*/ 2147483647 w 74"/>
              <a:gd name="T73" fmla="*/ 2147483647 h 114"/>
              <a:gd name="T74" fmla="*/ 2147483647 w 74"/>
              <a:gd name="T75" fmla="*/ 2147483647 h 114"/>
              <a:gd name="T76" fmla="*/ 2147483647 w 74"/>
              <a:gd name="T77" fmla="*/ 2147483647 h 114"/>
              <a:gd name="T78" fmla="*/ 2147483647 w 74"/>
              <a:gd name="T79" fmla="*/ 2147483647 h 114"/>
              <a:gd name="T80" fmla="*/ 2147483647 w 74"/>
              <a:gd name="T81" fmla="*/ 2147483647 h 114"/>
              <a:gd name="T82" fmla="*/ 2147483647 w 74"/>
              <a:gd name="T83" fmla="*/ 2147483647 h 114"/>
              <a:gd name="T84" fmla="*/ 2147483647 w 74"/>
              <a:gd name="T85" fmla="*/ 2147483647 h 114"/>
              <a:gd name="T86" fmla="*/ 2147483647 w 74"/>
              <a:gd name="T87" fmla="*/ 2147483647 h 114"/>
              <a:gd name="T88" fmla="*/ 2147483647 w 74"/>
              <a:gd name="T89" fmla="*/ 2147483647 h 114"/>
              <a:gd name="T90" fmla="*/ 2147483647 w 74"/>
              <a:gd name="T91" fmla="*/ 2147483647 h 114"/>
              <a:gd name="T92" fmla="*/ 2147483647 w 74"/>
              <a:gd name="T93" fmla="*/ 2147483647 h 114"/>
              <a:gd name="T94" fmla="*/ 2147483647 w 74"/>
              <a:gd name="T95" fmla="*/ 2147483647 h 1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4"/>
              <a:gd name="T146" fmla="*/ 74 w 74"/>
              <a:gd name="T147" fmla="*/ 114 h 1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4">
                <a:moveTo>
                  <a:pt x="74" y="100"/>
                </a:moveTo>
                <a:lnTo>
                  <a:pt x="74" y="114"/>
                </a:lnTo>
                <a:lnTo>
                  <a:pt x="0" y="114"/>
                </a:lnTo>
                <a:lnTo>
                  <a:pt x="0" y="110"/>
                </a:lnTo>
                <a:lnTo>
                  <a:pt x="0" y="104"/>
                </a:lnTo>
                <a:lnTo>
                  <a:pt x="4" y="97"/>
                </a:lnTo>
                <a:lnTo>
                  <a:pt x="10" y="87"/>
                </a:lnTo>
                <a:lnTo>
                  <a:pt x="17" y="80"/>
                </a:lnTo>
                <a:lnTo>
                  <a:pt x="27" y="70"/>
                </a:lnTo>
                <a:lnTo>
                  <a:pt x="37" y="60"/>
                </a:lnTo>
                <a:lnTo>
                  <a:pt x="47" y="53"/>
                </a:lnTo>
                <a:lnTo>
                  <a:pt x="54" y="47"/>
                </a:lnTo>
                <a:lnTo>
                  <a:pt x="57" y="40"/>
                </a:lnTo>
                <a:lnTo>
                  <a:pt x="57" y="30"/>
                </a:lnTo>
                <a:lnTo>
                  <a:pt x="57" y="23"/>
                </a:lnTo>
                <a:lnTo>
                  <a:pt x="54" y="17"/>
                </a:lnTo>
                <a:lnTo>
                  <a:pt x="47" y="13"/>
                </a:lnTo>
                <a:lnTo>
                  <a:pt x="37" y="13"/>
                </a:lnTo>
                <a:lnTo>
                  <a:pt x="30" y="13"/>
                </a:lnTo>
                <a:lnTo>
                  <a:pt x="24" y="17"/>
                </a:lnTo>
                <a:lnTo>
                  <a:pt x="17" y="23"/>
                </a:lnTo>
                <a:lnTo>
                  <a:pt x="17" y="33"/>
                </a:lnTo>
                <a:lnTo>
                  <a:pt x="0" y="30"/>
                </a:lnTo>
                <a:lnTo>
                  <a:pt x="4" y="20"/>
                </a:lnTo>
                <a:lnTo>
                  <a:pt x="7" y="13"/>
                </a:lnTo>
                <a:lnTo>
                  <a:pt x="14" y="7"/>
                </a:lnTo>
                <a:lnTo>
                  <a:pt x="20" y="3"/>
                </a:lnTo>
                <a:lnTo>
                  <a:pt x="27" y="0"/>
                </a:lnTo>
                <a:lnTo>
                  <a:pt x="37" y="0"/>
                </a:lnTo>
                <a:lnTo>
                  <a:pt x="47" y="0"/>
                </a:lnTo>
                <a:lnTo>
                  <a:pt x="57" y="3"/>
                </a:lnTo>
                <a:lnTo>
                  <a:pt x="64" y="7"/>
                </a:lnTo>
                <a:lnTo>
                  <a:pt x="71" y="13"/>
                </a:lnTo>
                <a:lnTo>
                  <a:pt x="74" y="23"/>
                </a:lnTo>
                <a:lnTo>
                  <a:pt x="74" y="30"/>
                </a:lnTo>
                <a:lnTo>
                  <a:pt x="74" y="37"/>
                </a:lnTo>
                <a:lnTo>
                  <a:pt x="71" y="43"/>
                </a:lnTo>
                <a:lnTo>
                  <a:pt x="67" y="50"/>
                </a:lnTo>
                <a:lnTo>
                  <a:pt x="64" y="57"/>
                </a:lnTo>
                <a:lnTo>
                  <a:pt x="57" y="63"/>
                </a:lnTo>
                <a:lnTo>
                  <a:pt x="50" y="70"/>
                </a:lnTo>
                <a:lnTo>
                  <a:pt x="40" y="77"/>
                </a:lnTo>
                <a:lnTo>
                  <a:pt x="34" y="84"/>
                </a:lnTo>
                <a:lnTo>
                  <a:pt x="30" y="90"/>
                </a:lnTo>
                <a:lnTo>
                  <a:pt x="27" y="90"/>
                </a:lnTo>
                <a:lnTo>
                  <a:pt x="24" y="97"/>
                </a:lnTo>
                <a:lnTo>
                  <a:pt x="20" y="100"/>
                </a:lnTo>
                <a:lnTo>
                  <a:pt x="74" y="10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64" name="Freeform 29"/>
          <p:cNvSpPr>
            <a:spLocks noEditPoints="1"/>
          </p:cNvSpPr>
          <p:nvPr/>
        </p:nvSpPr>
        <p:spPr bwMode="auto">
          <a:xfrm>
            <a:off x="400050" y="4170363"/>
            <a:ext cx="127000" cy="180975"/>
          </a:xfrm>
          <a:custGeom>
            <a:avLst/>
            <a:gdLst>
              <a:gd name="T0" fmla="*/ 2147483647 w 80"/>
              <a:gd name="T1" fmla="*/ 2147483647 h 114"/>
              <a:gd name="T2" fmla="*/ 2147483647 w 80"/>
              <a:gd name="T3" fmla="*/ 2147483647 h 114"/>
              <a:gd name="T4" fmla="*/ 0 w 80"/>
              <a:gd name="T5" fmla="*/ 2147483647 h 114"/>
              <a:gd name="T6" fmla="*/ 0 w 80"/>
              <a:gd name="T7" fmla="*/ 2147483647 h 114"/>
              <a:gd name="T8" fmla="*/ 2147483647 w 80"/>
              <a:gd name="T9" fmla="*/ 0 h 114"/>
              <a:gd name="T10" fmla="*/ 2147483647 w 80"/>
              <a:gd name="T11" fmla="*/ 0 h 114"/>
              <a:gd name="T12" fmla="*/ 2147483647 w 80"/>
              <a:gd name="T13" fmla="*/ 2147483647 h 114"/>
              <a:gd name="T14" fmla="*/ 2147483647 w 80"/>
              <a:gd name="T15" fmla="*/ 2147483647 h 114"/>
              <a:gd name="T16" fmla="*/ 2147483647 w 80"/>
              <a:gd name="T17" fmla="*/ 2147483647 h 114"/>
              <a:gd name="T18" fmla="*/ 2147483647 w 80"/>
              <a:gd name="T19" fmla="*/ 2147483647 h 114"/>
              <a:gd name="T20" fmla="*/ 2147483647 w 80"/>
              <a:gd name="T21" fmla="*/ 2147483647 h 114"/>
              <a:gd name="T22" fmla="*/ 2147483647 w 80"/>
              <a:gd name="T23" fmla="*/ 2147483647 h 114"/>
              <a:gd name="T24" fmla="*/ 2147483647 w 80"/>
              <a:gd name="T25" fmla="*/ 2147483647 h 114"/>
              <a:gd name="T26" fmla="*/ 2147483647 w 80"/>
              <a:gd name="T27" fmla="*/ 2147483647 h 114"/>
              <a:gd name="T28" fmla="*/ 2147483647 w 80"/>
              <a:gd name="T29" fmla="*/ 2147483647 h 114"/>
              <a:gd name="T30" fmla="*/ 2147483647 w 80"/>
              <a:gd name="T31" fmla="*/ 2147483647 h 1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0"/>
              <a:gd name="T49" fmla="*/ 0 h 114"/>
              <a:gd name="T50" fmla="*/ 80 w 80"/>
              <a:gd name="T51" fmla="*/ 114 h 1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0" h="114">
                <a:moveTo>
                  <a:pt x="50" y="114"/>
                </a:moveTo>
                <a:lnTo>
                  <a:pt x="50" y="87"/>
                </a:lnTo>
                <a:lnTo>
                  <a:pt x="0" y="87"/>
                </a:lnTo>
                <a:lnTo>
                  <a:pt x="0" y="74"/>
                </a:lnTo>
                <a:lnTo>
                  <a:pt x="53" y="0"/>
                </a:lnTo>
                <a:lnTo>
                  <a:pt x="67" y="0"/>
                </a:lnTo>
                <a:lnTo>
                  <a:pt x="67" y="74"/>
                </a:lnTo>
                <a:lnTo>
                  <a:pt x="80" y="74"/>
                </a:lnTo>
                <a:lnTo>
                  <a:pt x="80" y="87"/>
                </a:lnTo>
                <a:lnTo>
                  <a:pt x="67" y="87"/>
                </a:lnTo>
                <a:lnTo>
                  <a:pt x="67" y="114"/>
                </a:lnTo>
                <a:lnTo>
                  <a:pt x="50" y="114"/>
                </a:lnTo>
                <a:close/>
                <a:moveTo>
                  <a:pt x="50" y="74"/>
                </a:moveTo>
                <a:lnTo>
                  <a:pt x="50" y="30"/>
                </a:lnTo>
                <a:lnTo>
                  <a:pt x="17" y="74"/>
                </a:lnTo>
                <a:lnTo>
                  <a:pt x="50"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65" name="Freeform 30"/>
          <p:cNvSpPr>
            <a:spLocks noEditPoints="1"/>
          </p:cNvSpPr>
          <p:nvPr/>
        </p:nvSpPr>
        <p:spPr bwMode="auto">
          <a:xfrm>
            <a:off x="542925" y="4217988"/>
            <a:ext cx="122238" cy="138112"/>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2147483647 w 77"/>
              <a:gd name="T21" fmla="*/ 2147483647 h 87"/>
              <a:gd name="T22" fmla="*/ 0 w 77"/>
              <a:gd name="T23" fmla="*/ 2147483647 h 87"/>
              <a:gd name="T24" fmla="*/ 2147483647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0 h 87"/>
              <a:gd name="T34" fmla="*/ 2147483647 w 77"/>
              <a:gd name="T35" fmla="*/ 0 h 87"/>
              <a:gd name="T36" fmla="*/ 2147483647 w 77"/>
              <a:gd name="T37" fmla="*/ 0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7"/>
              <a:gd name="T137" fmla="*/ 77 w 77"/>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7">
                <a:moveTo>
                  <a:pt x="64" y="60"/>
                </a:moveTo>
                <a:lnTo>
                  <a:pt x="77" y="60"/>
                </a:lnTo>
                <a:lnTo>
                  <a:pt x="74" y="74"/>
                </a:lnTo>
                <a:lnTo>
                  <a:pt x="64" y="80"/>
                </a:lnTo>
                <a:lnTo>
                  <a:pt x="54" y="84"/>
                </a:lnTo>
                <a:lnTo>
                  <a:pt x="40" y="87"/>
                </a:lnTo>
                <a:lnTo>
                  <a:pt x="30" y="87"/>
                </a:lnTo>
                <a:lnTo>
                  <a:pt x="20" y="80"/>
                </a:lnTo>
                <a:lnTo>
                  <a:pt x="14" y="77"/>
                </a:lnTo>
                <a:lnTo>
                  <a:pt x="7" y="67"/>
                </a:lnTo>
                <a:lnTo>
                  <a:pt x="4" y="57"/>
                </a:lnTo>
                <a:lnTo>
                  <a:pt x="0" y="44"/>
                </a:lnTo>
                <a:lnTo>
                  <a:pt x="4" y="30"/>
                </a:lnTo>
                <a:lnTo>
                  <a:pt x="7" y="20"/>
                </a:lnTo>
                <a:lnTo>
                  <a:pt x="14" y="10"/>
                </a:lnTo>
                <a:lnTo>
                  <a:pt x="20" y="3"/>
                </a:lnTo>
                <a:lnTo>
                  <a:pt x="30" y="0"/>
                </a:lnTo>
                <a:lnTo>
                  <a:pt x="40" y="0"/>
                </a:lnTo>
                <a:lnTo>
                  <a:pt x="50" y="0"/>
                </a:lnTo>
                <a:lnTo>
                  <a:pt x="61" y="3"/>
                </a:lnTo>
                <a:lnTo>
                  <a:pt x="67" y="10"/>
                </a:lnTo>
                <a:lnTo>
                  <a:pt x="74" y="20"/>
                </a:lnTo>
                <a:lnTo>
                  <a:pt x="77" y="30"/>
                </a:lnTo>
                <a:lnTo>
                  <a:pt x="77" y="44"/>
                </a:lnTo>
                <a:lnTo>
                  <a:pt x="77" y="47"/>
                </a:lnTo>
                <a:lnTo>
                  <a:pt x="17" y="47"/>
                </a:lnTo>
                <a:lnTo>
                  <a:pt x="20" y="57"/>
                </a:lnTo>
                <a:lnTo>
                  <a:pt x="24" y="67"/>
                </a:lnTo>
                <a:lnTo>
                  <a:pt x="34" y="70"/>
                </a:lnTo>
                <a:lnTo>
                  <a:pt x="40" y="74"/>
                </a:lnTo>
                <a:lnTo>
                  <a:pt x="47" y="74"/>
                </a:lnTo>
                <a:lnTo>
                  <a:pt x="54" y="70"/>
                </a:lnTo>
                <a:lnTo>
                  <a:pt x="61" y="67"/>
                </a:lnTo>
                <a:lnTo>
                  <a:pt x="64" y="60"/>
                </a:lnTo>
                <a:close/>
                <a:moveTo>
                  <a:pt x="17" y="33"/>
                </a:moveTo>
                <a:lnTo>
                  <a:pt x="64" y="33"/>
                </a:lnTo>
                <a:lnTo>
                  <a:pt x="61" y="27"/>
                </a:lnTo>
                <a:lnTo>
                  <a:pt x="57" y="20"/>
                </a:lnTo>
                <a:lnTo>
                  <a:pt x="50" y="13"/>
                </a:lnTo>
                <a:lnTo>
                  <a:pt x="40" y="13"/>
                </a:lnTo>
                <a:lnTo>
                  <a:pt x="30" y="13"/>
                </a:lnTo>
                <a:lnTo>
                  <a:pt x="24" y="20"/>
                </a:lnTo>
                <a:lnTo>
                  <a:pt x="20" y="23"/>
                </a:lnTo>
                <a:lnTo>
                  <a:pt x="17" y="3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66" name="Freeform 31"/>
          <p:cNvSpPr>
            <a:spLocks/>
          </p:cNvSpPr>
          <p:nvPr/>
        </p:nvSpPr>
        <p:spPr bwMode="auto">
          <a:xfrm>
            <a:off x="692150" y="4202113"/>
            <a:ext cx="122238" cy="122237"/>
          </a:xfrm>
          <a:custGeom>
            <a:avLst/>
            <a:gdLst>
              <a:gd name="T0" fmla="*/ 2147483647 w 77"/>
              <a:gd name="T1" fmla="*/ 2147483647 h 77"/>
              <a:gd name="T2" fmla="*/ 2147483647 w 77"/>
              <a:gd name="T3" fmla="*/ 2147483647 h 77"/>
              <a:gd name="T4" fmla="*/ 0 w 77"/>
              <a:gd name="T5" fmla="*/ 2147483647 h 77"/>
              <a:gd name="T6" fmla="*/ 0 w 77"/>
              <a:gd name="T7" fmla="*/ 2147483647 h 77"/>
              <a:gd name="T8" fmla="*/ 2147483647 w 77"/>
              <a:gd name="T9" fmla="*/ 2147483647 h 77"/>
              <a:gd name="T10" fmla="*/ 2147483647 w 77"/>
              <a:gd name="T11" fmla="*/ 0 h 77"/>
              <a:gd name="T12" fmla="*/ 2147483647 w 77"/>
              <a:gd name="T13" fmla="*/ 0 h 77"/>
              <a:gd name="T14" fmla="*/ 2147483647 w 77"/>
              <a:gd name="T15" fmla="*/ 2147483647 h 77"/>
              <a:gd name="T16" fmla="*/ 2147483647 w 77"/>
              <a:gd name="T17" fmla="*/ 2147483647 h 77"/>
              <a:gd name="T18" fmla="*/ 2147483647 w 77"/>
              <a:gd name="T19" fmla="*/ 2147483647 h 77"/>
              <a:gd name="T20" fmla="*/ 2147483647 w 77"/>
              <a:gd name="T21" fmla="*/ 2147483647 h 77"/>
              <a:gd name="T22" fmla="*/ 2147483647 w 77"/>
              <a:gd name="T23" fmla="*/ 2147483647 h 77"/>
              <a:gd name="T24" fmla="*/ 2147483647 w 77"/>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77"/>
              <a:gd name="T41" fmla="*/ 77 w 77"/>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77">
                <a:moveTo>
                  <a:pt x="30" y="77"/>
                </a:moveTo>
                <a:lnTo>
                  <a:pt x="30" y="43"/>
                </a:lnTo>
                <a:lnTo>
                  <a:pt x="0" y="43"/>
                </a:lnTo>
                <a:lnTo>
                  <a:pt x="0" y="30"/>
                </a:lnTo>
                <a:lnTo>
                  <a:pt x="30" y="30"/>
                </a:lnTo>
                <a:lnTo>
                  <a:pt x="30" y="0"/>
                </a:lnTo>
                <a:lnTo>
                  <a:pt x="43" y="0"/>
                </a:lnTo>
                <a:lnTo>
                  <a:pt x="43" y="30"/>
                </a:lnTo>
                <a:lnTo>
                  <a:pt x="77" y="30"/>
                </a:lnTo>
                <a:lnTo>
                  <a:pt x="77" y="43"/>
                </a:lnTo>
                <a:lnTo>
                  <a:pt x="43" y="43"/>
                </a:lnTo>
                <a:lnTo>
                  <a:pt x="43" y="77"/>
                </a:lnTo>
                <a:lnTo>
                  <a:pt x="30"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67" name="Freeform 32"/>
          <p:cNvSpPr>
            <a:spLocks noEditPoints="1"/>
          </p:cNvSpPr>
          <p:nvPr/>
        </p:nvSpPr>
        <p:spPr bwMode="auto">
          <a:xfrm>
            <a:off x="835025" y="4170363"/>
            <a:ext cx="122238" cy="185737"/>
          </a:xfrm>
          <a:custGeom>
            <a:avLst/>
            <a:gdLst>
              <a:gd name="T0" fmla="*/ 0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0 h 117"/>
              <a:gd name="T12" fmla="*/ 2147483647 w 77"/>
              <a:gd name="T13" fmla="*/ 0 h 117"/>
              <a:gd name="T14" fmla="*/ 2147483647 w 77"/>
              <a:gd name="T15" fmla="*/ 0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0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0" y="57"/>
                </a:moveTo>
                <a:lnTo>
                  <a:pt x="4" y="40"/>
                </a:lnTo>
                <a:lnTo>
                  <a:pt x="7" y="27"/>
                </a:lnTo>
                <a:lnTo>
                  <a:pt x="10" y="13"/>
                </a:lnTo>
                <a:lnTo>
                  <a:pt x="17" y="7"/>
                </a:lnTo>
                <a:lnTo>
                  <a:pt x="27" y="0"/>
                </a:lnTo>
                <a:lnTo>
                  <a:pt x="41" y="0"/>
                </a:lnTo>
                <a:lnTo>
                  <a:pt x="47" y="0"/>
                </a:lnTo>
                <a:lnTo>
                  <a:pt x="57" y="3"/>
                </a:lnTo>
                <a:lnTo>
                  <a:pt x="64" y="7"/>
                </a:lnTo>
                <a:lnTo>
                  <a:pt x="67" y="13"/>
                </a:lnTo>
                <a:lnTo>
                  <a:pt x="71" y="23"/>
                </a:lnTo>
                <a:lnTo>
                  <a:pt x="74" y="30"/>
                </a:lnTo>
                <a:lnTo>
                  <a:pt x="77" y="43"/>
                </a:lnTo>
                <a:lnTo>
                  <a:pt x="77" y="57"/>
                </a:lnTo>
                <a:lnTo>
                  <a:pt x="77" y="77"/>
                </a:lnTo>
                <a:lnTo>
                  <a:pt x="74" y="90"/>
                </a:lnTo>
                <a:lnTo>
                  <a:pt x="67" y="104"/>
                </a:lnTo>
                <a:lnTo>
                  <a:pt x="61" y="110"/>
                </a:lnTo>
                <a:lnTo>
                  <a:pt x="51" y="114"/>
                </a:lnTo>
                <a:lnTo>
                  <a:pt x="41" y="117"/>
                </a:lnTo>
                <a:lnTo>
                  <a:pt x="30" y="117"/>
                </a:lnTo>
                <a:lnTo>
                  <a:pt x="20" y="110"/>
                </a:lnTo>
                <a:lnTo>
                  <a:pt x="14" y="107"/>
                </a:lnTo>
                <a:lnTo>
                  <a:pt x="7" y="94"/>
                </a:lnTo>
                <a:lnTo>
                  <a:pt x="4" y="77"/>
                </a:lnTo>
                <a:lnTo>
                  <a:pt x="0" y="57"/>
                </a:lnTo>
                <a:close/>
                <a:moveTo>
                  <a:pt x="17" y="57"/>
                </a:moveTo>
                <a:lnTo>
                  <a:pt x="17" y="74"/>
                </a:lnTo>
                <a:lnTo>
                  <a:pt x="20" y="87"/>
                </a:lnTo>
                <a:lnTo>
                  <a:pt x="24" y="94"/>
                </a:lnTo>
                <a:lnTo>
                  <a:pt x="30" y="100"/>
                </a:lnTo>
                <a:lnTo>
                  <a:pt x="41" y="104"/>
                </a:lnTo>
                <a:lnTo>
                  <a:pt x="47" y="100"/>
                </a:lnTo>
                <a:lnTo>
                  <a:pt x="54" y="94"/>
                </a:lnTo>
                <a:lnTo>
                  <a:pt x="61" y="87"/>
                </a:lnTo>
                <a:lnTo>
                  <a:pt x="61" y="74"/>
                </a:lnTo>
                <a:lnTo>
                  <a:pt x="61" y="57"/>
                </a:lnTo>
                <a:lnTo>
                  <a:pt x="61" y="43"/>
                </a:lnTo>
                <a:lnTo>
                  <a:pt x="61" y="30"/>
                </a:lnTo>
                <a:lnTo>
                  <a:pt x="57" y="23"/>
                </a:lnTo>
                <a:lnTo>
                  <a:pt x="47" y="17"/>
                </a:lnTo>
                <a:lnTo>
                  <a:pt x="41" y="13"/>
                </a:lnTo>
                <a:lnTo>
                  <a:pt x="30" y="13"/>
                </a:lnTo>
                <a:lnTo>
                  <a:pt x="24" y="20"/>
                </a:lnTo>
                <a:lnTo>
                  <a:pt x="20" y="30"/>
                </a:lnTo>
                <a:lnTo>
                  <a:pt x="17" y="43"/>
                </a:lnTo>
                <a:lnTo>
                  <a:pt x="17" y="5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68" name="Line 36"/>
          <p:cNvSpPr>
            <a:spLocks noChangeShapeType="1"/>
          </p:cNvSpPr>
          <p:nvPr/>
        </p:nvSpPr>
        <p:spPr bwMode="auto">
          <a:xfrm>
            <a:off x="1260475" y="3767138"/>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69" name="Line 37"/>
          <p:cNvSpPr>
            <a:spLocks noChangeShapeType="1"/>
          </p:cNvSpPr>
          <p:nvPr/>
        </p:nvSpPr>
        <p:spPr bwMode="auto">
          <a:xfrm flipH="1">
            <a:off x="6907213" y="3767138"/>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70" name="Freeform 38"/>
          <p:cNvSpPr>
            <a:spLocks noEditPoints="1"/>
          </p:cNvSpPr>
          <p:nvPr/>
        </p:nvSpPr>
        <p:spPr bwMode="auto">
          <a:xfrm>
            <a:off x="404813" y="3665538"/>
            <a:ext cx="122237" cy="185737"/>
          </a:xfrm>
          <a:custGeom>
            <a:avLst/>
            <a:gdLst>
              <a:gd name="T0" fmla="*/ 2147483647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2147483647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0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2147483647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7"/>
              <a:gd name="T97" fmla="*/ 0 h 117"/>
              <a:gd name="T98" fmla="*/ 77 w 77"/>
              <a:gd name="T99" fmla="*/ 117 h 1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7" h="117">
                <a:moveTo>
                  <a:pt x="74" y="30"/>
                </a:moveTo>
                <a:lnTo>
                  <a:pt x="61" y="33"/>
                </a:lnTo>
                <a:lnTo>
                  <a:pt x="57" y="23"/>
                </a:lnTo>
                <a:lnTo>
                  <a:pt x="54" y="20"/>
                </a:lnTo>
                <a:lnTo>
                  <a:pt x="47" y="17"/>
                </a:lnTo>
                <a:lnTo>
                  <a:pt x="40" y="13"/>
                </a:lnTo>
                <a:lnTo>
                  <a:pt x="34" y="13"/>
                </a:lnTo>
                <a:lnTo>
                  <a:pt x="27" y="17"/>
                </a:lnTo>
                <a:lnTo>
                  <a:pt x="24" y="23"/>
                </a:lnTo>
                <a:lnTo>
                  <a:pt x="20" y="30"/>
                </a:lnTo>
                <a:lnTo>
                  <a:pt x="17" y="40"/>
                </a:lnTo>
                <a:lnTo>
                  <a:pt x="14" y="57"/>
                </a:lnTo>
                <a:lnTo>
                  <a:pt x="20" y="50"/>
                </a:lnTo>
                <a:lnTo>
                  <a:pt x="27" y="43"/>
                </a:lnTo>
                <a:lnTo>
                  <a:pt x="34" y="40"/>
                </a:lnTo>
                <a:lnTo>
                  <a:pt x="44" y="40"/>
                </a:lnTo>
                <a:lnTo>
                  <a:pt x="50" y="40"/>
                </a:lnTo>
                <a:lnTo>
                  <a:pt x="61" y="43"/>
                </a:lnTo>
                <a:lnTo>
                  <a:pt x="67" y="50"/>
                </a:lnTo>
                <a:lnTo>
                  <a:pt x="74" y="60"/>
                </a:lnTo>
                <a:lnTo>
                  <a:pt x="77" y="67"/>
                </a:lnTo>
                <a:lnTo>
                  <a:pt x="77" y="77"/>
                </a:lnTo>
                <a:lnTo>
                  <a:pt x="77" y="87"/>
                </a:lnTo>
                <a:lnTo>
                  <a:pt x="71" y="97"/>
                </a:lnTo>
                <a:lnTo>
                  <a:pt x="67" y="107"/>
                </a:lnTo>
                <a:lnTo>
                  <a:pt x="61" y="114"/>
                </a:lnTo>
                <a:lnTo>
                  <a:pt x="50" y="117"/>
                </a:lnTo>
                <a:lnTo>
                  <a:pt x="40" y="117"/>
                </a:lnTo>
                <a:lnTo>
                  <a:pt x="30" y="117"/>
                </a:lnTo>
                <a:lnTo>
                  <a:pt x="20" y="110"/>
                </a:lnTo>
                <a:lnTo>
                  <a:pt x="10" y="104"/>
                </a:lnTo>
                <a:lnTo>
                  <a:pt x="4" y="94"/>
                </a:lnTo>
                <a:lnTo>
                  <a:pt x="0" y="80"/>
                </a:lnTo>
                <a:lnTo>
                  <a:pt x="0" y="60"/>
                </a:lnTo>
                <a:lnTo>
                  <a:pt x="0" y="47"/>
                </a:lnTo>
                <a:lnTo>
                  <a:pt x="4" y="33"/>
                </a:lnTo>
                <a:lnTo>
                  <a:pt x="7" y="23"/>
                </a:lnTo>
                <a:lnTo>
                  <a:pt x="14" y="13"/>
                </a:lnTo>
                <a:lnTo>
                  <a:pt x="20" y="7"/>
                </a:lnTo>
                <a:lnTo>
                  <a:pt x="30" y="3"/>
                </a:lnTo>
                <a:lnTo>
                  <a:pt x="40" y="0"/>
                </a:lnTo>
                <a:lnTo>
                  <a:pt x="54" y="3"/>
                </a:lnTo>
                <a:lnTo>
                  <a:pt x="64" y="7"/>
                </a:lnTo>
                <a:lnTo>
                  <a:pt x="71" y="17"/>
                </a:lnTo>
                <a:lnTo>
                  <a:pt x="74" y="30"/>
                </a:lnTo>
                <a:close/>
                <a:moveTo>
                  <a:pt x="14" y="77"/>
                </a:moveTo>
                <a:lnTo>
                  <a:pt x="17" y="84"/>
                </a:lnTo>
                <a:lnTo>
                  <a:pt x="17" y="90"/>
                </a:lnTo>
                <a:lnTo>
                  <a:pt x="20" y="97"/>
                </a:lnTo>
                <a:lnTo>
                  <a:pt x="27" y="100"/>
                </a:lnTo>
                <a:lnTo>
                  <a:pt x="34" y="104"/>
                </a:lnTo>
                <a:lnTo>
                  <a:pt x="40" y="104"/>
                </a:lnTo>
                <a:lnTo>
                  <a:pt x="47" y="104"/>
                </a:lnTo>
                <a:lnTo>
                  <a:pt x="57" y="97"/>
                </a:lnTo>
                <a:lnTo>
                  <a:pt x="61" y="90"/>
                </a:lnTo>
                <a:lnTo>
                  <a:pt x="61" y="77"/>
                </a:lnTo>
                <a:lnTo>
                  <a:pt x="61" y="67"/>
                </a:lnTo>
                <a:lnTo>
                  <a:pt x="57" y="60"/>
                </a:lnTo>
                <a:lnTo>
                  <a:pt x="47" y="57"/>
                </a:lnTo>
                <a:lnTo>
                  <a:pt x="37" y="53"/>
                </a:lnTo>
                <a:lnTo>
                  <a:pt x="30" y="57"/>
                </a:lnTo>
                <a:lnTo>
                  <a:pt x="20" y="60"/>
                </a:lnTo>
                <a:lnTo>
                  <a:pt x="17" y="67"/>
                </a:lnTo>
                <a:lnTo>
                  <a:pt x="14"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71" name="Freeform 39"/>
          <p:cNvSpPr>
            <a:spLocks noEditPoints="1"/>
          </p:cNvSpPr>
          <p:nvPr/>
        </p:nvSpPr>
        <p:spPr bwMode="auto">
          <a:xfrm>
            <a:off x="542925" y="3713163"/>
            <a:ext cx="122238" cy="138112"/>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2147483647 w 77"/>
              <a:gd name="T21" fmla="*/ 2147483647 h 87"/>
              <a:gd name="T22" fmla="*/ 0 w 77"/>
              <a:gd name="T23" fmla="*/ 2147483647 h 87"/>
              <a:gd name="T24" fmla="*/ 2147483647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0 h 87"/>
              <a:gd name="T34" fmla="*/ 2147483647 w 77"/>
              <a:gd name="T35" fmla="*/ 0 h 87"/>
              <a:gd name="T36" fmla="*/ 2147483647 w 77"/>
              <a:gd name="T37" fmla="*/ 0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7"/>
              <a:gd name="T137" fmla="*/ 77 w 77"/>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7">
                <a:moveTo>
                  <a:pt x="64" y="60"/>
                </a:moveTo>
                <a:lnTo>
                  <a:pt x="77" y="64"/>
                </a:lnTo>
                <a:lnTo>
                  <a:pt x="74" y="74"/>
                </a:lnTo>
                <a:lnTo>
                  <a:pt x="64" y="80"/>
                </a:lnTo>
                <a:lnTo>
                  <a:pt x="54" y="87"/>
                </a:lnTo>
                <a:lnTo>
                  <a:pt x="40" y="87"/>
                </a:lnTo>
                <a:lnTo>
                  <a:pt x="30" y="87"/>
                </a:lnTo>
                <a:lnTo>
                  <a:pt x="20" y="84"/>
                </a:lnTo>
                <a:lnTo>
                  <a:pt x="14" y="77"/>
                </a:lnTo>
                <a:lnTo>
                  <a:pt x="7" y="67"/>
                </a:lnTo>
                <a:lnTo>
                  <a:pt x="4" y="57"/>
                </a:lnTo>
                <a:lnTo>
                  <a:pt x="0" y="44"/>
                </a:lnTo>
                <a:lnTo>
                  <a:pt x="4" y="30"/>
                </a:lnTo>
                <a:lnTo>
                  <a:pt x="7" y="20"/>
                </a:lnTo>
                <a:lnTo>
                  <a:pt x="14" y="13"/>
                </a:lnTo>
                <a:lnTo>
                  <a:pt x="20" y="7"/>
                </a:lnTo>
                <a:lnTo>
                  <a:pt x="30" y="0"/>
                </a:lnTo>
                <a:lnTo>
                  <a:pt x="40" y="0"/>
                </a:lnTo>
                <a:lnTo>
                  <a:pt x="50" y="0"/>
                </a:lnTo>
                <a:lnTo>
                  <a:pt x="61" y="7"/>
                </a:lnTo>
                <a:lnTo>
                  <a:pt x="67" y="10"/>
                </a:lnTo>
                <a:lnTo>
                  <a:pt x="74" y="20"/>
                </a:lnTo>
                <a:lnTo>
                  <a:pt x="77" y="30"/>
                </a:lnTo>
                <a:lnTo>
                  <a:pt x="77" y="44"/>
                </a:lnTo>
                <a:lnTo>
                  <a:pt x="77" y="47"/>
                </a:lnTo>
                <a:lnTo>
                  <a:pt x="17" y="47"/>
                </a:lnTo>
                <a:lnTo>
                  <a:pt x="20" y="60"/>
                </a:lnTo>
                <a:lnTo>
                  <a:pt x="24" y="67"/>
                </a:lnTo>
                <a:lnTo>
                  <a:pt x="34" y="74"/>
                </a:lnTo>
                <a:lnTo>
                  <a:pt x="40" y="74"/>
                </a:lnTo>
                <a:lnTo>
                  <a:pt x="47" y="74"/>
                </a:lnTo>
                <a:lnTo>
                  <a:pt x="54" y="70"/>
                </a:lnTo>
                <a:lnTo>
                  <a:pt x="61" y="67"/>
                </a:lnTo>
                <a:lnTo>
                  <a:pt x="64" y="60"/>
                </a:lnTo>
                <a:close/>
                <a:moveTo>
                  <a:pt x="17" y="34"/>
                </a:moveTo>
                <a:lnTo>
                  <a:pt x="64" y="34"/>
                </a:lnTo>
                <a:lnTo>
                  <a:pt x="61" y="27"/>
                </a:lnTo>
                <a:lnTo>
                  <a:pt x="57" y="20"/>
                </a:lnTo>
                <a:lnTo>
                  <a:pt x="50" y="17"/>
                </a:lnTo>
                <a:lnTo>
                  <a:pt x="40" y="13"/>
                </a:lnTo>
                <a:lnTo>
                  <a:pt x="30" y="17"/>
                </a:lnTo>
                <a:lnTo>
                  <a:pt x="24" y="20"/>
                </a:lnTo>
                <a:lnTo>
                  <a:pt x="20" y="27"/>
                </a:lnTo>
                <a:lnTo>
                  <a:pt x="17" y="3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72" name="Freeform 40"/>
          <p:cNvSpPr>
            <a:spLocks/>
          </p:cNvSpPr>
          <p:nvPr/>
        </p:nvSpPr>
        <p:spPr bwMode="auto">
          <a:xfrm>
            <a:off x="692150" y="3697288"/>
            <a:ext cx="122238" cy="122237"/>
          </a:xfrm>
          <a:custGeom>
            <a:avLst/>
            <a:gdLst>
              <a:gd name="T0" fmla="*/ 2147483647 w 77"/>
              <a:gd name="T1" fmla="*/ 2147483647 h 77"/>
              <a:gd name="T2" fmla="*/ 2147483647 w 77"/>
              <a:gd name="T3" fmla="*/ 2147483647 h 77"/>
              <a:gd name="T4" fmla="*/ 0 w 77"/>
              <a:gd name="T5" fmla="*/ 2147483647 h 77"/>
              <a:gd name="T6" fmla="*/ 0 w 77"/>
              <a:gd name="T7" fmla="*/ 2147483647 h 77"/>
              <a:gd name="T8" fmla="*/ 2147483647 w 77"/>
              <a:gd name="T9" fmla="*/ 2147483647 h 77"/>
              <a:gd name="T10" fmla="*/ 2147483647 w 77"/>
              <a:gd name="T11" fmla="*/ 0 h 77"/>
              <a:gd name="T12" fmla="*/ 2147483647 w 77"/>
              <a:gd name="T13" fmla="*/ 0 h 77"/>
              <a:gd name="T14" fmla="*/ 2147483647 w 77"/>
              <a:gd name="T15" fmla="*/ 2147483647 h 77"/>
              <a:gd name="T16" fmla="*/ 2147483647 w 77"/>
              <a:gd name="T17" fmla="*/ 2147483647 h 77"/>
              <a:gd name="T18" fmla="*/ 2147483647 w 77"/>
              <a:gd name="T19" fmla="*/ 2147483647 h 77"/>
              <a:gd name="T20" fmla="*/ 2147483647 w 77"/>
              <a:gd name="T21" fmla="*/ 2147483647 h 77"/>
              <a:gd name="T22" fmla="*/ 2147483647 w 77"/>
              <a:gd name="T23" fmla="*/ 2147483647 h 77"/>
              <a:gd name="T24" fmla="*/ 2147483647 w 77"/>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77"/>
              <a:gd name="T41" fmla="*/ 77 w 77"/>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77">
                <a:moveTo>
                  <a:pt x="30" y="77"/>
                </a:moveTo>
                <a:lnTo>
                  <a:pt x="30" y="47"/>
                </a:lnTo>
                <a:lnTo>
                  <a:pt x="0" y="47"/>
                </a:lnTo>
                <a:lnTo>
                  <a:pt x="0" y="33"/>
                </a:lnTo>
                <a:lnTo>
                  <a:pt x="30" y="33"/>
                </a:lnTo>
                <a:lnTo>
                  <a:pt x="30" y="0"/>
                </a:lnTo>
                <a:lnTo>
                  <a:pt x="43" y="0"/>
                </a:lnTo>
                <a:lnTo>
                  <a:pt x="43" y="33"/>
                </a:lnTo>
                <a:lnTo>
                  <a:pt x="77" y="33"/>
                </a:lnTo>
                <a:lnTo>
                  <a:pt x="77" y="47"/>
                </a:lnTo>
                <a:lnTo>
                  <a:pt x="43" y="47"/>
                </a:lnTo>
                <a:lnTo>
                  <a:pt x="43" y="77"/>
                </a:lnTo>
                <a:lnTo>
                  <a:pt x="30"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73" name="Freeform 41"/>
          <p:cNvSpPr>
            <a:spLocks noEditPoints="1"/>
          </p:cNvSpPr>
          <p:nvPr/>
        </p:nvSpPr>
        <p:spPr bwMode="auto">
          <a:xfrm>
            <a:off x="835025" y="3665538"/>
            <a:ext cx="122238" cy="185737"/>
          </a:xfrm>
          <a:custGeom>
            <a:avLst/>
            <a:gdLst>
              <a:gd name="T0" fmla="*/ 0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0 h 117"/>
              <a:gd name="T14" fmla="*/ 2147483647 w 77"/>
              <a:gd name="T15" fmla="*/ 0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0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0" y="60"/>
                </a:moveTo>
                <a:lnTo>
                  <a:pt x="4" y="40"/>
                </a:lnTo>
                <a:lnTo>
                  <a:pt x="7" y="27"/>
                </a:lnTo>
                <a:lnTo>
                  <a:pt x="10" y="13"/>
                </a:lnTo>
                <a:lnTo>
                  <a:pt x="17" y="7"/>
                </a:lnTo>
                <a:lnTo>
                  <a:pt x="27" y="3"/>
                </a:lnTo>
                <a:lnTo>
                  <a:pt x="41" y="0"/>
                </a:lnTo>
                <a:lnTo>
                  <a:pt x="47" y="0"/>
                </a:lnTo>
                <a:lnTo>
                  <a:pt x="57" y="3"/>
                </a:lnTo>
                <a:lnTo>
                  <a:pt x="64" y="10"/>
                </a:lnTo>
                <a:lnTo>
                  <a:pt x="67" y="13"/>
                </a:lnTo>
                <a:lnTo>
                  <a:pt x="71" y="23"/>
                </a:lnTo>
                <a:lnTo>
                  <a:pt x="74" y="33"/>
                </a:lnTo>
                <a:lnTo>
                  <a:pt x="77" y="43"/>
                </a:lnTo>
                <a:lnTo>
                  <a:pt x="77" y="60"/>
                </a:lnTo>
                <a:lnTo>
                  <a:pt x="77" y="77"/>
                </a:lnTo>
                <a:lnTo>
                  <a:pt x="74" y="90"/>
                </a:lnTo>
                <a:lnTo>
                  <a:pt x="67" y="104"/>
                </a:lnTo>
                <a:lnTo>
                  <a:pt x="61" y="110"/>
                </a:lnTo>
                <a:lnTo>
                  <a:pt x="51" y="117"/>
                </a:lnTo>
                <a:lnTo>
                  <a:pt x="41" y="117"/>
                </a:lnTo>
                <a:lnTo>
                  <a:pt x="30" y="117"/>
                </a:lnTo>
                <a:lnTo>
                  <a:pt x="20" y="114"/>
                </a:lnTo>
                <a:lnTo>
                  <a:pt x="14" y="107"/>
                </a:lnTo>
                <a:lnTo>
                  <a:pt x="7" y="94"/>
                </a:lnTo>
                <a:lnTo>
                  <a:pt x="4" y="77"/>
                </a:lnTo>
                <a:lnTo>
                  <a:pt x="0" y="60"/>
                </a:lnTo>
                <a:close/>
                <a:moveTo>
                  <a:pt x="17" y="60"/>
                </a:moveTo>
                <a:lnTo>
                  <a:pt x="17" y="77"/>
                </a:lnTo>
                <a:lnTo>
                  <a:pt x="20" y="87"/>
                </a:lnTo>
                <a:lnTo>
                  <a:pt x="24" y="97"/>
                </a:lnTo>
                <a:lnTo>
                  <a:pt x="30" y="100"/>
                </a:lnTo>
                <a:lnTo>
                  <a:pt x="41" y="104"/>
                </a:lnTo>
                <a:lnTo>
                  <a:pt x="47" y="100"/>
                </a:lnTo>
                <a:lnTo>
                  <a:pt x="54" y="97"/>
                </a:lnTo>
                <a:lnTo>
                  <a:pt x="61" y="87"/>
                </a:lnTo>
                <a:lnTo>
                  <a:pt x="61" y="77"/>
                </a:lnTo>
                <a:lnTo>
                  <a:pt x="61" y="60"/>
                </a:lnTo>
                <a:lnTo>
                  <a:pt x="61" y="43"/>
                </a:lnTo>
                <a:lnTo>
                  <a:pt x="61" y="30"/>
                </a:lnTo>
                <a:lnTo>
                  <a:pt x="57" y="23"/>
                </a:lnTo>
                <a:lnTo>
                  <a:pt x="47" y="17"/>
                </a:lnTo>
                <a:lnTo>
                  <a:pt x="41" y="13"/>
                </a:lnTo>
                <a:lnTo>
                  <a:pt x="30" y="17"/>
                </a:lnTo>
                <a:lnTo>
                  <a:pt x="24" y="20"/>
                </a:lnTo>
                <a:lnTo>
                  <a:pt x="20" y="30"/>
                </a:lnTo>
                <a:lnTo>
                  <a:pt x="17" y="43"/>
                </a:lnTo>
                <a:lnTo>
                  <a:pt x="17"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74" name="Freeform 42"/>
          <p:cNvSpPr>
            <a:spLocks noEditPoints="1"/>
          </p:cNvSpPr>
          <p:nvPr/>
        </p:nvSpPr>
        <p:spPr bwMode="auto">
          <a:xfrm>
            <a:off x="973138" y="3665538"/>
            <a:ext cx="122237" cy="185737"/>
          </a:xfrm>
          <a:custGeom>
            <a:avLst/>
            <a:gdLst>
              <a:gd name="T0" fmla="*/ 2147483647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2147483647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0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2147483647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7"/>
              <a:gd name="T97" fmla="*/ 0 h 117"/>
              <a:gd name="T98" fmla="*/ 77 w 77"/>
              <a:gd name="T99" fmla="*/ 117 h 1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7" h="117">
                <a:moveTo>
                  <a:pt x="77" y="30"/>
                </a:moveTo>
                <a:lnTo>
                  <a:pt x="61" y="33"/>
                </a:lnTo>
                <a:lnTo>
                  <a:pt x="61" y="23"/>
                </a:lnTo>
                <a:lnTo>
                  <a:pt x="57" y="20"/>
                </a:lnTo>
                <a:lnTo>
                  <a:pt x="51" y="17"/>
                </a:lnTo>
                <a:lnTo>
                  <a:pt x="44" y="13"/>
                </a:lnTo>
                <a:lnTo>
                  <a:pt x="37" y="13"/>
                </a:lnTo>
                <a:lnTo>
                  <a:pt x="30" y="17"/>
                </a:lnTo>
                <a:lnTo>
                  <a:pt x="24" y="23"/>
                </a:lnTo>
                <a:lnTo>
                  <a:pt x="20" y="30"/>
                </a:lnTo>
                <a:lnTo>
                  <a:pt x="17" y="40"/>
                </a:lnTo>
                <a:lnTo>
                  <a:pt x="17" y="57"/>
                </a:lnTo>
                <a:lnTo>
                  <a:pt x="24" y="50"/>
                </a:lnTo>
                <a:lnTo>
                  <a:pt x="30" y="43"/>
                </a:lnTo>
                <a:lnTo>
                  <a:pt x="37" y="40"/>
                </a:lnTo>
                <a:lnTo>
                  <a:pt x="44" y="40"/>
                </a:lnTo>
                <a:lnTo>
                  <a:pt x="54" y="40"/>
                </a:lnTo>
                <a:lnTo>
                  <a:pt x="61" y="43"/>
                </a:lnTo>
                <a:lnTo>
                  <a:pt x="67" y="50"/>
                </a:lnTo>
                <a:lnTo>
                  <a:pt x="74" y="60"/>
                </a:lnTo>
                <a:lnTo>
                  <a:pt x="77" y="67"/>
                </a:lnTo>
                <a:lnTo>
                  <a:pt x="77" y="77"/>
                </a:lnTo>
                <a:lnTo>
                  <a:pt x="77" y="87"/>
                </a:lnTo>
                <a:lnTo>
                  <a:pt x="74" y="97"/>
                </a:lnTo>
                <a:lnTo>
                  <a:pt x="67" y="107"/>
                </a:lnTo>
                <a:lnTo>
                  <a:pt x="61" y="114"/>
                </a:lnTo>
                <a:lnTo>
                  <a:pt x="51" y="117"/>
                </a:lnTo>
                <a:lnTo>
                  <a:pt x="41" y="117"/>
                </a:lnTo>
                <a:lnTo>
                  <a:pt x="30" y="117"/>
                </a:lnTo>
                <a:lnTo>
                  <a:pt x="20" y="110"/>
                </a:lnTo>
                <a:lnTo>
                  <a:pt x="14" y="104"/>
                </a:lnTo>
                <a:lnTo>
                  <a:pt x="7" y="94"/>
                </a:lnTo>
                <a:lnTo>
                  <a:pt x="4" y="80"/>
                </a:lnTo>
                <a:lnTo>
                  <a:pt x="0" y="60"/>
                </a:lnTo>
                <a:lnTo>
                  <a:pt x="4" y="47"/>
                </a:lnTo>
                <a:lnTo>
                  <a:pt x="4" y="33"/>
                </a:lnTo>
                <a:lnTo>
                  <a:pt x="10" y="23"/>
                </a:lnTo>
                <a:lnTo>
                  <a:pt x="14" y="13"/>
                </a:lnTo>
                <a:lnTo>
                  <a:pt x="24" y="7"/>
                </a:lnTo>
                <a:lnTo>
                  <a:pt x="34" y="3"/>
                </a:lnTo>
                <a:lnTo>
                  <a:pt x="44" y="0"/>
                </a:lnTo>
                <a:lnTo>
                  <a:pt x="57" y="3"/>
                </a:lnTo>
                <a:lnTo>
                  <a:pt x="67" y="7"/>
                </a:lnTo>
                <a:lnTo>
                  <a:pt x="74" y="17"/>
                </a:lnTo>
                <a:lnTo>
                  <a:pt x="77" y="30"/>
                </a:lnTo>
                <a:close/>
                <a:moveTo>
                  <a:pt x="17" y="77"/>
                </a:moveTo>
                <a:lnTo>
                  <a:pt x="17" y="84"/>
                </a:lnTo>
                <a:lnTo>
                  <a:pt x="20" y="90"/>
                </a:lnTo>
                <a:lnTo>
                  <a:pt x="24" y="97"/>
                </a:lnTo>
                <a:lnTo>
                  <a:pt x="27" y="100"/>
                </a:lnTo>
                <a:lnTo>
                  <a:pt x="34" y="104"/>
                </a:lnTo>
                <a:lnTo>
                  <a:pt x="41" y="104"/>
                </a:lnTo>
                <a:lnTo>
                  <a:pt x="51" y="104"/>
                </a:lnTo>
                <a:lnTo>
                  <a:pt x="57" y="97"/>
                </a:lnTo>
                <a:lnTo>
                  <a:pt x="61" y="90"/>
                </a:lnTo>
                <a:lnTo>
                  <a:pt x="64" y="77"/>
                </a:lnTo>
                <a:lnTo>
                  <a:pt x="61" y="67"/>
                </a:lnTo>
                <a:lnTo>
                  <a:pt x="57" y="60"/>
                </a:lnTo>
                <a:lnTo>
                  <a:pt x="51" y="57"/>
                </a:lnTo>
                <a:lnTo>
                  <a:pt x="41" y="53"/>
                </a:lnTo>
                <a:lnTo>
                  <a:pt x="30" y="57"/>
                </a:lnTo>
                <a:lnTo>
                  <a:pt x="24" y="60"/>
                </a:lnTo>
                <a:lnTo>
                  <a:pt x="17" y="67"/>
                </a:lnTo>
                <a:lnTo>
                  <a:pt x="17"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75" name="Line 43"/>
          <p:cNvSpPr>
            <a:spLocks noChangeShapeType="1"/>
          </p:cNvSpPr>
          <p:nvPr/>
        </p:nvSpPr>
        <p:spPr bwMode="auto">
          <a:xfrm>
            <a:off x="1260475" y="3767138"/>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76" name="Line 44"/>
          <p:cNvSpPr>
            <a:spLocks noChangeShapeType="1"/>
          </p:cNvSpPr>
          <p:nvPr/>
        </p:nvSpPr>
        <p:spPr bwMode="auto">
          <a:xfrm flipH="1">
            <a:off x="6907213" y="3767138"/>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77" name="Line 45"/>
          <p:cNvSpPr>
            <a:spLocks noChangeShapeType="1"/>
          </p:cNvSpPr>
          <p:nvPr/>
        </p:nvSpPr>
        <p:spPr bwMode="auto">
          <a:xfrm>
            <a:off x="1260475" y="3262313"/>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78" name="Line 46"/>
          <p:cNvSpPr>
            <a:spLocks noChangeShapeType="1"/>
          </p:cNvSpPr>
          <p:nvPr/>
        </p:nvSpPr>
        <p:spPr bwMode="auto">
          <a:xfrm flipH="1">
            <a:off x="6907213" y="3262313"/>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79" name="Freeform 47"/>
          <p:cNvSpPr>
            <a:spLocks noEditPoints="1"/>
          </p:cNvSpPr>
          <p:nvPr/>
        </p:nvSpPr>
        <p:spPr bwMode="auto">
          <a:xfrm>
            <a:off x="404813" y="3160713"/>
            <a:ext cx="117475" cy="185737"/>
          </a:xfrm>
          <a:custGeom>
            <a:avLst/>
            <a:gdLst>
              <a:gd name="T0" fmla="*/ 2147483647 w 74"/>
              <a:gd name="T1" fmla="*/ 2147483647 h 117"/>
              <a:gd name="T2" fmla="*/ 2147483647 w 74"/>
              <a:gd name="T3" fmla="*/ 2147483647 h 117"/>
              <a:gd name="T4" fmla="*/ 2147483647 w 74"/>
              <a:gd name="T5" fmla="*/ 2147483647 h 117"/>
              <a:gd name="T6" fmla="*/ 2147483647 w 74"/>
              <a:gd name="T7" fmla="*/ 2147483647 h 117"/>
              <a:gd name="T8" fmla="*/ 2147483647 w 74"/>
              <a:gd name="T9" fmla="*/ 0 h 117"/>
              <a:gd name="T10" fmla="*/ 2147483647 w 74"/>
              <a:gd name="T11" fmla="*/ 2147483647 h 117"/>
              <a:gd name="T12" fmla="*/ 2147483647 w 74"/>
              <a:gd name="T13" fmla="*/ 2147483647 h 117"/>
              <a:gd name="T14" fmla="*/ 2147483647 w 74"/>
              <a:gd name="T15" fmla="*/ 2147483647 h 117"/>
              <a:gd name="T16" fmla="*/ 2147483647 w 74"/>
              <a:gd name="T17" fmla="*/ 2147483647 h 117"/>
              <a:gd name="T18" fmla="*/ 2147483647 w 74"/>
              <a:gd name="T19" fmla="*/ 2147483647 h 117"/>
              <a:gd name="T20" fmla="*/ 2147483647 w 74"/>
              <a:gd name="T21" fmla="*/ 2147483647 h 117"/>
              <a:gd name="T22" fmla="*/ 2147483647 w 74"/>
              <a:gd name="T23" fmla="*/ 2147483647 h 117"/>
              <a:gd name="T24" fmla="*/ 2147483647 w 74"/>
              <a:gd name="T25" fmla="*/ 2147483647 h 117"/>
              <a:gd name="T26" fmla="*/ 2147483647 w 74"/>
              <a:gd name="T27" fmla="*/ 2147483647 h 117"/>
              <a:gd name="T28" fmla="*/ 2147483647 w 74"/>
              <a:gd name="T29" fmla="*/ 2147483647 h 117"/>
              <a:gd name="T30" fmla="*/ 2147483647 w 74"/>
              <a:gd name="T31" fmla="*/ 2147483647 h 117"/>
              <a:gd name="T32" fmla="*/ 2147483647 w 74"/>
              <a:gd name="T33" fmla="*/ 2147483647 h 117"/>
              <a:gd name="T34" fmla="*/ 2147483647 w 74"/>
              <a:gd name="T35" fmla="*/ 2147483647 h 117"/>
              <a:gd name="T36" fmla="*/ 2147483647 w 74"/>
              <a:gd name="T37" fmla="*/ 2147483647 h 117"/>
              <a:gd name="T38" fmla="*/ 2147483647 w 74"/>
              <a:gd name="T39" fmla="*/ 2147483647 h 117"/>
              <a:gd name="T40" fmla="*/ 2147483647 w 74"/>
              <a:gd name="T41" fmla="*/ 2147483647 h 117"/>
              <a:gd name="T42" fmla="*/ 2147483647 w 74"/>
              <a:gd name="T43" fmla="*/ 2147483647 h 117"/>
              <a:gd name="T44" fmla="*/ 2147483647 w 74"/>
              <a:gd name="T45" fmla="*/ 2147483647 h 117"/>
              <a:gd name="T46" fmla="*/ 2147483647 w 74"/>
              <a:gd name="T47" fmla="*/ 2147483647 h 117"/>
              <a:gd name="T48" fmla="*/ 2147483647 w 74"/>
              <a:gd name="T49" fmla="*/ 2147483647 h 117"/>
              <a:gd name="T50" fmla="*/ 2147483647 w 74"/>
              <a:gd name="T51" fmla="*/ 2147483647 h 117"/>
              <a:gd name="T52" fmla="*/ 2147483647 w 74"/>
              <a:gd name="T53" fmla="*/ 2147483647 h 117"/>
              <a:gd name="T54" fmla="*/ 2147483647 w 74"/>
              <a:gd name="T55" fmla="*/ 2147483647 h 117"/>
              <a:gd name="T56" fmla="*/ 2147483647 w 74"/>
              <a:gd name="T57" fmla="*/ 2147483647 h 117"/>
              <a:gd name="T58" fmla="*/ 2147483647 w 74"/>
              <a:gd name="T59" fmla="*/ 2147483647 h 117"/>
              <a:gd name="T60" fmla="*/ 2147483647 w 74"/>
              <a:gd name="T61" fmla="*/ 2147483647 h 117"/>
              <a:gd name="T62" fmla="*/ 2147483647 w 74"/>
              <a:gd name="T63" fmla="*/ 2147483647 h 117"/>
              <a:gd name="T64" fmla="*/ 2147483647 w 74"/>
              <a:gd name="T65" fmla="*/ 2147483647 h 117"/>
              <a:gd name="T66" fmla="*/ 2147483647 w 74"/>
              <a:gd name="T67" fmla="*/ 2147483647 h 117"/>
              <a:gd name="T68" fmla="*/ 2147483647 w 74"/>
              <a:gd name="T69" fmla="*/ 2147483647 h 117"/>
              <a:gd name="T70" fmla="*/ 2147483647 w 74"/>
              <a:gd name="T71" fmla="*/ 2147483647 h 117"/>
              <a:gd name="T72" fmla="*/ 2147483647 w 74"/>
              <a:gd name="T73" fmla="*/ 2147483647 h 1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117"/>
              <a:gd name="T113" fmla="*/ 74 w 74"/>
              <a:gd name="T114" fmla="*/ 117 h 1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117">
                <a:moveTo>
                  <a:pt x="24" y="53"/>
                </a:moveTo>
                <a:lnTo>
                  <a:pt x="14" y="50"/>
                </a:lnTo>
                <a:lnTo>
                  <a:pt x="10" y="43"/>
                </a:lnTo>
                <a:lnTo>
                  <a:pt x="7" y="37"/>
                </a:lnTo>
                <a:lnTo>
                  <a:pt x="4" y="30"/>
                </a:lnTo>
                <a:lnTo>
                  <a:pt x="7" y="20"/>
                </a:lnTo>
                <a:lnTo>
                  <a:pt x="14" y="10"/>
                </a:lnTo>
                <a:lnTo>
                  <a:pt x="20" y="3"/>
                </a:lnTo>
                <a:lnTo>
                  <a:pt x="30" y="3"/>
                </a:lnTo>
                <a:lnTo>
                  <a:pt x="37" y="0"/>
                </a:lnTo>
                <a:lnTo>
                  <a:pt x="47" y="3"/>
                </a:lnTo>
                <a:lnTo>
                  <a:pt x="57" y="3"/>
                </a:lnTo>
                <a:lnTo>
                  <a:pt x="64" y="10"/>
                </a:lnTo>
                <a:lnTo>
                  <a:pt x="71" y="20"/>
                </a:lnTo>
                <a:lnTo>
                  <a:pt x="71" y="30"/>
                </a:lnTo>
                <a:lnTo>
                  <a:pt x="71" y="37"/>
                </a:lnTo>
                <a:lnTo>
                  <a:pt x="67" y="43"/>
                </a:lnTo>
                <a:lnTo>
                  <a:pt x="61" y="50"/>
                </a:lnTo>
                <a:lnTo>
                  <a:pt x="54" y="53"/>
                </a:lnTo>
                <a:lnTo>
                  <a:pt x="64" y="57"/>
                </a:lnTo>
                <a:lnTo>
                  <a:pt x="71" y="64"/>
                </a:lnTo>
                <a:lnTo>
                  <a:pt x="74" y="74"/>
                </a:lnTo>
                <a:lnTo>
                  <a:pt x="74" y="84"/>
                </a:lnTo>
                <a:lnTo>
                  <a:pt x="74" y="94"/>
                </a:lnTo>
                <a:lnTo>
                  <a:pt x="71" y="100"/>
                </a:lnTo>
                <a:lnTo>
                  <a:pt x="64" y="107"/>
                </a:lnTo>
                <a:lnTo>
                  <a:pt x="57" y="114"/>
                </a:lnTo>
                <a:lnTo>
                  <a:pt x="47" y="117"/>
                </a:lnTo>
                <a:lnTo>
                  <a:pt x="37" y="117"/>
                </a:lnTo>
                <a:lnTo>
                  <a:pt x="27" y="117"/>
                </a:lnTo>
                <a:lnTo>
                  <a:pt x="20" y="114"/>
                </a:lnTo>
                <a:lnTo>
                  <a:pt x="10" y="107"/>
                </a:lnTo>
                <a:lnTo>
                  <a:pt x="7" y="100"/>
                </a:lnTo>
                <a:lnTo>
                  <a:pt x="4" y="90"/>
                </a:lnTo>
                <a:lnTo>
                  <a:pt x="0" y="84"/>
                </a:lnTo>
                <a:lnTo>
                  <a:pt x="4" y="70"/>
                </a:lnTo>
                <a:lnTo>
                  <a:pt x="7" y="64"/>
                </a:lnTo>
                <a:lnTo>
                  <a:pt x="14" y="57"/>
                </a:lnTo>
                <a:lnTo>
                  <a:pt x="24" y="53"/>
                </a:lnTo>
                <a:close/>
                <a:moveTo>
                  <a:pt x="20" y="30"/>
                </a:moveTo>
                <a:lnTo>
                  <a:pt x="20" y="37"/>
                </a:lnTo>
                <a:lnTo>
                  <a:pt x="24" y="40"/>
                </a:lnTo>
                <a:lnTo>
                  <a:pt x="30" y="43"/>
                </a:lnTo>
                <a:lnTo>
                  <a:pt x="37" y="47"/>
                </a:lnTo>
                <a:lnTo>
                  <a:pt x="47" y="43"/>
                </a:lnTo>
                <a:lnTo>
                  <a:pt x="50" y="40"/>
                </a:lnTo>
                <a:lnTo>
                  <a:pt x="57" y="37"/>
                </a:lnTo>
                <a:lnTo>
                  <a:pt x="57" y="30"/>
                </a:lnTo>
                <a:lnTo>
                  <a:pt x="57" y="23"/>
                </a:lnTo>
                <a:lnTo>
                  <a:pt x="50" y="20"/>
                </a:lnTo>
                <a:lnTo>
                  <a:pt x="47" y="17"/>
                </a:lnTo>
                <a:lnTo>
                  <a:pt x="37" y="13"/>
                </a:lnTo>
                <a:lnTo>
                  <a:pt x="30" y="17"/>
                </a:lnTo>
                <a:lnTo>
                  <a:pt x="24" y="20"/>
                </a:lnTo>
                <a:lnTo>
                  <a:pt x="20" y="23"/>
                </a:lnTo>
                <a:lnTo>
                  <a:pt x="20" y="30"/>
                </a:lnTo>
                <a:close/>
                <a:moveTo>
                  <a:pt x="17" y="80"/>
                </a:moveTo>
                <a:lnTo>
                  <a:pt x="17" y="87"/>
                </a:lnTo>
                <a:lnTo>
                  <a:pt x="20" y="94"/>
                </a:lnTo>
                <a:lnTo>
                  <a:pt x="20" y="97"/>
                </a:lnTo>
                <a:lnTo>
                  <a:pt x="27" y="100"/>
                </a:lnTo>
                <a:lnTo>
                  <a:pt x="34" y="104"/>
                </a:lnTo>
                <a:lnTo>
                  <a:pt x="37" y="104"/>
                </a:lnTo>
                <a:lnTo>
                  <a:pt x="47" y="104"/>
                </a:lnTo>
                <a:lnTo>
                  <a:pt x="54" y="97"/>
                </a:lnTo>
                <a:lnTo>
                  <a:pt x="57" y="90"/>
                </a:lnTo>
                <a:lnTo>
                  <a:pt x="61" y="84"/>
                </a:lnTo>
                <a:lnTo>
                  <a:pt x="57" y="74"/>
                </a:lnTo>
                <a:lnTo>
                  <a:pt x="54" y="67"/>
                </a:lnTo>
                <a:lnTo>
                  <a:pt x="47" y="60"/>
                </a:lnTo>
                <a:lnTo>
                  <a:pt x="37" y="60"/>
                </a:lnTo>
                <a:lnTo>
                  <a:pt x="30" y="60"/>
                </a:lnTo>
                <a:lnTo>
                  <a:pt x="24" y="67"/>
                </a:lnTo>
                <a:lnTo>
                  <a:pt x="17" y="74"/>
                </a:lnTo>
                <a:lnTo>
                  <a:pt x="17" y="8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80" name="Freeform 48"/>
          <p:cNvSpPr>
            <a:spLocks noEditPoints="1"/>
          </p:cNvSpPr>
          <p:nvPr/>
        </p:nvSpPr>
        <p:spPr bwMode="auto">
          <a:xfrm>
            <a:off x="542925" y="3208338"/>
            <a:ext cx="122238" cy="138112"/>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2147483647 w 77"/>
              <a:gd name="T21" fmla="*/ 2147483647 h 87"/>
              <a:gd name="T22" fmla="*/ 0 w 77"/>
              <a:gd name="T23" fmla="*/ 2147483647 h 87"/>
              <a:gd name="T24" fmla="*/ 2147483647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2147483647 h 87"/>
              <a:gd name="T34" fmla="*/ 2147483647 w 77"/>
              <a:gd name="T35" fmla="*/ 0 h 87"/>
              <a:gd name="T36" fmla="*/ 2147483647 w 77"/>
              <a:gd name="T37" fmla="*/ 2147483647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7"/>
              <a:gd name="T137" fmla="*/ 77 w 77"/>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7">
                <a:moveTo>
                  <a:pt x="64" y="60"/>
                </a:moveTo>
                <a:lnTo>
                  <a:pt x="77" y="64"/>
                </a:lnTo>
                <a:lnTo>
                  <a:pt x="74" y="74"/>
                </a:lnTo>
                <a:lnTo>
                  <a:pt x="64" y="80"/>
                </a:lnTo>
                <a:lnTo>
                  <a:pt x="54" y="87"/>
                </a:lnTo>
                <a:lnTo>
                  <a:pt x="40" y="87"/>
                </a:lnTo>
                <a:lnTo>
                  <a:pt x="30" y="87"/>
                </a:lnTo>
                <a:lnTo>
                  <a:pt x="20" y="84"/>
                </a:lnTo>
                <a:lnTo>
                  <a:pt x="14" y="77"/>
                </a:lnTo>
                <a:lnTo>
                  <a:pt x="7" y="67"/>
                </a:lnTo>
                <a:lnTo>
                  <a:pt x="4" y="57"/>
                </a:lnTo>
                <a:lnTo>
                  <a:pt x="0" y="47"/>
                </a:lnTo>
                <a:lnTo>
                  <a:pt x="4" y="34"/>
                </a:lnTo>
                <a:lnTo>
                  <a:pt x="7" y="20"/>
                </a:lnTo>
                <a:lnTo>
                  <a:pt x="14" y="13"/>
                </a:lnTo>
                <a:lnTo>
                  <a:pt x="20" y="7"/>
                </a:lnTo>
                <a:lnTo>
                  <a:pt x="30" y="3"/>
                </a:lnTo>
                <a:lnTo>
                  <a:pt x="40" y="0"/>
                </a:lnTo>
                <a:lnTo>
                  <a:pt x="50" y="3"/>
                </a:lnTo>
                <a:lnTo>
                  <a:pt x="61" y="7"/>
                </a:lnTo>
                <a:lnTo>
                  <a:pt x="67" y="13"/>
                </a:lnTo>
                <a:lnTo>
                  <a:pt x="74" y="20"/>
                </a:lnTo>
                <a:lnTo>
                  <a:pt x="77" y="30"/>
                </a:lnTo>
                <a:lnTo>
                  <a:pt x="77" y="44"/>
                </a:lnTo>
                <a:lnTo>
                  <a:pt x="77" y="47"/>
                </a:lnTo>
                <a:lnTo>
                  <a:pt x="17" y="47"/>
                </a:lnTo>
                <a:lnTo>
                  <a:pt x="20" y="60"/>
                </a:lnTo>
                <a:lnTo>
                  <a:pt x="24" y="67"/>
                </a:lnTo>
                <a:lnTo>
                  <a:pt x="34" y="74"/>
                </a:lnTo>
                <a:lnTo>
                  <a:pt x="40" y="74"/>
                </a:lnTo>
                <a:lnTo>
                  <a:pt x="47" y="74"/>
                </a:lnTo>
                <a:lnTo>
                  <a:pt x="54" y="70"/>
                </a:lnTo>
                <a:lnTo>
                  <a:pt x="61" y="67"/>
                </a:lnTo>
                <a:lnTo>
                  <a:pt x="64" y="60"/>
                </a:lnTo>
                <a:close/>
                <a:moveTo>
                  <a:pt x="17" y="34"/>
                </a:moveTo>
                <a:lnTo>
                  <a:pt x="64" y="34"/>
                </a:lnTo>
                <a:lnTo>
                  <a:pt x="61" y="27"/>
                </a:lnTo>
                <a:lnTo>
                  <a:pt x="57" y="20"/>
                </a:lnTo>
                <a:lnTo>
                  <a:pt x="50" y="17"/>
                </a:lnTo>
                <a:lnTo>
                  <a:pt x="40" y="13"/>
                </a:lnTo>
                <a:lnTo>
                  <a:pt x="30" y="17"/>
                </a:lnTo>
                <a:lnTo>
                  <a:pt x="24" y="20"/>
                </a:lnTo>
                <a:lnTo>
                  <a:pt x="20" y="27"/>
                </a:lnTo>
                <a:lnTo>
                  <a:pt x="17" y="3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81" name="Freeform 49"/>
          <p:cNvSpPr>
            <a:spLocks/>
          </p:cNvSpPr>
          <p:nvPr/>
        </p:nvSpPr>
        <p:spPr bwMode="auto">
          <a:xfrm>
            <a:off x="692150" y="3192463"/>
            <a:ext cx="122238" cy="122237"/>
          </a:xfrm>
          <a:custGeom>
            <a:avLst/>
            <a:gdLst>
              <a:gd name="T0" fmla="*/ 2147483647 w 77"/>
              <a:gd name="T1" fmla="*/ 2147483647 h 77"/>
              <a:gd name="T2" fmla="*/ 2147483647 w 77"/>
              <a:gd name="T3" fmla="*/ 2147483647 h 77"/>
              <a:gd name="T4" fmla="*/ 0 w 77"/>
              <a:gd name="T5" fmla="*/ 2147483647 h 77"/>
              <a:gd name="T6" fmla="*/ 0 w 77"/>
              <a:gd name="T7" fmla="*/ 2147483647 h 77"/>
              <a:gd name="T8" fmla="*/ 2147483647 w 77"/>
              <a:gd name="T9" fmla="*/ 2147483647 h 77"/>
              <a:gd name="T10" fmla="*/ 2147483647 w 77"/>
              <a:gd name="T11" fmla="*/ 0 h 77"/>
              <a:gd name="T12" fmla="*/ 2147483647 w 77"/>
              <a:gd name="T13" fmla="*/ 0 h 77"/>
              <a:gd name="T14" fmla="*/ 2147483647 w 77"/>
              <a:gd name="T15" fmla="*/ 2147483647 h 77"/>
              <a:gd name="T16" fmla="*/ 2147483647 w 77"/>
              <a:gd name="T17" fmla="*/ 2147483647 h 77"/>
              <a:gd name="T18" fmla="*/ 2147483647 w 77"/>
              <a:gd name="T19" fmla="*/ 2147483647 h 77"/>
              <a:gd name="T20" fmla="*/ 2147483647 w 77"/>
              <a:gd name="T21" fmla="*/ 2147483647 h 77"/>
              <a:gd name="T22" fmla="*/ 2147483647 w 77"/>
              <a:gd name="T23" fmla="*/ 2147483647 h 77"/>
              <a:gd name="T24" fmla="*/ 2147483647 w 77"/>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77"/>
              <a:gd name="T41" fmla="*/ 77 w 77"/>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77">
                <a:moveTo>
                  <a:pt x="30" y="77"/>
                </a:moveTo>
                <a:lnTo>
                  <a:pt x="30" y="47"/>
                </a:lnTo>
                <a:lnTo>
                  <a:pt x="0" y="47"/>
                </a:lnTo>
                <a:lnTo>
                  <a:pt x="0" y="33"/>
                </a:lnTo>
                <a:lnTo>
                  <a:pt x="30" y="33"/>
                </a:lnTo>
                <a:lnTo>
                  <a:pt x="30" y="0"/>
                </a:lnTo>
                <a:lnTo>
                  <a:pt x="43" y="0"/>
                </a:lnTo>
                <a:lnTo>
                  <a:pt x="43" y="33"/>
                </a:lnTo>
                <a:lnTo>
                  <a:pt x="77" y="33"/>
                </a:lnTo>
                <a:lnTo>
                  <a:pt x="77" y="47"/>
                </a:lnTo>
                <a:lnTo>
                  <a:pt x="43" y="47"/>
                </a:lnTo>
                <a:lnTo>
                  <a:pt x="43" y="77"/>
                </a:lnTo>
                <a:lnTo>
                  <a:pt x="30"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82" name="Freeform 50"/>
          <p:cNvSpPr>
            <a:spLocks noEditPoints="1"/>
          </p:cNvSpPr>
          <p:nvPr/>
        </p:nvSpPr>
        <p:spPr bwMode="auto">
          <a:xfrm>
            <a:off x="835025" y="3160713"/>
            <a:ext cx="122238" cy="185737"/>
          </a:xfrm>
          <a:custGeom>
            <a:avLst/>
            <a:gdLst>
              <a:gd name="T0" fmla="*/ 0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0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0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0" y="60"/>
                </a:moveTo>
                <a:lnTo>
                  <a:pt x="4" y="40"/>
                </a:lnTo>
                <a:lnTo>
                  <a:pt x="7" y="27"/>
                </a:lnTo>
                <a:lnTo>
                  <a:pt x="10" y="17"/>
                </a:lnTo>
                <a:lnTo>
                  <a:pt x="17" y="7"/>
                </a:lnTo>
                <a:lnTo>
                  <a:pt x="27" y="3"/>
                </a:lnTo>
                <a:lnTo>
                  <a:pt x="41" y="0"/>
                </a:lnTo>
                <a:lnTo>
                  <a:pt x="47" y="3"/>
                </a:lnTo>
                <a:lnTo>
                  <a:pt x="57" y="3"/>
                </a:lnTo>
                <a:lnTo>
                  <a:pt x="64" y="10"/>
                </a:lnTo>
                <a:lnTo>
                  <a:pt x="67" y="17"/>
                </a:lnTo>
                <a:lnTo>
                  <a:pt x="71" y="23"/>
                </a:lnTo>
                <a:lnTo>
                  <a:pt x="74" y="33"/>
                </a:lnTo>
                <a:lnTo>
                  <a:pt x="77" y="43"/>
                </a:lnTo>
                <a:lnTo>
                  <a:pt x="77" y="60"/>
                </a:lnTo>
                <a:lnTo>
                  <a:pt x="77" y="77"/>
                </a:lnTo>
                <a:lnTo>
                  <a:pt x="74" y="94"/>
                </a:lnTo>
                <a:lnTo>
                  <a:pt x="67" y="104"/>
                </a:lnTo>
                <a:lnTo>
                  <a:pt x="61" y="110"/>
                </a:lnTo>
                <a:lnTo>
                  <a:pt x="51" y="117"/>
                </a:lnTo>
                <a:lnTo>
                  <a:pt x="41" y="117"/>
                </a:lnTo>
                <a:lnTo>
                  <a:pt x="30" y="117"/>
                </a:lnTo>
                <a:lnTo>
                  <a:pt x="20" y="114"/>
                </a:lnTo>
                <a:lnTo>
                  <a:pt x="14" y="107"/>
                </a:lnTo>
                <a:lnTo>
                  <a:pt x="7" y="94"/>
                </a:lnTo>
                <a:lnTo>
                  <a:pt x="4" y="80"/>
                </a:lnTo>
                <a:lnTo>
                  <a:pt x="0" y="60"/>
                </a:lnTo>
                <a:close/>
                <a:moveTo>
                  <a:pt x="17" y="60"/>
                </a:moveTo>
                <a:lnTo>
                  <a:pt x="17" y="77"/>
                </a:lnTo>
                <a:lnTo>
                  <a:pt x="20" y="87"/>
                </a:lnTo>
                <a:lnTo>
                  <a:pt x="24" y="97"/>
                </a:lnTo>
                <a:lnTo>
                  <a:pt x="30" y="104"/>
                </a:lnTo>
                <a:lnTo>
                  <a:pt x="41" y="104"/>
                </a:lnTo>
                <a:lnTo>
                  <a:pt x="47" y="104"/>
                </a:lnTo>
                <a:lnTo>
                  <a:pt x="54" y="97"/>
                </a:lnTo>
                <a:lnTo>
                  <a:pt x="61" y="87"/>
                </a:lnTo>
                <a:lnTo>
                  <a:pt x="61" y="77"/>
                </a:lnTo>
                <a:lnTo>
                  <a:pt x="61" y="60"/>
                </a:lnTo>
                <a:lnTo>
                  <a:pt x="61" y="43"/>
                </a:lnTo>
                <a:lnTo>
                  <a:pt x="61" y="30"/>
                </a:lnTo>
                <a:lnTo>
                  <a:pt x="57" y="23"/>
                </a:lnTo>
                <a:lnTo>
                  <a:pt x="47" y="17"/>
                </a:lnTo>
                <a:lnTo>
                  <a:pt x="41" y="13"/>
                </a:lnTo>
                <a:lnTo>
                  <a:pt x="30" y="17"/>
                </a:lnTo>
                <a:lnTo>
                  <a:pt x="24" y="23"/>
                </a:lnTo>
                <a:lnTo>
                  <a:pt x="20" y="30"/>
                </a:lnTo>
                <a:lnTo>
                  <a:pt x="17" y="43"/>
                </a:lnTo>
                <a:lnTo>
                  <a:pt x="17"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83" name="Freeform 51"/>
          <p:cNvSpPr>
            <a:spLocks noEditPoints="1"/>
          </p:cNvSpPr>
          <p:nvPr/>
        </p:nvSpPr>
        <p:spPr bwMode="auto">
          <a:xfrm>
            <a:off x="973138" y="3160713"/>
            <a:ext cx="122237" cy="185737"/>
          </a:xfrm>
          <a:custGeom>
            <a:avLst/>
            <a:gdLst>
              <a:gd name="T0" fmla="*/ 2147483647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2147483647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0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2147483647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7"/>
              <a:gd name="T97" fmla="*/ 0 h 117"/>
              <a:gd name="T98" fmla="*/ 77 w 77"/>
              <a:gd name="T99" fmla="*/ 117 h 1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7" h="117">
                <a:moveTo>
                  <a:pt x="77" y="30"/>
                </a:moveTo>
                <a:lnTo>
                  <a:pt x="61" y="33"/>
                </a:lnTo>
                <a:lnTo>
                  <a:pt x="61" y="27"/>
                </a:lnTo>
                <a:lnTo>
                  <a:pt x="57" y="20"/>
                </a:lnTo>
                <a:lnTo>
                  <a:pt x="51" y="17"/>
                </a:lnTo>
                <a:lnTo>
                  <a:pt x="44" y="13"/>
                </a:lnTo>
                <a:lnTo>
                  <a:pt x="37" y="17"/>
                </a:lnTo>
                <a:lnTo>
                  <a:pt x="30" y="17"/>
                </a:lnTo>
                <a:lnTo>
                  <a:pt x="24" y="23"/>
                </a:lnTo>
                <a:lnTo>
                  <a:pt x="20" y="30"/>
                </a:lnTo>
                <a:lnTo>
                  <a:pt x="17" y="40"/>
                </a:lnTo>
                <a:lnTo>
                  <a:pt x="17" y="57"/>
                </a:lnTo>
                <a:lnTo>
                  <a:pt x="24" y="50"/>
                </a:lnTo>
                <a:lnTo>
                  <a:pt x="30" y="43"/>
                </a:lnTo>
                <a:lnTo>
                  <a:pt x="37" y="43"/>
                </a:lnTo>
                <a:lnTo>
                  <a:pt x="44" y="40"/>
                </a:lnTo>
                <a:lnTo>
                  <a:pt x="54" y="43"/>
                </a:lnTo>
                <a:lnTo>
                  <a:pt x="61" y="47"/>
                </a:lnTo>
                <a:lnTo>
                  <a:pt x="67" y="50"/>
                </a:lnTo>
                <a:lnTo>
                  <a:pt x="74" y="60"/>
                </a:lnTo>
                <a:lnTo>
                  <a:pt x="77" y="67"/>
                </a:lnTo>
                <a:lnTo>
                  <a:pt x="77" y="77"/>
                </a:lnTo>
                <a:lnTo>
                  <a:pt x="77" y="90"/>
                </a:lnTo>
                <a:lnTo>
                  <a:pt x="74" y="100"/>
                </a:lnTo>
                <a:lnTo>
                  <a:pt x="67" y="107"/>
                </a:lnTo>
                <a:lnTo>
                  <a:pt x="61" y="114"/>
                </a:lnTo>
                <a:lnTo>
                  <a:pt x="51" y="117"/>
                </a:lnTo>
                <a:lnTo>
                  <a:pt x="41" y="117"/>
                </a:lnTo>
                <a:lnTo>
                  <a:pt x="30" y="117"/>
                </a:lnTo>
                <a:lnTo>
                  <a:pt x="20" y="114"/>
                </a:lnTo>
                <a:lnTo>
                  <a:pt x="14" y="104"/>
                </a:lnTo>
                <a:lnTo>
                  <a:pt x="7" y="94"/>
                </a:lnTo>
                <a:lnTo>
                  <a:pt x="4" y="80"/>
                </a:lnTo>
                <a:lnTo>
                  <a:pt x="0" y="64"/>
                </a:lnTo>
                <a:lnTo>
                  <a:pt x="4" y="47"/>
                </a:lnTo>
                <a:lnTo>
                  <a:pt x="4" y="33"/>
                </a:lnTo>
                <a:lnTo>
                  <a:pt x="10" y="23"/>
                </a:lnTo>
                <a:lnTo>
                  <a:pt x="14" y="13"/>
                </a:lnTo>
                <a:lnTo>
                  <a:pt x="24" y="7"/>
                </a:lnTo>
                <a:lnTo>
                  <a:pt x="34" y="3"/>
                </a:lnTo>
                <a:lnTo>
                  <a:pt x="44" y="0"/>
                </a:lnTo>
                <a:lnTo>
                  <a:pt x="57" y="3"/>
                </a:lnTo>
                <a:lnTo>
                  <a:pt x="67" y="10"/>
                </a:lnTo>
                <a:lnTo>
                  <a:pt x="74" y="20"/>
                </a:lnTo>
                <a:lnTo>
                  <a:pt x="77" y="30"/>
                </a:lnTo>
                <a:close/>
                <a:moveTo>
                  <a:pt x="17" y="77"/>
                </a:moveTo>
                <a:lnTo>
                  <a:pt x="17" y="84"/>
                </a:lnTo>
                <a:lnTo>
                  <a:pt x="20" y="90"/>
                </a:lnTo>
                <a:lnTo>
                  <a:pt x="24" y="97"/>
                </a:lnTo>
                <a:lnTo>
                  <a:pt x="27" y="100"/>
                </a:lnTo>
                <a:lnTo>
                  <a:pt x="34" y="104"/>
                </a:lnTo>
                <a:lnTo>
                  <a:pt x="41" y="104"/>
                </a:lnTo>
                <a:lnTo>
                  <a:pt x="51" y="104"/>
                </a:lnTo>
                <a:lnTo>
                  <a:pt x="57" y="97"/>
                </a:lnTo>
                <a:lnTo>
                  <a:pt x="61" y="90"/>
                </a:lnTo>
                <a:lnTo>
                  <a:pt x="64" y="80"/>
                </a:lnTo>
                <a:lnTo>
                  <a:pt x="61" y="70"/>
                </a:lnTo>
                <a:lnTo>
                  <a:pt x="57" y="60"/>
                </a:lnTo>
                <a:lnTo>
                  <a:pt x="51" y="57"/>
                </a:lnTo>
                <a:lnTo>
                  <a:pt x="41" y="53"/>
                </a:lnTo>
                <a:lnTo>
                  <a:pt x="30" y="57"/>
                </a:lnTo>
                <a:lnTo>
                  <a:pt x="24" y="60"/>
                </a:lnTo>
                <a:lnTo>
                  <a:pt x="17" y="70"/>
                </a:lnTo>
                <a:lnTo>
                  <a:pt x="17"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84" name="Line 52"/>
          <p:cNvSpPr>
            <a:spLocks noChangeShapeType="1"/>
          </p:cNvSpPr>
          <p:nvPr/>
        </p:nvSpPr>
        <p:spPr bwMode="auto">
          <a:xfrm>
            <a:off x="1260475" y="3262313"/>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85" name="Line 53"/>
          <p:cNvSpPr>
            <a:spLocks noChangeShapeType="1"/>
          </p:cNvSpPr>
          <p:nvPr/>
        </p:nvSpPr>
        <p:spPr bwMode="auto">
          <a:xfrm flipH="1">
            <a:off x="6907213" y="3262313"/>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86" name="Line 54"/>
          <p:cNvSpPr>
            <a:spLocks noChangeShapeType="1"/>
          </p:cNvSpPr>
          <p:nvPr/>
        </p:nvSpPr>
        <p:spPr bwMode="auto">
          <a:xfrm>
            <a:off x="1260475" y="2757488"/>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87" name="Line 55"/>
          <p:cNvSpPr>
            <a:spLocks noChangeShapeType="1"/>
          </p:cNvSpPr>
          <p:nvPr/>
        </p:nvSpPr>
        <p:spPr bwMode="auto">
          <a:xfrm flipH="1">
            <a:off x="6907213" y="2757488"/>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88" name="Freeform 56"/>
          <p:cNvSpPr>
            <a:spLocks/>
          </p:cNvSpPr>
          <p:nvPr/>
        </p:nvSpPr>
        <p:spPr bwMode="auto">
          <a:xfrm>
            <a:off x="420688" y="2655888"/>
            <a:ext cx="69850" cy="185737"/>
          </a:xfrm>
          <a:custGeom>
            <a:avLst/>
            <a:gdLst>
              <a:gd name="T0" fmla="*/ 2147483647 w 44"/>
              <a:gd name="T1" fmla="*/ 2147483647 h 117"/>
              <a:gd name="T2" fmla="*/ 2147483647 w 44"/>
              <a:gd name="T3" fmla="*/ 2147483647 h 117"/>
              <a:gd name="T4" fmla="*/ 2147483647 w 44"/>
              <a:gd name="T5" fmla="*/ 2147483647 h 117"/>
              <a:gd name="T6" fmla="*/ 2147483647 w 44"/>
              <a:gd name="T7" fmla="*/ 2147483647 h 117"/>
              <a:gd name="T8" fmla="*/ 2147483647 w 44"/>
              <a:gd name="T9" fmla="*/ 2147483647 h 117"/>
              <a:gd name="T10" fmla="*/ 2147483647 w 44"/>
              <a:gd name="T11" fmla="*/ 2147483647 h 117"/>
              <a:gd name="T12" fmla="*/ 0 w 44"/>
              <a:gd name="T13" fmla="*/ 2147483647 h 117"/>
              <a:gd name="T14" fmla="*/ 0 w 44"/>
              <a:gd name="T15" fmla="*/ 2147483647 h 117"/>
              <a:gd name="T16" fmla="*/ 2147483647 w 44"/>
              <a:gd name="T17" fmla="*/ 2147483647 h 117"/>
              <a:gd name="T18" fmla="*/ 2147483647 w 44"/>
              <a:gd name="T19" fmla="*/ 2147483647 h 117"/>
              <a:gd name="T20" fmla="*/ 2147483647 w 44"/>
              <a:gd name="T21" fmla="*/ 2147483647 h 117"/>
              <a:gd name="T22" fmla="*/ 2147483647 w 44"/>
              <a:gd name="T23" fmla="*/ 0 h 117"/>
              <a:gd name="T24" fmla="*/ 2147483647 w 44"/>
              <a:gd name="T25" fmla="*/ 0 h 117"/>
              <a:gd name="T26" fmla="*/ 2147483647 w 44"/>
              <a:gd name="T27" fmla="*/ 2147483647 h 1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117"/>
              <a:gd name="T44" fmla="*/ 44 w 44"/>
              <a:gd name="T45" fmla="*/ 117 h 1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117">
                <a:moveTo>
                  <a:pt x="44" y="117"/>
                </a:moveTo>
                <a:lnTo>
                  <a:pt x="27" y="117"/>
                </a:lnTo>
                <a:lnTo>
                  <a:pt x="27" y="27"/>
                </a:lnTo>
                <a:lnTo>
                  <a:pt x="24" y="33"/>
                </a:lnTo>
                <a:lnTo>
                  <a:pt x="17" y="37"/>
                </a:lnTo>
                <a:lnTo>
                  <a:pt x="7" y="40"/>
                </a:lnTo>
                <a:lnTo>
                  <a:pt x="0" y="43"/>
                </a:lnTo>
                <a:lnTo>
                  <a:pt x="0" y="30"/>
                </a:lnTo>
                <a:lnTo>
                  <a:pt x="14" y="23"/>
                </a:lnTo>
                <a:lnTo>
                  <a:pt x="20" y="17"/>
                </a:lnTo>
                <a:lnTo>
                  <a:pt x="30" y="10"/>
                </a:lnTo>
                <a:lnTo>
                  <a:pt x="34" y="0"/>
                </a:lnTo>
                <a:lnTo>
                  <a:pt x="44" y="0"/>
                </a:lnTo>
                <a:lnTo>
                  <a:pt x="44" y="11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89" name="Freeform 57"/>
          <p:cNvSpPr>
            <a:spLocks noEditPoints="1"/>
          </p:cNvSpPr>
          <p:nvPr/>
        </p:nvSpPr>
        <p:spPr bwMode="auto">
          <a:xfrm>
            <a:off x="542925" y="2703513"/>
            <a:ext cx="122238" cy="138112"/>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2147483647 w 77"/>
              <a:gd name="T21" fmla="*/ 2147483647 h 87"/>
              <a:gd name="T22" fmla="*/ 0 w 77"/>
              <a:gd name="T23" fmla="*/ 2147483647 h 87"/>
              <a:gd name="T24" fmla="*/ 2147483647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2147483647 h 87"/>
              <a:gd name="T34" fmla="*/ 2147483647 w 77"/>
              <a:gd name="T35" fmla="*/ 0 h 87"/>
              <a:gd name="T36" fmla="*/ 2147483647 w 77"/>
              <a:gd name="T37" fmla="*/ 2147483647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7"/>
              <a:gd name="T137" fmla="*/ 77 w 77"/>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7">
                <a:moveTo>
                  <a:pt x="64" y="60"/>
                </a:moveTo>
                <a:lnTo>
                  <a:pt x="77" y="64"/>
                </a:lnTo>
                <a:lnTo>
                  <a:pt x="74" y="74"/>
                </a:lnTo>
                <a:lnTo>
                  <a:pt x="64" y="84"/>
                </a:lnTo>
                <a:lnTo>
                  <a:pt x="54" y="87"/>
                </a:lnTo>
                <a:lnTo>
                  <a:pt x="40" y="87"/>
                </a:lnTo>
                <a:lnTo>
                  <a:pt x="30" y="87"/>
                </a:lnTo>
                <a:lnTo>
                  <a:pt x="20" y="84"/>
                </a:lnTo>
                <a:lnTo>
                  <a:pt x="14" y="77"/>
                </a:lnTo>
                <a:lnTo>
                  <a:pt x="7" y="70"/>
                </a:lnTo>
                <a:lnTo>
                  <a:pt x="4" y="57"/>
                </a:lnTo>
                <a:lnTo>
                  <a:pt x="0" y="47"/>
                </a:lnTo>
                <a:lnTo>
                  <a:pt x="4" y="34"/>
                </a:lnTo>
                <a:lnTo>
                  <a:pt x="7" y="24"/>
                </a:lnTo>
                <a:lnTo>
                  <a:pt x="14" y="13"/>
                </a:lnTo>
                <a:lnTo>
                  <a:pt x="20" y="7"/>
                </a:lnTo>
                <a:lnTo>
                  <a:pt x="30" y="3"/>
                </a:lnTo>
                <a:lnTo>
                  <a:pt x="40" y="0"/>
                </a:lnTo>
                <a:lnTo>
                  <a:pt x="50" y="3"/>
                </a:lnTo>
                <a:lnTo>
                  <a:pt x="61" y="7"/>
                </a:lnTo>
                <a:lnTo>
                  <a:pt x="67" y="13"/>
                </a:lnTo>
                <a:lnTo>
                  <a:pt x="74" y="20"/>
                </a:lnTo>
                <a:lnTo>
                  <a:pt x="77" y="34"/>
                </a:lnTo>
                <a:lnTo>
                  <a:pt x="77" y="44"/>
                </a:lnTo>
                <a:lnTo>
                  <a:pt x="77" y="47"/>
                </a:lnTo>
                <a:lnTo>
                  <a:pt x="17" y="47"/>
                </a:lnTo>
                <a:lnTo>
                  <a:pt x="20" y="60"/>
                </a:lnTo>
                <a:lnTo>
                  <a:pt x="24" y="67"/>
                </a:lnTo>
                <a:lnTo>
                  <a:pt x="34" y="74"/>
                </a:lnTo>
                <a:lnTo>
                  <a:pt x="40" y="74"/>
                </a:lnTo>
                <a:lnTo>
                  <a:pt x="47" y="74"/>
                </a:lnTo>
                <a:lnTo>
                  <a:pt x="54" y="74"/>
                </a:lnTo>
                <a:lnTo>
                  <a:pt x="61" y="67"/>
                </a:lnTo>
                <a:lnTo>
                  <a:pt x="64" y="60"/>
                </a:lnTo>
                <a:close/>
                <a:moveTo>
                  <a:pt x="17" y="34"/>
                </a:moveTo>
                <a:lnTo>
                  <a:pt x="64" y="34"/>
                </a:lnTo>
                <a:lnTo>
                  <a:pt x="61" y="27"/>
                </a:lnTo>
                <a:lnTo>
                  <a:pt x="57" y="24"/>
                </a:lnTo>
                <a:lnTo>
                  <a:pt x="50" y="17"/>
                </a:lnTo>
                <a:lnTo>
                  <a:pt x="40" y="13"/>
                </a:lnTo>
                <a:lnTo>
                  <a:pt x="30" y="17"/>
                </a:lnTo>
                <a:lnTo>
                  <a:pt x="24" y="20"/>
                </a:lnTo>
                <a:lnTo>
                  <a:pt x="20" y="27"/>
                </a:lnTo>
                <a:lnTo>
                  <a:pt x="17" y="3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90" name="Freeform 58"/>
          <p:cNvSpPr>
            <a:spLocks/>
          </p:cNvSpPr>
          <p:nvPr/>
        </p:nvSpPr>
        <p:spPr bwMode="auto">
          <a:xfrm>
            <a:off x="692150" y="2687638"/>
            <a:ext cx="122238" cy="122237"/>
          </a:xfrm>
          <a:custGeom>
            <a:avLst/>
            <a:gdLst>
              <a:gd name="T0" fmla="*/ 2147483647 w 77"/>
              <a:gd name="T1" fmla="*/ 2147483647 h 77"/>
              <a:gd name="T2" fmla="*/ 2147483647 w 77"/>
              <a:gd name="T3" fmla="*/ 2147483647 h 77"/>
              <a:gd name="T4" fmla="*/ 0 w 77"/>
              <a:gd name="T5" fmla="*/ 2147483647 h 77"/>
              <a:gd name="T6" fmla="*/ 0 w 77"/>
              <a:gd name="T7" fmla="*/ 2147483647 h 77"/>
              <a:gd name="T8" fmla="*/ 2147483647 w 77"/>
              <a:gd name="T9" fmla="*/ 2147483647 h 77"/>
              <a:gd name="T10" fmla="*/ 2147483647 w 77"/>
              <a:gd name="T11" fmla="*/ 0 h 77"/>
              <a:gd name="T12" fmla="*/ 2147483647 w 77"/>
              <a:gd name="T13" fmla="*/ 0 h 77"/>
              <a:gd name="T14" fmla="*/ 2147483647 w 77"/>
              <a:gd name="T15" fmla="*/ 2147483647 h 77"/>
              <a:gd name="T16" fmla="*/ 2147483647 w 77"/>
              <a:gd name="T17" fmla="*/ 2147483647 h 77"/>
              <a:gd name="T18" fmla="*/ 2147483647 w 77"/>
              <a:gd name="T19" fmla="*/ 2147483647 h 77"/>
              <a:gd name="T20" fmla="*/ 2147483647 w 77"/>
              <a:gd name="T21" fmla="*/ 2147483647 h 77"/>
              <a:gd name="T22" fmla="*/ 2147483647 w 77"/>
              <a:gd name="T23" fmla="*/ 2147483647 h 77"/>
              <a:gd name="T24" fmla="*/ 2147483647 w 77"/>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77"/>
              <a:gd name="T41" fmla="*/ 77 w 77"/>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77">
                <a:moveTo>
                  <a:pt x="30" y="77"/>
                </a:moveTo>
                <a:lnTo>
                  <a:pt x="30" y="47"/>
                </a:lnTo>
                <a:lnTo>
                  <a:pt x="0" y="47"/>
                </a:lnTo>
                <a:lnTo>
                  <a:pt x="0" y="34"/>
                </a:lnTo>
                <a:lnTo>
                  <a:pt x="30" y="34"/>
                </a:lnTo>
                <a:lnTo>
                  <a:pt x="30" y="0"/>
                </a:lnTo>
                <a:lnTo>
                  <a:pt x="43" y="0"/>
                </a:lnTo>
                <a:lnTo>
                  <a:pt x="43" y="34"/>
                </a:lnTo>
                <a:lnTo>
                  <a:pt x="77" y="34"/>
                </a:lnTo>
                <a:lnTo>
                  <a:pt x="77" y="47"/>
                </a:lnTo>
                <a:lnTo>
                  <a:pt x="43" y="47"/>
                </a:lnTo>
                <a:lnTo>
                  <a:pt x="43" y="77"/>
                </a:lnTo>
                <a:lnTo>
                  <a:pt x="30"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91" name="Freeform 59"/>
          <p:cNvSpPr>
            <a:spLocks noEditPoints="1"/>
          </p:cNvSpPr>
          <p:nvPr/>
        </p:nvSpPr>
        <p:spPr bwMode="auto">
          <a:xfrm>
            <a:off x="835025" y="2655888"/>
            <a:ext cx="122238" cy="185737"/>
          </a:xfrm>
          <a:custGeom>
            <a:avLst/>
            <a:gdLst>
              <a:gd name="T0" fmla="*/ 0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0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0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0" y="60"/>
                </a:moveTo>
                <a:lnTo>
                  <a:pt x="4" y="40"/>
                </a:lnTo>
                <a:lnTo>
                  <a:pt x="7" y="27"/>
                </a:lnTo>
                <a:lnTo>
                  <a:pt x="10" y="17"/>
                </a:lnTo>
                <a:lnTo>
                  <a:pt x="17" y="7"/>
                </a:lnTo>
                <a:lnTo>
                  <a:pt x="27" y="3"/>
                </a:lnTo>
                <a:lnTo>
                  <a:pt x="41" y="0"/>
                </a:lnTo>
                <a:lnTo>
                  <a:pt x="47" y="3"/>
                </a:lnTo>
                <a:lnTo>
                  <a:pt x="57" y="7"/>
                </a:lnTo>
                <a:lnTo>
                  <a:pt x="64" y="10"/>
                </a:lnTo>
                <a:lnTo>
                  <a:pt x="67" y="17"/>
                </a:lnTo>
                <a:lnTo>
                  <a:pt x="71" y="23"/>
                </a:lnTo>
                <a:lnTo>
                  <a:pt x="74" y="33"/>
                </a:lnTo>
                <a:lnTo>
                  <a:pt x="77" y="43"/>
                </a:lnTo>
                <a:lnTo>
                  <a:pt x="77" y="60"/>
                </a:lnTo>
                <a:lnTo>
                  <a:pt x="77" y="77"/>
                </a:lnTo>
                <a:lnTo>
                  <a:pt x="74" y="94"/>
                </a:lnTo>
                <a:lnTo>
                  <a:pt x="67" y="104"/>
                </a:lnTo>
                <a:lnTo>
                  <a:pt x="61" y="114"/>
                </a:lnTo>
                <a:lnTo>
                  <a:pt x="51" y="117"/>
                </a:lnTo>
                <a:lnTo>
                  <a:pt x="41" y="117"/>
                </a:lnTo>
                <a:lnTo>
                  <a:pt x="30" y="117"/>
                </a:lnTo>
                <a:lnTo>
                  <a:pt x="20" y="114"/>
                </a:lnTo>
                <a:lnTo>
                  <a:pt x="14" y="107"/>
                </a:lnTo>
                <a:lnTo>
                  <a:pt x="7" y="97"/>
                </a:lnTo>
                <a:lnTo>
                  <a:pt x="4" y="80"/>
                </a:lnTo>
                <a:lnTo>
                  <a:pt x="0" y="60"/>
                </a:lnTo>
                <a:close/>
                <a:moveTo>
                  <a:pt x="17" y="60"/>
                </a:moveTo>
                <a:lnTo>
                  <a:pt x="17" y="77"/>
                </a:lnTo>
                <a:lnTo>
                  <a:pt x="20" y="90"/>
                </a:lnTo>
                <a:lnTo>
                  <a:pt x="24" y="97"/>
                </a:lnTo>
                <a:lnTo>
                  <a:pt x="30" y="104"/>
                </a:lnTo>
                <a:lnTo>
                  <a:pt x="41" y="104"/>
                </a:lnTo>
                <a:lnTo>
                  <a:pt x="47" y="104"/>
                </a:lnTo>
                <a:lnTo>
                  <a:pt x="54" y="97"/>
                </a:lnTo>
                <a:lnTo>
                  <a:pt x="61" y="90"/>
                </a:lnTo>
                <a:lnTo>
                  <a:pt x="61" y="77"/>
                </a:lnTo>
                <a:lnTo>
                  <a:pt x="61" y="60"/>
                </a:lnTo>
                <a:lnTo>
                  <a:pt x="61" y="43"/>
                </a:lnTo>
                <a:lnTo>
                  <a:pt x="61" y="33"/>
                </a:lnTo>
                <a:lnTo>
                  <a:pt x="57" y="23"/>
                </a:lnTo>
                <a:lnTo>
                  <a:pt x="47" y="17"/>
                </a:lnTo>
                <a:lnTo>
                  <a:pt x="41" y="13"/>
                </a:lnTo>
                <a:lnTo>
                  <a:pt x="30" y="17"/>
                </a:lnTo>
                <a:lnTo>
                  <a:pt x="24" y="23"/>
                </a:lnTo>
                <a:lnTo>
                  <a:pt x="20" y="30"/>
                </a:lnTo>
                <a:lnTo>
                  <a:pt x="17" y="43"/>
                </a:lnTo>
                <a:lnTo>
                  <a:pt x="17"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92" name="Freeform 60"/>
          <p:cNvSpPr>
            <a:spLocks/>
          </p:cNvSpPr>
          <p:nvPr/>
        </p:nvSpPr>
        <p:spPr bwMode="auto">
          <a:xfrm>
            <a:off x="979488" y="2660650"/>
            <a:ext cx="115887" cy="180975"/>
          </a:xfrm>
          <a:custGeom>
            <a:avLst/>
            <a:gdLst>
              <a:gd name="T0" fmla="*/ 0 w 73"/>
              <a:gd name="T1" fmla="*/ 2147483647 h 114"/>
              <a:gd name="T2" fmla="*/ 0 w 73"/>
              <a:gd name="T3" fmla="*/ 0 h 114"/>
              <a:gd name="T4" fmla="*/ 2147483647 w 73"/>
              <a:gd name="T5" fmla="*/ 0 h 114"/>
              <a:gd name="T6" fmla="*/ 2147483647 w 73"/>
              <a:gd name="T7" fmla="*/ 2147483647 h 114"/>
              <a:gd name="T8" fmla="*/ 2147483647 w 73"/>
              <a:gd name="T9" fmla="*/ 2147483647 h 114"/>
              <a:gd name="T10" fmla="*/ 2147483647 w 73"/>
              <a:gd name="T11" fmla="*/ 2147483647 h 114"/>
              <a:gd name="T12" fmla="*/ 2147483647 w 73"/>
              <a:gd name="T13" fmla="*/ 2147483647 h 114"/>
              <a:gd name="T14" fmla="*/ 2147483647 w 73"/>
              <a:gd name="T15" fmla="*/ 2147483647 h 114"/>
              <a:gd name="T16" fmla="*/ 2147483647 w 73"/>
              <a:gd name="T17" fmla="*/ 2147483647 h 114"/>
              <a:gd name="T18" fmla="*/ 2147483647 w 73"/>
              <a:gd name="T19" fmla="*/ 2147483647 h 114"/>
              <a:gd name="T20" fmla="*/ 2147483647 w 73"/>
              <a:gd name="T21" fmla="*/ 2147483647 h 114"/>
              <a:gd name="T22" fmla="*/ 2147483647 w 73"/>
              <a:gd name="T23" fmla="*/ 2147483647 h 114"/>
              <a:gd name="T24" fmla="*/ 2147483647 w 73"/>
              <a:gd name="T25" fmla="*/ 2147483647 h 114"/>
              <a:gd name="T26" fmla="*/ 2147483647 w 73"/>
              <a:gd name="T27" fmla="*/ 2147483647 h 114"/>
              <a:gd name="T28" fmla="*/ 2147483647 w 73"/>
              <a:gd name="T29" fmla="*/ 2147483647 h 114"/>
              <a:gd name="T30" fmla="*/ 2147483647 w 73"/>
              <a:gd name="T31" fmla="*/ 2147483647 h 114"/>
              <a:gd name="T32" fmla="*/ 2147483647 w 73"/>
              <a:gd name="T33" fmla="*/ 2147483647 h 114"/>
              <a:gd name="T34" fmla="*/ 0 w 73"/>
              <a:gd name="T35" fmla="*/ 2147483647 h 1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3"/>
              <a:gd name="T55" fmla="*/ 0 h 114"/>
              <a:gd name="T56" fmla="*/ 73 w 73"/>
              <a:gd name="T57" fmla="*/ 114 h 1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3" h="114">
                <a:moveTo>
                  <a:pt x="0" y="14"/>
                </a:moveTo>
                <a:lnTo>
                  <a:pt x="0" y="0"/>
                </a:lnTo>
                <a:lnTo>
                  <a:pt x="73" y="0"/>
                </a:lnTo>
                <a:lnTo>
                  <a:pt x="73" y="14"/>
                </a:lnTo>
                <a:lnTo>
                  <a:pt x="63" y="27"/>
                </a:lnTo>
                <a:lnTo>
                  <a:pt x="53" y="44"/>
                </a:lnTo>
                <a:lnTo>
                  <a:pt x="43" y="64"/>
                </a:lnTo>
                <a:lnTo>
                  <a:pt x="37" y="84"/>
                </a:lnTo>
                <a:lnTo>
                  <a:pt x="33" y="97"/>
                </a:lnTo>
                <a:lnTo>
                  <a:pt x="33" y="114"/>
                </a:lnTo>
                <a:lnTo>
                  <a:pt x="16" y="114"/>
                </a:lnTo>
                <a:lnTo>
                  <a:pt x="20" y="101"/>
                </a:lnTo>
                <a:lnTo>
                  <a:pt x="23" y="81"/>
                </a:lnTo>
                <a:lnTo>
                  <a:pt x="30" y="64"/>
                </a:lnTo>
                <a:lnTo>
                  <a:pt x="40" y="44"/>
                </a:lnTo>
                <a:lnTo>
                  <a:pt x="50" y="30"/>
                </a:lnTo>
                <a:lnTo>
                  <a:pt x="60" y="14"/>
                </a:lnTo>
                <a:lnTo>
                  <a:pt x="0" y="1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93" name="Line 61"/>
          <p:cNvSpPr>
            <a:spLocks noChangeShapeType="1"/>
          </p:cNvSpPr>
          <p:nvPr/>
        </p:nvSpPr>
        <p:spPr bwMode="auto">
          <a:xfrm>
            <a:off x="1260475" y="2757488"/>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94" name="Line 62"/>
          <p:cNvSpPr>
            <a:spLocks noChangeShapeType="1"/>
          </p:cNvSpPr>
          <p:nvPr/>
        </p:nvSpPr>
        <p:spPr bwMode="auto">
          <a:xfrm flipH="1">
            <a:off x="6907213" y="2757488"/>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95" name="Line 63"/>
          <p:cNvSpPr>
            <a:spLocks noChangeShapeType="1"/>
          </p:cNvSpPr>
          <p:nvPr/>
        </p:nvSpPr>
        <p:spPr bwMode="auto">
          <a:xfrm>
            <a:off x="1260475" y="2252663"/>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96" name="Line 64"/>
          <p:cNvSpPr>
            <a:spLocks noChangeShapeType="1"/>
          </p:cNvSpPr>
          <p:nvPr/>
        </p:nvSpPr>
        <p:spPr bwMode="auto">
          <a:xfrm flipH="1">
            <a:off x="6907213" y="2252663"/>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597" name="Freeform 65"/>
          <p:cNvSpPr>
            <a:spLocks/>
          </p:cNvSpPr>
          <p:nvPr/>
        </p:nvSpPr>
        <p:spPr bwMode="auto">
          <a:xfrm>
            <a:off x="207963" y="2155825"/>
            <a:ext cx="69850" cy="180975"/>
          </a:xfrm>
          <a:custGeom>
            <a:avLst/>
            <a:gdLst>
              <a:gd name="T0" fmla="*/ 2147483647 w 44"/>
              <a:gd name="T1" fmla="*/ 2147483647 h 114"/>
              <a:gd name="T2" fmla="*/ 2147483647 w 44"/>
              <a:gd name="T3" fmla="*/ 2147483647 h 114"/>
              <a:gd name="T4" fmla="*/ 2147483647 w 44"/>
              <a:gd name="T5" fmla="*/ 2147483647 h 114"/>
              <a:gd name="T6" fmla="*/ 2147483647 w 44"/>
              <a:gd name="T7" fmla="*/ 2147483647 h 114"/>
              <a:gd name="T8" fmla="*/ 2147483647 w 44"/>
              <a:gd name="T9" fmla="*/ 2147483647 h 114"/>
              <a:gd name="T10" fmla="*/ 2147483647 w 44"/>
              <a:gd name="T11" fmla="*/ 2147483647 h 114"/>
              <a:gd name="T12" fmla="*/ 0 w 44"/>
              <a:gd name="T13" fmla="*/ 2147483647 h 114"/>
              <a:gd name="T14" fmla="*/ 0 w 44"/>
              <a:gd name="T15" fmla="*/ 2147483647 h 114"/>
              <a:gd name="T16" fmla="*/ 2147483647 w 44"/>
              <a:gd name="T17" fmla="*/ 2147483647 h 114"/>
              <a:gd name="T18" fmla="*/ 2147483647 w 44"/>
              <a:gd name="T19" fmla="*/ 2147483647 h 114"/>
              <a:gd name="T20" fmla="*/ 2147483647 w 44"/>
              <a:gd name="T21" fmla="*/ 2147483647 h 114"/>
              <a:gd name="T22" fmla="*/ 2147483647 w 44"/>
              <a:gd name="T23" fmla="*/ 0 h 114"/>
              <a:gd name="T24" fmla="*/ 2147483647 w 44"/>
              <a:gd name="T25" fmla="*/ 0 h 114"/>
              <a:gd name="T26" fmla="*/ 2147483647 w 44"/>
              <a:gd name="T27" fmla="*/ 2147483647 h 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114"/>
              <a:gd name="T44" fmla="*/ 44 w 44"/>
              <a:gd name="T45" fmla="*/ 114 h 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114">
                <a:moveTo>
                  <a:pt x="44" y="114"/>
                </a:moveTo>
                <a:lnTo>
                  <a:pt x="27" y="114"/>
                </a:lnTo>
                <a:lnTo>
                  <a:pt x="27" y="24"/>
                </a:lnTo>
                <a:lnTo>
                  <a:pt x="24" y="30"/>
                </a:lnTo>
                <a:lnTo>
                  <a:pt x="17" y="34"/>
                </a:lnTo>
                <a:lnTo>
                  <a:pt x="7" y="37"/>
                </a:lnTo>
                <a:lnTo>
                  <a:pt x="0" y="41"/>
                </a:lnTo>
                <a:lnTo>
                  <a:pt x="0" y="27"/>
                </a:lnTo>
                <a:lnTo>
                  <a:pt x="14" y="20"/>
                </a:lnTo>
                <a:lnTo>
                  <a:pt x="21" y="14"/>
                </a:lnTo>
                <a:lnTo>
                  <a:pt x="31" y="7"/>
                </a:lnTo>
                <a:lnTo>
                  <a:pt x="34" y="0"/>
                </a:lnTo>
                <a:lnTo>
                  <a:pt x="44" y="0"/>
                </a:lnTo>
                <a:lnTo>
                  <a:pt x="44" y="11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598" name="Rectangle 66"/>
          <p:cNvSpPr>
            <a:spLocks noChangeArrowheads="1"/>
          </p:cNvSpPr>
          <p:nvPr/>
        </p:nvSpPr>
        <p:spPr bwMode="auto">
          <a:xfrm>
            <a:off x="346075" y="2316163"/>
            <a:ext cx="26988" cy="20637"/>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599" name="Freeform 67"/>
          <p:cNvSpPr>
            <a:spLocks/>
          </p:cNvSpPr>
          <p:nvPr/>
        </p:nvSpPr>
        <p:spPr bwMode="auto">
          <a:xfrm>
            <a:off x="404813" y="2155825"/>
            <a:ext cx="117475" cy="180975"/>
          </a:xfrm>
          <a:custGeom>
            <a:avLst/>
            <a:gdLst>
              <a:gd name="T0" fmla="*/ 2147483647 w 74"/>
              <a:gd name="T1" fmla="*/ 2147483647 h 114"/>
              <a:gd name="T2" fmla="*/ 2147483647 w 74"/>
              <a:gd name="T3" fmla="*/ 2147483647 h 114"/>
              <a:gd name="T4" fmla="*/ 0 w 74"/>
              <a:gd name="T5" fmla="*/ 2147483647 h 114"/>
              <a:gd name="T6" fmla="*/ 0 w 74"/>
              <a:gd name="T7" fmla="*/ 2147483647 h 114"/>
              <a:gd name="T8" fmla="*/ 0 w 74"/>
              <a:gd name="T9" fmla="*/ 2147483647 h 114"/>
              <a:gd name="T10" fmla="*/ 2147483647 w 74"/>
              <a:gd name="T11" fmla="*/ 2147483647 h 114"/>
              <a:gd name="T12" fmla="*/ 2147483647 w 74"/>
              <a:gd name="T13" fmla="*/ 2147483647 h 114"/>
              <a:gd name="T14" fmla="*/ 2147483647 w 74"/>
              <a:gd name="T15" fmla="*/ 2147483647 h 114"/>
              <a:gd name="T16" fmla="*/ 2147483647 w 74"/>
              <a:gd name="T17" fmla="*/ 2147483647 h 114"/>
              <a:gd name="T18" fmla="*/ 2147483647 w 74"/>
              <a:gd name="T19" fmla="*/ 2147483647 h 114"/>
              <a:gd name="T20" fmla="*/ 2147483647 w 74"/>
              <a:gd name="T21" fmla="*/ 2147483647 h 114"/>
              <a:gd name="T22" fmla="*/ 2147483647 w 74"/>
              <a:gd name="T23" fmla="*/ 2147483647 h 114"/>
              <a:gd name="T24" fmla="*/ 2147483647 w 74"/>
              <a:gd name="T25" fmla="*/ 2147483647 h 114"/>
              <a:gd name="T26" fmla="*/ 2147483647 w 74"/>
              <a:gd name="T27" fmla="*/ 2147483647 h 114"/>
              <a:gd name="T28" fmla="*/ 2147483647 w 74"/>
              <a:gd name="T29" fmla="*/ 2147483647 h 114"/>
              <a:gd name="T30" fmla="*/ 2147483647 w 74"/>
              <a:gd name="T31" fmla="*/ 2147483647 h 114"/>
              <a:gd name="T32" fmla="*/ 2147483647 w 74"/>
              <a:gd name="T33" fmla="*/ 2147483647 h 114"/>
              <a:gd name="T34" fmla="*/ 2147483647 w 74"/>
              <a:gd name="T35" fmla="*/ 2147483647 h 114"/>
              <a:gd name="T36" fmla="*/ 2147483647 w 74"/>
              <a:gd name="T37" fmla="*/ 2147483647 h 114"/>
              <a:gd name="T38" fmla="*/ 2147483647 w 74"/>
              <a:gd name="T39" fmla="*/ 2147483647 h 114"/>
              <a:gd name="T40" fmla="*/ 2147483647 w 74"/>
              <a:gd name="T41" fmla="*/ 2147483647 h 114"/>
              <a:gd name="T42" fmla="*/ 2147483647 w 74"/>
              <a:gd name="T43" fmla="*/ 2147483647 h 114"/>
              <a:gd name="T44" fmla="*/ 0 w 74"/>
              <a:gd name="T45" fmla="*/ 2147483647 h 114"/>
              <a:gd name="T46" fmla="*/ 2147483647 w 74"/>
              <a:gd name="T47" fmla="*/ 2147483647 h 114"/>
              <a:gd name="T48" fmla="*/ 2147483647 w 74"/>
              <a:gd name="T49" fmla="*/ 2147483647 h 114"/>
              <a:gd name="T50" fmla="*/ 2147483647 w 74"/>
              <a:gd name="T51" fmla="*/ 2147483647 h 114"/>
              <a:gd name="T52" fmla="*/ 2147483647 w 74"/>
              <a:gd name="T53" fmla="*/ 2147483647 h 114"/>
              <a:gd name="T54" fmla="*/ 2147483647 w 74"/>
              <a:gd name="T55" fmla="*/ 0 h 114"/>
              <a:gd name="T56" fmla="*/ 2147483647 w 74"/>
              <a:gd name="T57" fmla="*/ 0 h 114"/>
              <a:gd name="T58" fmla="*/ 2147483647 w 74"/>
              <a:gd name="T59" fmla="*/ 0 h 114"/>
              <a:gd name="T60" fmla="*/ 2147483647 w 74"/>
              <a:gd name="T61" fmla="*/ 2147483647 h 114"/>
              <a:gd name="T62" fmla="*/ 2147483647 w 74"/>
              <a:gd name="T63" fmla="*/ 2147483647 h 114"/>
              <a:gd name="T64" fmla="*/ 2147483647 w 74"/>
              <a:gd name="T65" fmla="*/ 2147483647 h 114"/>
              <a:gd name="T66" fmla="*/ 2147483647 w 74"/>
              <a:gd name="T67" fmla="*/ 2147483647 h 114"/>
              <a:gd name="T68" fmla="*/ 2147483647 w 74"/>
              <a:gd name="T69" fmla="*/ 2147483647 h 114"/>
              <a:gd name="T70" fmla="*/ 2147483647 w 74"/>
              <a:gd name="T71" fmla="*/ 2147483647 h 114"/>
              <a:gd name="T72" fmla="*/ 2147483647 w 74"/>
              <a:gd name="T73" fmla="*/ 2147483647 h 114"/>
              <a:gd name="T74" fmla="*/ 2147483647 w 74"/>
              <a:gd name="T75" fmla="*/ 2147483647 h 114"/>
              <a:gd name="T76" fmla="*/ 2147483647 w 74"/>
              <a:gd name="T77" fmla="*/ 2147483647 h 114"/>
              <a:gd name="T78" fmla="*/ 2147483647 w 74"/>
              <a:gd name="T79" fmla="*/ 2147483647 h 114"/>
              <a:gd name="T80" fmla="*/ 2147483647 w 74"/>
              <a:gd name="T81" fmla="*/ 2147483647 h 114"/>
              <a:gd name="T82" fmla="*/ 2147483647 w 74"/>
              <a:gd name="T83" fmla="*/ 2147483647 h 114"/>
              <a:gd name="T84" fmla="*/ 2147483647 w 74"/>
              <a:gd name="T85" fmla="*/ 2147483647 h 114"/>
              <a:gd name="T86" fmla="*/ 2147483647 w 74"/>
              <a:gd name="T87" fmla="*/ 2147483647 h 114"/>
              <a:gd name="T88" fmla="*/ 2147483647 w 74"/>
              <a:gd name="T89" fmla="*/ 2147483647 h 114"/>
              <a:gd name="T90" fmla="*/ 2147483647 w 74"/>
              <a:gd name="T91" fmla="*/ 2147483647 h 114"/>
              <a:gd name="T92" fmla="*/ 2147483647 w 74"/>
              <a:gd name="T93" fmla="*/ 2147483647 h 114"/>
              <a:gd name="T94" fmla="*/ 2147483647 w 74"/>
              <a:gd name="T95" fmla="*/ 2147483647 h 1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4"/>
              <a:gd name="T146" fmla="*/ 74 w 74"/>
              <a:gd name="T147" fmla="*/ 114 h 1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4">
                <a:moveTo>
                  <a:pt x="74" y="101"/>
                </a:moveTo>
                <a:lnTo>
                  <a:pt x="74" y="114"/>
                </a:lnTo>
                <a:lnTo>
                  <a:pt x="0" y="114"/>
                </a:lnTo>
                <a:lnTo>
                  <a:pt x="0" y="111"/>
                </a:lnTo>
                <a:lnTo>
                  <a:pt x="0" y="104"/>
                </a:lnTo>
                <a:lnTo>
                  <a:pt x="4" y="97"/>
                </a:lnTo>
                <a:lnTo>
                  <a:pt x="10" y="87"/>
                </a:lnTo>
                <a:lnTo>
                  <a:pt x="17" y="81"/>
                </a:lnTo>
                <a:lnTo>
                  <a:pt x="27" y="71"/>
                </a:lnTo>
                <a:lnTo>
                  <a:pt x="37" y="61"/>
                </a:lnTo>
                <a:lnTo>
                  <a:pt x="47" y="54"/>
                </a:lnTo>
                <a:lnTo>
                  <a:pt x="54" y="47"/>
                </a:lnTo>
                <a:lnTo>
                  <a:pt x="57" y="41"/>
                </a:lnTo>
                <a:lnTo>
                  <a:pt x="57" y="30"/>
                </a:lnTo>
                <a:lnTo>
                  <a:pt x="57" y="24"/>
                </a:lnTo>
                <a:lnTo>
                  <a:pt x="54" y="17"/>
                </a:lnTo>
                <a:lnTo>
                  <a:pt x="47" y="14"/>
                </a:lnTo>
                <a:lnTo>
                  <a:pt x="37" y="14"/>
                </a:lnTo>
                <a:lnTo>
                  <a:pt x="30" y="14"/>
                </a:lnTo>
                <a:lnTo>
                  <a:pt x="24" y="17"/>
                </a:lnTo>
                <a:lnTo>
                  <a:pt x="17" y="24"/>
                </a:lnTo>
                <a:lnTo>
                  <a:pt x="17" y="34"/>
                </a:lnTo>
                <a:lnTo>
                  <a:pt x="0" y="30"/>
                </a:lnTo>
                <a:lnTo>
                  <a:pt x="4" y="20"/>
                </a:lnTo>
                <a:lnTo>
                  <a:pt x="7" y="14"/>
                </a:lnTo>
                <a:lnTo>
                  <a:pt x="14" y="7"/>
                </a:lnTo>
                <a:lnTo>
                  <a:pt x="20" y="4"/>
                </a:lnTo>
                <a:lnTo>
                  <a:pt x="27" y="0"/>
                </a:lnTo>
                <a:lnTo>
                  <a:pt x="37" y="0"/>
                </a:lnTo>
                <a:lnTo>
                  <a:pt x="47" y="0"/>
                </a:lnTo>
                <a:lnTo>
                  <a:pt x="57" y="4"/>
                </a:lnTo>
                <a:lnTo>
                  <a:pt x="64" y="7"/>
                </a:lnTo>
                <a:lnTo>
                  <a:pt x="71" y="14"/>
                </a:lnTo>
                <a:lnTo>
                  <a:pt x="74" y="24"/>
                </a:lnTo>
                <a:lnTo>
                  <a:pt x="74" y="30"/>
                </a:lnTo>
                <a:lnTo>
                  <a:pt x="74" y="37"/>
                </a:lnTo>
                <a:lnTo>
                  <a:pt x="71" y="44"/>
                </a:lnTo>
                <a:lnTo>
                  <a:pt x="67" y="51"/>
                </a:lnTo>
                <a:lnTo>
                  <a:pt x="64" y="57"/>
                </a:lnTo>
                <a:lnTo>
                  <a:pt x="57" y="64"/>
                </a:lnTo>
                <a:lnTo>
                  <a:pt x="50" y="71"/>
                </a:lnTo>
                <a:lnTo>
                  <a:pt x="40" y="77"/>
                </a:lnTo>
                <a:lnTo>
                  <a:pt x="34" y="84"/>
                </a:lnTo>
                <a:lnTo>
                  <a:pt x="30" y="91"/>
                </a:lnTo>
                <a:lnTo>
                  <a:pt x="27" y="91"/>
                </a:lnTo>
                <a:lnTo>
                  <a:pt x="24" y="97"/>
                </a:lnTo>
                <a:lnTo>
                  <a:pt x="20" y="101"/>
                </a:lnTo>
                <a:lnTo>
                  <a:pt x="74" y="10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00" name="Freeform 68"/>
          <p:cNvSpPr>
            <a:spLocks noEditPoints="1"/>
          </p:cNvSpPr>
          <p:nvPr/>
        </p:nvSpPr>
        <p:spPr bwMode="auto">
          <a:xfrm>
            <a:off x="542925" y="2203450"/>
            <a:ext cx="122238" cy="139700"/>
          </a:xfrm>
          <a:custGeom>
            <a:avLst/>
            <a:gdLst>
              <a:gd name="T0" fmla="*/ 2147483647 w 77"/>
              <a:gd name="T1" fmla="*/ 2147483647 h 88"/>
              <a:gd name="T2" fmla="*/ 2147483647 w 77"/>
              <a:gd name="T3" fmla="*/ 2147483647 h 88"/>
              <a:gd name="T4" fmla="*/ 2147483647 w 77"/>
              <a:gd name="T5" fmla="*/ 2147483647 h 88"/>
              <a:gd name="T6" fmla="*/ 2147483647 w 77"/>
              <a:gd name="T7" fmla="*/ 2147483647 h 88"/>
              <a:gd name="T8" fmla="*/ 2147483647 w 77"/>
              <a:gd name="T9" fmla="*/ 2147483647 h 88"/>
              <a:gd name="T10" fmla="*/ 2147483647 w 77"/>
              <a:gd name="T11" fmla="*/ 2147483647 h 88"/>
              <a:gd name="T12" fmla="*/ 2147483647 w 77"/>
              <a:gd name="T13" fmla="*/ 2147483647 h 88"/>
              <a:gd name="T14" fmla="*/ 2147483647 w 77"/>
              <a:gd name="T15" fmla="*/ 2147483647 h 88"/>
              <a:gd name="T16" fmla="*/ 2147483647 w 77"/>
              <a:gd name="T17" fmla="*/ 2147483647 h 88"/>
              <a:gd name="T18" fmla="*/ 2147483647 w 77"/>
              <a:gd name="T19" fmla="*/ 2147483647 h 88"/>
              <a:gd name="T20" fmla="*/ 2147483647 w 77"/>
              <a:gd name="T21" fmla="*/ 2147483647 h 88"/>
              <a:gd name="T22" fmla="*/ 0 w 77"/>
              <a:gd name="T23" fmla="*/ 2147483647 h 88"/>
              <a:gd name="T24" fmla="*/ 2147483647 w 77"/>
              <a:gd name="T25" fmla="*/ 2147483647 h 88"/>
              <a:gd name="T26" fmla="*/ 2147483647 w 77"/>
              <a:gd name="T27" fmla="*/ 2147483647 h 88"/>
              <a:gd name="T28" fmla="*/ 2147483647 w 77"/>
              <a:gd name="T29" fmla="*/ 2147483647 h 88"/>
              <a:gd name="T30" fmla="*/ 2147483647 w 77"/>
              <a:gd name="T31" fmla="*/ 2147483647 h 88"/>
              <a:gd name="T32" fmla="*/ 2147483647 w 77"/>
              <a:gd name="T33" fmla="*/ 0 h 88"/>
              <a:gd name="T34" fmla="*/ 2147483647 w 77"/>
              <a:gd name="T35" fmla="*/ 0 h 88"/>
              <a:gd name="T36" fmla="*/ 2147483647 w 77"/>
              <a:gd name="T37" fmla="*/ 0 h 88"/>
              <a:gd name="T38" fmla="*/ 2147483647 w 77"/>
              <a:gd name="T39" fmla="*/ 2147483647 h 88"/>
              <a:gd name="T40" fmla="*/ 2147483647 w 77"/>
              <a:gd name="T41" fmla="*/ 2147483647 h 88"/>
              <a:gd name="T42" fmla="*/ 2147483647 w 77"/>
              <a:gd name="T43" fmla="*/ 2147483647 h 88"/>
              <a:gd name="T44" fmla="*/ 2147483647 w 77"/>
              <a:gd name="T45" fmla="*/ 2147483647 h 88"/>
              <a:gd name="T46" fmla="*/ 2147483647 w 77"/>
              <a:gd name="T47" fmla="*/ 2147483647 h 88"/>
              <a:gd name="T48" fmla="*/ 2147483647 w 77"/>
              <a:gd name="T49" fmla="*/ 2147483647 h 88"/>
              <a:gd name="T50" fmla="*/ 2147483647 w 77"/>
              <a:gd name="T51" fmla="*/ 2147483647 h 88"/>
              <a:gd name="T52" fmla="*/ 2147483647 w 77"/>
              <a:gd name="T53" fmla="*/ 2147483647 h 88"/>
              <a:gd name="T54" fmla="*/ 2147483647 w 77"/>
              <a:gd name="T55" fmla="*/ 2147483647 h 88"/>
              <a:gd name="T56" fmla="*/ 2147483647 w 77"/>
              <a:gd name="T57" fmla="*/ 2147483647 h 88"/>
              <a:gd name="T58" fmla="*/ 2147483647 w 77"/>
              <a:gd name="T59" fmla="*/ 2147483647 h 88"/>
              <a:gd name="T60" fmla="*/ 2147483647 w 77"/>
              <a:gd name="T61" fmla="*/ 2147483647 h 88"/>
              <a:gd name="T62" fmla="*/ 2147483647 w 77"/>
              <a:gd name="T63" fmla="*/ 2147483647 h 88"/>
              <a:gd name="T64" fmla="*/ 2147483647 w 77"/>
              <a:gd name="T65" fmla="*/ 2147483647 h 88"/>
              <a:gd name="T66" fmla="*/ 2147483647 w 77"/>
              <a:gd name="T67" fmla="*/ 2147483647 h 88"/>
              <a:gd name="T68" fmla="*/ 2147483647 w 77"/>
              <a:gd name="T69" fmla="*/ 2147483647 h 88"/>
              <a:gd name="T70" fmla="*/ 2147483647 w 77"/>
              <a:gd name="T71" fmla="*/ 2147483647 h 88"/>
              <a:gd name="T72" fmla="*/ 2147483647 w 77"/>
              <a:gd name="T73" fmla="*/ 2147483647 h 88"/>
              <a:gd name="T74" fmla="*/ 2147483647 w 77"/>
              <a:gd name="T75" fmla="*/ 2147483647 h 88"/>
              <a:gd name="T76" fmla="*/ 2147483647 w 77"/>
              <a:gd name="T77" fmla="*/ 2147483647 h 88"/>
              <a:gd name="T78" fmla="*/ 2147483647 w 77"/>
              <a:gd name="T79" fmla="*/ 2147483647 h 88"/>
              <a:gd name="T80" fmla="*/ 2147483647 w 77"/>
              <a:gd name="T81" fmla="*/ 2147483647 h 88"/>
              <a:gd name="T82" fmla="*/ 2147483647 w 77"/>
              <a:gd name="T83" fmla="*/ 2147483647 h 88"/>
              <a:gd name="T84" fmla="*/ 2147483647 w 77"/>
              <a:gd name="T85" fmla="*/ 2147483647 h 88"/>
              <a:gd name="T86" fmla="*/ 2147483647 w 77"/>
              <a:gd name="T87" fmla="*/ 2147483647 h 88"/>
              <a:gd name="T88" fmla="*/ 2147483647 w 77"/>
              <a:gd name="T89" fmla="*/ 2147483647 h 8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8"/>
              <a:gd name="T137" fmla="*/ 77 w 77"/>
              <a:gd name="T138" fmla="*/ 88 h 8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8">
                <a:moveTo>
                  <a:pt x="64" y="61"/>
                </a:moveTo>
                <a:lnTo>
                  <a:pt x="77" y="61"/>
                </a:lnTo>
                <a:lnTo>
                  <a:pt x="74" y="71"/>
                </a:lnTo>
                <a:lnTo>
                  <a:pt x="64" y="81"/>
                </a:lnTo>
                <a:lnTo>
                  <a:pt x="54" y="84"/>
                </a:lnTo>
                <a:lnTo>
                  <a:pt x="40" y="88"/>
                </a:lnTo>
                <a:lnTo>
                  <a:pt x="30" y="84"/>
                </a:lnTo>
                <a:lnTo>
                  <a:pt x="20" y="81"/>
                </a:lnTo>
                <a:lnTo>
                  <a:pt x="14" y="74"/>
                </a:lnTo>
                <a:lnTo>
                  <a:pt x="7" y="67"/>
                </a:lnTo>
                <a:lnTo>
                  <a:pt x="4" y="57"/>
                </a:lnTo>
                <a:lnTo>
                  <a:pt x="0" y="44"/>
                </a:lnTo>
                <a:lnTo>
                  <a:pt x="4" y="31"/>
                </a:lnTo>
                <a:lnTo>
                  <a:pt x="7" y="21"/>
                </a:lnTo>
                <a:lnTo>
                  <a:pt x="14" y="11"/>
                </a:lnTo>
                <a:lnTo>
                  <a:pt x="20" y="4"/>
                </a:lnTo>
                <a:lnTo>
                  <a:pt x="30" y="0"/>
                </a:lnTo>
                <a:lnTo>
                  <a:pt x="40" y="0"/>
                </a:lnTo>
                <a:lnTo>
                  <a:pt x="50" y="0"/>
                </a:lnTo>
                <a:lnTo>
                  <a:pt x="61" y="4"/>
                </a:lnTo>
                <a:lnTo>
                  <a:pt x="67" y="11"/>
                </a:lnTo>
                <a:lnTo>
                  <a:pt x="74" y="21"/>
                </a:lnTo>
                <a:lnTo>
                  <a:pt x="77" y="31"/>
                </a:lnTo>
                <a:lnTo>
                  <a:pt x="77" y="44"/>
                </a:lnTo>
                <a:lnTo>
                  <a:pt x="77" y="47"/>
                </a:lnTo>
                <a:lnTo>
                  <a:pt x="17" y="47"/>
                </a:lnTo>
                <a:lnTo>
                  <a:pt x="20" y="57"/>
                </a:lnTo>
                <a:lnTo>
                  <a:pt x="24" y="67"/>
                </a:lnTo>
                <a:lnTo>
                  <a:pt x="34" y="71"/>
                </a:lnTo>
                <a:lnTo>
                  <a:pt x="40" y="74"/>
                </a:lnTo>
                <a:lnTo>
                  <a:pt x="47" y="71"/>
                </a:lnTo>
                <a:lnTo>
                  <a:pt x="54" y="71"/>
                </a:lnTo>
                <a:lnTo>
                  <a:pt x="61" y="67"/>
                </a:lnTo>
                <a:lnTo>
                  <a:pt x="64" y="61"/>
                </a:lnTo>
                <a:close/>
                <a:moveTo>
                  <a:pt x="17" y="34"/>
                </a:moveTo>
                <a:lnTo>
                  <a:pt x="64" y="34"/>
                </a:lnTo>
                <a:lnTo>
                  <a:pt x="61" y="24"/>
                </a:lnTo>
                <a:lnTo>
                  <a:pt x="57" y="21"/>
                </a:lnTo>
                <a:lnTo>
                  <a:pt x="50" y="14"/>
                </a:lnTo>
                <a:lnTo>
                  <a:pt x="40" y="14"/>
                </a:lnTo>
                <a:lnTo>
                  <a:pt x="30" y="14"/>
                </a:lnTo>
                <a:lnTo>
                  <a:pt x="24" y="17"/>
                </a:lnTo>
                <a:lnTo>
                  <a:pt x="20" y="24"/>
                </a:lnTo>
                <a:lnTo>
                  <a:pt x="17" y="3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01" name="Freeform 69"/>
          <p:cNvSpPr>
            <a:spLocks/>
          </p:cNvSpPr>
          <p:nvPr/>
        </p:nvSpPr>
        <p:spPr bwMode="auto">
          <a:xfrm>
            <a:off x="692150" y="2187575"/>
            <a:ext cx="122238" cy="122238"/>
          </a:xfrm>
          <a:custGeom>
            <a:avLst/>
            <a:gdLst>
              <a:gd name="T0" fmla="*/ 2147483647 w 77"/>
              <a:gd name="T1" fmla="*/ 2147483647 h 77"/>
              <a:gd name="T2" fmla="*/ 2147483647 w 77"/>
              <a:gd name="T3" fmla="*/ 2147483647 h 77"/>
              <a:gd name="T4" fmla="*/ 0 w 77"/>
              <a:gd name="T5" fmla="*/ 2147483647 h 77"/>
              <a:gd name="T6" fmla="*/ 0 w 77"/>
              <a:gd name="T7" fmla="*/ 2147483647 h 77"/>
              <a:gd name="T8" fmla="*/ 2147483647 w 77"/>
              <a:gd name="T9" fmla="*/ 2147483647 h 77"/>
              <a:gd name="T10" fmla="*/ 2147483647 w 77"/>
              <a:gd name="T11" fmla="*/ 0 h 77"/>
              <a:gd name="T12" fmla="*/ 2147483647 w 77"/>
              <a:gd name="T13" fmla="*/ 0 h 77"/>
              <a:gd name="T14" fmla="*/ 2147483647 w 77"/>
              <a:gd name="T15" fmla="*/ 2147483647 h 77"/>
              <a:gd name="T16" fmla="*/ 2147483647 w 77"/>
              <a:gd name="T17" fmla="*/ 2147483647 h 77"/>
              <a:gd name="T18" fmla="*/ 2147483647 w 77"/>
              <a:gd name="T19" fmla="*/ 2147483647 h 77"/>
              <a:gd name="T20" fmla="*/ 2147483647 w 77"/>
              <a:gd name="T21" fmla="*/ 2147483647 h 77"/>
              <a:gd name="T22" fmla="*/ 2147483647 w 77"/>
              <a:gd name="T23" fmla="*/ 2147483647 h 77"/>
              <a:gd name="T24" fmla="*/ 2147483647 w 77"/>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77"/>
              <a:gd name="T41" fmla="*/ 77 w 77"/>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77">
                <a:moveTo>
                  <a:pt x="30" y="77"/>
                </a:moveTo>
                <a:lnTo>
                  <a:pt x="30" y="44"/>
                </a:lnTo>
                <a:lnTo>
                  <a:pt x="0" y="44"/>
                </a:lnTo>
                <a:lnTo>
                  <a:pt x="0" y="31"/>
                </a:lnTo>
                <a:lnTo>
                  <a:pt x="30" y="31"/>
                </a:lnTo>
                <a:lnTo>
                  <a:pt x="30" y="0"/>
                </a:lnTo>
                <a:lnTo>
                  <a:pt x="43" y="0"/>
                </a:lnTo>
                <a:lnTo>
                  <a:pt x="43" y="31"/>
                </a:lnTo>
                <a:lnTo>
                  <a:pt x="77" y="31"/>
                </a:lnTo>
                <a:lnTo>
                  <a:pt x="77" y="44"/>
                </a:lnTo>
                <a:lnTo>
                  <a:pt x="43" y="44"/>
                </a:lnTo>
                <a:lnTo>
                  <a:pt x="43" y="77"/>
                </a:lnTo>
                <a:lnTo>
                  <a:pt x="30"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02" name="Freeform 70"/>
          <p:cNvSpPr>
            <a:spLocks noEditPoints="1"/>
          </p:cNvSpPr>
          <p:nvPr/>
        </p:nvSpPr>
        <p:spPr bwMode="auto">
          <a:xfrm>
            <a:off x="835025" y="2155825"/>
            <a:ext cx="122238" cy="187325"/>
          </a:xfrm>
          <a:custGeom>
            <a:avLst/>
            <a:gdLst>
              <a:gd name="T0" fmla="*/ 0 w 77"/>
              <a:gd name="T1" fmla="*/ 2147483647 h 118"/>
              <a:gd name="T2" fmla="*/ 2147483647 w 77"/>
              <a:gd name="T3" fmla="*/ 2147483647 h 118"/>
              <a:gd name="T4" fmla="*/ 2147483647 w 77"/>
              <a:gd name="T5" fmla="*/ 2147483647 h 118"/>
              <a:gd name="T6" fmla="*/ 2147483647 w 77"/>
              <a:gd name="T7" fmla="*/ 2147483647 h 118"/>
              <a:gd name="T8" fmla="*/ 2147483647 w 77"/>
              <a:gd name="T9" fmla="*/ 2147483647 h 118"/>
              <a:gd name="T10" fmla="*/ 2147483647 w 77"/>
              <a:gd name="T11" fmla="*/ 0 h 118"/>
              <a:gd name="T12" fmla="*/ 2147483647 w 77"/>
              <a:gd name="T13" fmla="*/ 0 h 118"/>
              <a:gd name="T14" fmla="*/ 2147483647 w 77"/>
              <a:gd name="T15" fmla="*/ 0 h 118"/>
              <a:gd name="T16" fmla="*/ 2147483647 w 77"/>
              <a:gd name="T17" fmla="*/ 2147483647 h 118"/>
              <a:gd name="T18" fmla="*/ 2147483647 w 77"/>
              <a:gd name="T19" fmla="*/ 2147483647 h 118"/>
              <a:gd name="T20" fmla="*/ 2147483647 w 77"/>
              <a:gd name="T21" fmla="*/ 2147483647 h 118"/>
              <a:gd name="T22" fmla="*/ 2147483647 w 77"/>
              <a:gd name="T23" fmla="*/ 2147483647 h 118"/>
              <a:gd name="T24" fmla="*/ 2147483647 w 77"/>
              <a:gd name="T25" fmla="*/ 2147483647 h 118"/>
              <a:gd name="T26" fmla="*/ 2147483647 w 77"/>
              <a:gd name="T27" fmla="*/ 2147483647 h 118"/>
              <a:gd name="T28" fmla="*/ 2147483647 w 77"/>
              <a:gd name="T29" fmla="*/ 2147483647 h 118"/>
              <a:gd name="T30" fmla="*/ 2147483647 w 77"/>
              <a:gd name="T31" fmla="*/ 2147483647 h 118"/>
              <a:gd name="T32" fmla="*/ 2147483647 w 77"/>
              <a:gd name="T33" fmla="*/ 2147483647 h 118"/>
              <a:gd name="T34" fmla="*/ 2147483647 w 77"/>
              <a:gd name="T35" fmla="*/ 2147483647 h 118"/>
              <a:gd name="T36" fmla="*/ 2147483647 w 77"/>
              <a:gd name="T37" fmla="*/ 2147483647 h 118"/>
              <a:gd name="T38" fmla="*/ 2147483647 w 77"/>
              <a:gd name="T39" fmla="*/ 2147483647 h 118"/>
              <a:gd name="T40" fmla="*/ 2147483647 w 77"/>
              <a:gd name="T41" fmla="*/ 2147483647 h 118"/>
              <a:gd name="T42" fmla="*/ 2147483647 w 77"/>
              <a:gd name="T43" fmla="*/ 2147483647 h 118"/>
              <a:gd name="T44" fmla="*/ 2147483647 w 77"/>
              <a:gd name="T45" fmla="*/ 2147483647 h 118"/>
              <a:gd name="T46" fmla="*/ 2147483647 w 77"/>
              <a:gd name="T47" fmla="*/ 2147483647 h 118"/>
              <a:gd name="T48" fmla="*/ 2147483647 w 77"/>
              <a:gd name="T49" fmla="*/ 2147483647 h 118"/>
              <a:gd name="T50" fmla="*/ 2147483647 w 77"/>
              <a:gd name="T51" fmla="*/ 2147483647 h 118"/>
              <a:gd name="T52" fmla="*/ 0 w 77"/>
              <a:gd name="T53" fmla="*/ 2147483647 h 118"/>
              <a:gd name="T54" fmla="*/ 2147483647 w 77"/>
              <a:gd name="T55" fmla="*/ 2147483647 h 118"/>
              <a:gd name="T56" fmla="*/ 2147483647 w 77"/>
              <a:gd name="T57" fmla="*/ 2147483647 h 118"/>
              <a:gd name="T58" fmla="*/ 2147483647 w 77"/>
              <a:gd name="T59" fmla="*/ 2147483647 h 118"/>
              <a:gd name="T60" fmla="*/ 2147483647 w 77"/>
              <a:gd name="T61" fmla="*/ 2147483647 h 118"/>
              <a:gd name="T62" fmla="*/ 2147483647 w 77"/>
              <a:gd name="T63" fmla="*/ 2147483647 h 118"/>
              <a:gd name="T64" fmla="*/ 2147483647 w 77"/>
              <a:gd name="T65" fmla="*/ 2147483647 h 118"/>
              <a:gd name="T66" fmla="*/ 2147483647 w 77"/>
              <a:gd name="T67" fmla="*/ 2147483647 h 118"/>
              <a:gd name="T68" fmla="*/ 2147483647 w 77"/>
              <a:gd name="T69" fmla="*/ 2147483647 h 118"/>
              <a:gd name="T70" fmla="*/ 2147483647 w 77"/>
              <a:gd name="T71" fmla="*/ 2147483647 h 118"/>
              <a:gd name="T72" fmla="*/ 2147483647 w 77"/>
              <a:gd name="T73" fmla="*/ 2147483647 h 118"/>
              <a:gd name="T74" fmla="*/ 2147483647 w 77"/>
              <a:gd name="T75" fmla="*/ 2147483647 h 118"/>
              <a:gd name="T76" fmla="*/ 2147483647 w 77"/>
              <a:gd name="T77" fmla="*/ 2147483647 h 118"/>
              <a:gd name="T78" fmla="*/ 2147483647 w 77"/>
              <a:gd name="T79" fmla="*/ 2147483647 h 118"/>
              <a:gd name="T80" fmla="*/ 2147483647 w 77"/>
              <a:gd name="T81" fmla="*/ 2147483647 h 118"/>
              <a:gd name="T82" fmla="*/ 2147483647 w 77"/>
              <a:gd name="T83" fmla="*/ 2147483647 h 118"/>
              <a:gd name="T84" fmla="*/ 2147483647 w 77"/>
              <a:gd name="T85" fmla="*/ 2147483647 h 118"/>
              <a:gd name="T86" fmla="*/ 2147483647 w 77"/>
              <a:gd name="T87" fmla="*/ 2147483647 h 118"/>
              <a:gd name="T88" fmla="*/ 2147483647 w 77"/>
              <a:gd name="T89" fmla="*/ 2147483647 h 118"/>
              <a:gd name="T90" fmla="*/ 2147483647 w 77"/>
              <a:gd name="T91" fmla="*/ 2147483647 h 118"/>
              <a:gd name="T92" fmla="*/ 2147483647 w 77"/>
              <a:gd name="T93" fmla="*/ 2147483647 h 118"/>
              <a:gd name="T94" fmla="*/ 2147483647 w 77"/>
              <a:gd name="T95" fmla="*/ 2147483647 h 11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8"/>
              <a:gd name="T146" fmla="*/ 77 w 77"/>
              <a:gd name="T147" fmla="*/ 118 h 11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8">
                <a:moveTo>
                  <a:pt x="0" y="57"/>
                </a:moveTo>
                <a:lnTo>
                  <a:pt x="4" y="41"/>
                </a:lnTo>
                <a:lnTo>
                  <a:pt x="7" y="24"/>
                </a:lnTo>
                <a:lnTo>
                  <a:pt x="10" y="14"/>
                </a:lnTo>
                <a:lnTo>
                  <a:pt x="17" y="7"/>
                </a:lnTo>
                <a:lnTo>
                  <a:pt x="27" y="0"/>
                </a:lnTo>
                <a:lnTo>
                  <a:pt x="41" y="0"/>
                </a:lnTo>
                <a:lnTo>
                  <a:pt x="47" y="0"/>
                </a:lnTo>
                <a:lnTo>
                  <a:pt x="57" y="4"/>
                </a:lnTo>
                <a:lnTo>
                  <a:pt x="64" y="7"/>
                </a:lnTo>
                <a:lnTo>
                  <a:pt x="67" y="14"/>
                </a:lnTo>
                <a:lnTo>
                  <a:pt x="71" y="20"/>
                </a:lnTo>
                <a:lnTo>
                  <a:pt x="74" y="30"/>
                </a:lnTo>
                <a:lnTo>
                  <a:pt x="77" y="44"/>
                </a:lnTo>
                <a:lnTo>
                  <a:pt x="77" y="57"/>
                </a:lnTo>
                <a:lnTo>
                  <a:pt x="77" y="77"/>
                </a:lnTo>
                <a:lnTo>
                  <a:pt x="74" y="91"/>
                </a:lnTo>
                <a:lnTo>
                  <a:pt x="67" y="101"/>
                </a:lnTo>
                <a:lnTo>
                  <a:pt x="61" y="111"/>
                </a:lnTo>
                <a:lnTo>
                  <a:pt x="51" y="114"/>
                </a:lnTo>
                <a:lnTo>
                  <a:pt x="41" y="118"/>
                </a:lnTo>
                <a:lnTo>
                  <a:pt x="30" y="114"/>
                </a:lnTo>
                <a:lnTo>
                  <a:pt x="20" y="111"/>
                </a:lnTo>
                <a:lnTo>
                  <a:pt x="14" y="104"/>
                </a:lnTo>
                <a:lnTo>
                  <a:pt x="7" y="94"/>
                </a:lnTo>
                <a:lnTo>
                  <a:pt x="4" y="77"/>
                </a:lnTo>
                <a:lnTo>
                  <a:pt x="0" y="57"/>
                </a:lnTo>
                <a:close/>
                <a:moveTo>
                  <a:pt x="17" y="57"/>
                </a:moveTo>
                <a:lnTo>
                  <a:pt x="17" y="74"/>
                </a:lnTo>
                <a:lnTo>
                  <a:pt x="20" y="87"/>
                </a:lnTo>
                <a:lnTo>
                  <a:pt x="24" y="94"/>
                </a:lnTo>
                <a:lnTo>
                  <a:pt x="30" y="101"/>
                </a:lnTo>
                <a:lnTo>
                  <a:pt x="41" y="104"/>
                </a:lnTo>
                <a:lnTo>
                  <a:pt x="47" y="101"/>
                </a:lnTo>
                <a:lnTo>
                  <a:pt x="54" y="94"/>
                </a:lnTo>
                <a:lnTo>
                  <a:pt x="61" y="87"/>
                </a:lnTo>
                <a:lnTo>
                  <a:pt x="61" y="74"/>
                </a:lnTo>
                <a:lnTo>
                  <a:pt x="61" y="57"/>
                </a:lnTo>
                <a:lnTo>
                  <a:pt x="61" y="41"/>
                </a:lnTo>
                <a:lnTo>
                  <a:pt x="61" y="30"/>
                </a:lnTo>
                <a:lnTo>
                  <a:pt x="57" y="20"/>
                </a:lnTo>
                <a:lnTo>
                  <a:pt x="47" y="14"/>
                </a:lnTo>
                <a:lnTo>
                  <a:pt x="41" y="14"/>
                </a:lnTo>
                <a:lnTo>
                  <a:pt x="30" y="14"/>
                </a:lnTo>
                <a:lnTo>
                  <a:pt x="24" y="20"/>
                </a:lnTo>
                <a:lnTo>
                  <a:pt x="20" y="30"/>
                </a:lnTo>
                <a:lnTo>
                  <a:pt x="17" y="41"/>
                </a:lnTo>
                <a:lnTo>
                  <a:pt x="17" y="5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03" name="Freeform 71"/>
          <p:cNvSpPr>
            <a:spLocks/>
          </p:cNvSpPr>
          <p:nvPr/>
        </p:nvSpPr>
        <p:spPr bwMode="auto">
          <a:xfrm>
            <a:off x="979488" y="2155825"/>
            <a:ext cx="115887" cy="180975"/>
          </a:xfrm>
          <a:custGeom>
            <a:avLst/>
            <a:gdLst>
              <a:gd name="T0" fmla="*/ 0 w 73"/>
              <a:gd name="T1" fmla="*/ 2147483647 h 114"/>
              <a:gd name="T2" fmla="*/ 0 w 73"/>
              <a:gd name="T3" fmla="*/ 0 h 114"/>
              <a:gd name="T4" fmla="*/ 2147483647 w 73"/>
              <a:gd name="T5" fmla="*/ 0 h 114"/>
              <a:gd name="T6" fmla="*/ 2147483647 w 73"/>
              <a:gd name="T7" fmla="*/ 2147483647 h 114"/>
              <a:gd name="T8" fmla="*/ 2147483647 w 73"/>
              <a:gd name="T9" fmla="*/ 2147483647 h 114"/>
              <a:gd name="T10" fmla="*/ 2147483647 w 73"/>
              <a:gd name="T11" fmla="*/ 2147483647 h 114"/>
              <a:gd name="T12" fmla="*/ 2147483647 w 73"/>
              <a:gd name="T13" fmla="*/ 2147483647 h 114"/>
              <a:gd name="T14" fmla="*/ 2147483647 w 73"/>
              <a:gd name="T15" fmla="*/ 2147483647 h 114"/>
              <a:gd name="T16" fmla="*/ 2147483647 w 73"/>
              <a:gd name="T17" fmla="*/ 2147483647 h 114"/>
              <a:gd name="T18" fmla="*/ 2147483647 w 73"/>
              <a:gd name="T19" fmla="*/ 2147483647 h 114"/>
              <a:gd name="T20" fmla="*/ 2147483647 w 73"/>
              <a:gd name="T21" fmla="*/ 2147483647 h 114"/>
              <a:gd name="T22" fmla="*/ 2147483647 w 73"/>
              <a:gd name="T23" fmla="*/ 2147483647 h 114"/>
              <a:gd name="T24" fmla="*/ 2147483647 w 73"/>
              <a:gd name="T25" fmla="*/ 2147483647 h 114"/>
              <a:gd name="T26" fmla="*/ 2147483647 w 73"/>
              <a:gd name="T27" fmla="*/ 2147483647 h 114"/>
              <a:gd name="T28" fmla="*/ 2147483647 w 73"/>
              <a:gd name="T29" fmla="*/ 2147483647 h 114"/>
              <a:gd name="T30" fmla="*/ 2147483647 w 73"/>
              <a:gd name="T31" fmla="*/ 2147483647 h 114"/>
              <a:gd name="T32" fmla="*/ 2147483647 w 73"/>
              <a:gd name="T33" fmla="*/ 2147483647 h 114"/>
              <a:gd name="T34" fmla="*/ 0 w 73"/>
              <a:gd name="T35" fmla="*/ 2147483647 h 1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3"/>
              <a:gd name="T55" fmla="*/ 0 h 114"/>
              <a:gd name="T56" fmla="*/ 73 w 73"/>
              <a:gd name="T57" fmla="*/ 114 h 1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3" h="114">
                <a:moveTo>
                  <a:pt x="0" y="17"/>
                </a:moveTo>
                <a:lnTo>
                  <a:pt x="0" y="0"/>
                </a:lnTo>
                <a:lnTo>
                  <a:pt x="73" y="0"/>
                </a:lnTo>
                <a:lnTo>
                  <a:pt x="73" y="14"/>
                </a:lnTo>
                <a:lnTo>
                  <a:pt x="63" y="27"/>
                </a:lnTo>
                <a:lnTo>
                  <a:pt x="53" y="44"/>
                </a:lnTo>
                <a:lnTo>
                  <a:pt x="43" y="64"/>
                </a:lnTo>
                <a:lnTo>
                  <a:pt x="37" y="84"/>
                </a:lnTo>
                <a:lnTo>
                  <a:pt x="33" y="97"/>
                </a:lnTo>
                <a:lnTo>
                  <a:pt x="33" y="114"/>
                </a:lnTo>
                <a:lnTo>
                  <a:pt x="16" y="114"/>
                </a:lnTo>
                <a:lnTo>
                  <a:pt x="20" y="101"/>
                </a:lnTo>
                <a:lnTo>
                  <a:pt x="23" y="84"/>
                </a:lnTo>
                <a:lnTo>
                  <a:pt x="30" y="64"/>
                </a:lnTo>
                <a:lnTo>
                  <a:pt x="40" y="47"/>
                </a:lnTo>
                <a:lnTo>
                  <a:pt x="50" y="30"/>
                </a:lnTo>
                <a:lnTo>
                  <a:pt x="60" y="17"/>
                </a:lnTo>
                <a:lnTo>
                  <a:pt x="0" y="1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04" name="Line 72"/>
          <p:cNvSpPr>
            <a:spLocks noChangeShapeType="1"/>
          </p:cNvSpPr>
          <p:nvPr/>
        </p:nvSpPr>
        <p:spPr bwMode="auto">
          <a:xfrm>
            <a:off x="1260475" y="2252663"/>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05" name="Line 73"/>
          <p:cNvSpPr>
            <a:spLocks noChangeShapeType="1"/>
          </p:cNvSpPr>
          <p:nvPr/>
        </p:nvSpPr>
        <p:spPr bwMode="auto">
          <a:xfrm flipH="1">
            <a:off x="6907213" y="2252663"/>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06" name="Line 75"/>
          <p:cNvSpPr>
            <a:spLocks noChangeShapeType="1"/>
          </p:cNvSpPr>
          <p:nvPr/>
        </p:nvSpPr>
        <p:spPr bwMode="auto">
          <a:xfrm>
            <a:off x="1998663" y="2252663"/>
            <a:ext cx="1587"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07" name="Line 78"/>
          <p:cNvSpPr>
            <a:spLocks noChangeShapeType="1"/>
          </p:cNvSpPr>
          <p:nvPr/>
        </p:nvSpPr>
        <p:spPr bwMode="auto">
          <a:xfrm>
            <a:off x="1998663" y="2252663"/>
            <a:ext cx="1587"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08" name="Line 80"/>
          <p:cNvSpPr>
            <a:spLocks noChangeShapeType="1"/>
          </p:cNvSpPr>
          <p:nvPr/>
        </p:nvSpPr>
        <p:spPr bwMode="auto">
          <a:xfrm>
            <a:off x="2917825" y="2252663"/>
            <a:ext cx="1588"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09" name="Line 84"/>
          <p:cNvSpPr>
            <a:spLocks noChangeShapeType="1"/>
          </p:cNvSpPr>
          <p:nvPr/>
        </p:nvSpPr>
        <p:spPr bwMode="auto">
          <a:xfrm>
            <a:off x="2917825" y="2252663"/>
            <a:ext cx="1588"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0" name="Line 86"/>
          <p:cNvSpPr>
            <a:spLocks noChangeShapeType="1"/>
          </p:cNvSpPr>
          <p:nvPr/>
        </p:nvSpPr>
        <p:spPr bwMode="auto">
          <a:xfrm>
            <a:off x="3841750" y="2252663"/>
            <a:ext cx="1588"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1" name="Line 90"/>
          <p:cNvSpPr>
            <a:spLocks noChangeShapeType="1"/>
          </p:cNvSpPr>
          <p:nvPr/>
        </p:nvSpPr>
        <p:spPr bwMode="auto">
          <a:xfrm>
            <a:off x="3841750" y="2252663"/>
            <a:ext cx="1588"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2" name="Line 92"/>
          <p:cNvSpPr>
            <a:spLocks noChangeShapeType="1"/>
          </p:cNvSpPr>
          <p:nvPr/>
        </p:nvSpPr>
        <p:spPr bwMode="auto">
          <a:xfrm>
            <a:off x="4760913" y="2252663"/>
            <a:ext cx="1587"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3" name="Line 96"/>
          <p:cNvSpPr>
            <a:spLocks noChangeShapeType="1"/>
          </p:cNvSpPr>
          <p:nvPr/>
        </p:nvSpPr>
        <p:spPr bwMode="auto">
          <a:xfrm>
            <a:off x="4760913" y="2252663"/>
            <a:ext cx="1587"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4" name="Line 98"/>
          <p:cNvSpPr>
            <a:spLocks noChangeShapeType="1"/>
          </p:cNvSpPr>
          <p:nvPr/>
        </p:nvSpPr>
        <p:spPr bwMode="auto">
          <a:xfrm>
            <a:off x="5686425" y="2252663"/>
            <a:ext cx="1588"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5" name="Line 102"/>
          <p:cNvSpPr>
            <a:spLocks noChangeShapeType="1"/>
          </p:cNvSpPr>
          <p:nvPr/>
        </p:nvSpPr>
        <p:spPr bwMode="auto">
          <a:xfrm>
            <a:off x="5686425" y="2252663"/>
            <a:ext cx="1588"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6" name="Line 104"/>
          <p:cNvSpPr>
            <a:spLocks noChangeShapeType="1"/>
          </p:cNvSpPr>
          <p:nvPr/>
        </p:nvSpPr>
        <p:spPr bwMode="auto">
          <a:xfrm>
            <a:off x="6605588" y="2252663"/>
            <a:ext cx="1587"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7" name="Line 108"/>
          <p:cNvSpPr>
            <a:spLocks noChangeShapeType="1"/>
          </p:cNvSpPr>
          <p:nvPr/>
        </p:nvSpPr>
        <p:spPr bwMode="auto">
          <a:xfrm>
            <a:off x="6605588" y="2252663"/>
            <a:ext cx="1587" cy="68262"/>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618" name="Rectangle 109"/>
          <p:cNvSpPr>
            <a:spLocks noChangeArrowheads="1"/>
          </p:cNvSpPr>
          <p:nvPr/>
        </p:nvSpPr>
        <p:spPr bwMode="auto">
          <a:xfrm>
            <a:off x="1260475" y="2252663"/>
            <a:ext cx="5711825" cy="3022600"/>
          </a:xfrm>
          <a:prstGeom prst="rect">
            <a:avLst/>
          </a:prstGeom>
          <a:noFill/>
          <a:ln w="11113">
            <a:solidFill>
              <a:srgbClr val="000000"/>
            </a:solidFill>
            <a:miter lim="800000"/>
            <a:headEnd/>
            <a:tailEnd/>
          </a:ln>
        </p:spPr>
        <p:txBody>
          <a:bodyPr/>
          <a:lstStyle/>
          <a:p>
            <a:endParaRPr lang="en-US" dirty="0">
              <a:latin typeface="Consolas" panose="020B0609020204030204" pitchFamily="49" charset="0"/>
            </a:endParaRPr>
          </a:p>
        </p:txBody>
      </p:sp>
      <p:sp>
        <p:nvSpPr>
          <p:cNvPr id="279619" name="Freeform 110"/>
          <p:cNvSpPr>
            <a:spLocks/>
          </p:cNvSpPr>
          <p:nvPr/>
        </p:nvSpPr>
        <p:spPr bwMode="auto">
          <a:xfrm>
            <a:off x="3698875" y="5816600"/>
            <a:ext cx="63500" cy="180975"/>
          </a:xfrm>
          <a:custGeom>
            <a:avLst/>
            <a:gdLst>
              <a:gd name="T0" fmla="*/ 2147483647 w 40"/>
              <a:gd name="T1" fmla="*/ 2147483647 h 114"/>
              <a:gd name="T2" fmla="*/ 2147483647 w 40"/>
              <a:gd name="T3" fmla="*/ 2147483647 h 114"/>
              <a:gd name="T4" fmla="*/ 2147483647 w 40"/>
              <a:gd name="T5" fmla="*/ 2147483647 h 114"/>
              <a:gd name="T6" fmla="*/ 2147483647 w 40"/>
              <a:gd name="T7" fmla="*/ 2147483647 h 114"/>
              <a:gd name="T8" fmla="*/ 2147483647 w 40"/>
              <a:gd name="T9" fmla="*/ 2147483647 h 114"/>
              <a:gd name="T10" fmla="*/ 2147483647 w 40"/>
              <a:gd name="T11" fmla="*/ 2147483647 h 114"/>
              <a:gd name="T12" fmla="*/ 2147483647 w 40"/>
              <a:gd name="T13" fmla="*/ 2147483647 h 114"/>
              <a:gd name="T14" fmla="*/ 2147483647 w 40"/>
              <a:gd name="T15" fmla="*/ 2147483647 h 114"/>
              <a:gd name="T16" fmla="*/ 2147483647 w 40"/>
              <a:gd name="T17" fmla="*/ 2147483647 h 114"/>
              <a:gd name="T18" fmla="*/ 2147483647 w 40"/>
              <a:gd name="T19" fmla="*/ 2147483647 h 114"/>
              <a:gd name="T20" fmla="*/ 2147483647 w 40"/>
              <a:gd name="T21" fmla="*/ 2147483647 h 114"/>
              <a:gd name="T22" fmla="*/ 0 w 40"/>
              <a:gd name="T23" fmla="*/ 2147483647 h 114"/>
              <a:gd name="T24" fmla="*/ 0 w 40"/>
              <a:gd name="T25" fmla="*/ 2147483647 h 114"/>
              <a:gd name="T26" fmla="*/ 2147483647 w 40"/>
              <a:gd name="T27" fmla="*/ 2147483647 h 114"/>
              <a:gd name="T28" fmla="*/ 2147483647 w 40"/>
              <a:gd name="T29" fmla="*/ 2147483647 h 114"/>
              <a:gd name="T30" fmla="*/ 2147483647 w 40"/>
              <a:gd name="T31" fmla="*/ 0 h 114"/>
              <a:gd name="T32" fmla="*/ 2147483647 w 40"/>
              <a:gd name="T33" fmla="*/ 2147483647 h 114"/>
              <a:gd name="T34" fmla="*/ 2147483647 w 40"/>
              <a:gd name="T35" fmla="*/ 2147483647 h 114"/>
              <a:gd name="T36" fmla="*/ 2147483647 w 40"/>
              <a:gd name="T37" fmla="*/ 2147483647 h 114"/>
              <a:gd name="T38" fmla="*/ 2147483647 w 40"/>
              <a:gd name="T39" fmla="*/ 2147483647 h 114"/>
              <a:gd name="T40" fmla="*/ 2147483647 w 40"/>
              <a:gd name="T41" fmla="*/ 2147483647 h 114"/>
              <a:gd name="T42" fmla="*/ 2147483647 w 40"/>
              <a:gd name="T43" fmla="*/ 2147483647 h 114"/>
              <a:gd name="T44" fmla="*/ 2147483647 w 40"/>
              <a:gd name="T45" fmla="*/ 2147483647 h 114"/>
              <a:gd name="T46" fmla="*/ 2147483647 w 40"/>
              <a:gd name="T47" fmla="*/ 2147483647 h 114"/>
              <a:gd name="T48" fmla="*/ 2147483647 w 40"/>
              <a:gd name="T49" fmla="*/ 2147483647 h 114"/>
              <a:gd name="T50" fmla="*/ 2147483647 w 40"/>
              <a:gd name="T51" fmla="*/ 2147483647 h 114"/>
              <a:gd name="T52" fmla="*/ 2147483647 w 40"/>
              <a:gd name="T53" fmla="*/ 2147483647 h 114"/>
              <a:gd name="T54" fmla="*/ 2147483647 w 40"/>
              <a:gd name="T55" fmla="*/ 2147483647 h 114"/>
              <a:gd name="T56" fmla="*/ 2147483647 w 40"/>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0"/>
              <a:gd name="T88" fmla="*/ 0 h 114"/>
              <a:gd name="T89" fmla="*/ 40 w 40"/>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0" h="114">
                <a:moveTo>
                  <a:pt x="40" y="101"/>
                </a:moveTo>
                <a:lnTo>
                  <a:pt x="40" y="114"/>
                </a:lnTo>
                <a:lnTo>
                  <a:pt x="34" y="114"/>
                </a:lnTo>
                <a:lnTo>
                  <a:pt x="30" y="114"/>
                </a:lnTo>
                <a:lnTo>
                  <a:pt x="24" y="114"/>
                </a:lnTo>
                <a:lnTo>
                  <a:pt x="17" y="114"/>
                </a:lnTo>
                <a:lnTo>
                  <a:pt x="14" y="111"/>
                </a:lnTo>
                <a:lnTo>
                  <a:pt x="14" y="108"/>
                </a:lnTo>
                <a:lnTo>
                  <a:pt x="10" y="101"/>
                </a:lnTo>
                <a:lnTo>
                  <a:pt x="10" y="91"/>
                </a:lnTo>
                <a:lnTo>
                  <a:pt x="10" y="44"/>
                </a:lnTo>
                <a:lnTo>
                  <a:pt x="0" y="44"/>
                </a:lnTo>
                <a:lnTo>
                  <a:pt x="0" y="31"/>
                </a:lnTo>
                <a:lnTo>
                  <a:pt x="10" y="31"/>
                </a:lnTo>
                <a:lnTo>
                  <a:pt x="10" y="10"/>
                </a:lnTo>
                <a:lnTo>
                  <a:pt x="27" y="0"/>
                </a:lnTo>
                <a:lnTo>
                  <a:pt x="27" y="31"/>
                </a:lnTo>
                <a:lnTo>
                  <a:pt x="40" y="31"/>
                </a:lnTo>
                <a:lnTo>
                  <a:pt x="40" y="44"/>
                </a:lnTo>
                <a:lnTo>
                  <a:pt x="27" y="44"/>
                </a:lnTo>
                <a:lnTo>
                  <a:pt x="27" y="91"/>
                </a:lnTo>
                <a:lnTo>
                  <a:pt x="27" y="97"/>
                </a:lnTo>
                <a:lnTo>
                  <a:pt x="27" y="101"/>
                </a:lnTo>
                <a:lnTo>
                  <a:pt x="30" y="101"/>
                </a:lnTo>
                <a:lnTo>
                  <a:pt x="34" y="101"/>
                </a:lnTo>
                <a:lnTo>
                  <a:pt x="37" y="101"/>
                </a:lnTo>
                <a:lnTo>
                  <a:pt x="40" y="10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0" name="Freeform 111"/>
          <p:cNvSpPr>
            <a:spLocks/>
          </p:cNvSpPr>
          <p:nvPr/>
        </p:nvSpPr>
        <p:spPr bwMode="auto">
          <a:xfrm>
            <a:off x="3784600" y="5811838"/>
            <a:ext cx="106363" cy="185737"/>
          </a:xfrm>
          <a:custGeom>
            <a:avLst/>
            <a:gdLst>
              <a:gd name="T0" fmla="*/ 0 w 67"/>
              <a:gd name="T1" fmla="*/ 2147483647 h 117"/>
              <a:gd name="T2" fmla="*/ 0 w 67"/>
              <a:gd name="T3" fmla="*/ 0 h 117"/>
              <a:gd name="T4" fmla="*/ 2147483647 w 67"/>
              <a:gd name="T5" fmla="*/ 0 h 117"/>
              <a:gd name="T6" fmla="*/ 2147483647 w 67"/>
              <a:gd name="T7" fmla="*/ 2147483647 h 117"/>
              <a:gd name="T8" fmla="*/ 2147483647 w 67"/>
              <a:gd name="T9" fmla="*/ 2147483647 h 117"/>
              <a:gd name="T10" fmla="*/ 2147483647 w 67"/>
              <a:gd name="T11" fmla="*/ 2147483647 h 117"/>
              <a:gd name="T12" fmla="*/ 2147483647 w 67"/>
              <a:gd name="T13" fmla="*/ 2147483647 h 117"/>
              <a:gd name="T14" fmla="*/ 2147483647 w 67"/>
              <a:gd name="T15" fmla="*/ 2147483647 h 117"/>
              <a:gd name="T16" fmla="*/ 2147483647 w 67"/>
              <a:gd name="T17" fmla="*/ 2147483647 h 117"/>
              <a:gd name="T18" fmla="*/ 2147483647 w 67"/>
              <a:gd name="T19" fmla="*/ 2147483647 h 117"/>
              <a:gd name="T20" fmla="*/ 2147483647 w 67"/>
              <a:gd name="T21" fmla="*/ 2147483647 h 117"/>
              <a:gd name="T22" fmla="*/ 2147483647 w 67"/>
              <a:gd name="T23" fmla="*/ 2147483647 h 117"/>
              <a:gd name="T24" fmla="*/ 2147483647 w 67"/>
              <a:gd name="T25" fmla="*/ 2147483647 h 117"/>
              <a:gd name="T26" fmla="*/ 2147483647 w 67"/>
              <a:gd name="T27" fmla="*/ 2147483647 h 117"/>
              <a:gd name="T28" fmla="*/ 2147483647 w 67"/>
              <a:gd name="T29" fmla="*/ 2147483647 h 117"/>
              <a:gd name="T30" fmla="*/ 2147483647 w 67"/>
              <a:gd name="T31" fmla="*/ 2147483647 h 117"/>
              <a:gd name="T32" fmla="*/ 2147483647 w 67"/>
              <a:gd name="T33" fmla="*/ 2147483647 h 117"/>
              <a:gd name="T34" fmla="*/ 2147483647 w 67"/>
              <a:gd name="T35" fmla="*/ 2147483647 h 117"/>
              <a:gd name="T36" fmla="*/ 2147483647 w 67"/>
              <a:gd name="T37" fmla="*/ 2147483647 h 117"/>
              <a:gd name="T38" fmla="*/ 2147483647 w 67"/>
              <a:gd name="T39" fmla="*/ 2147483647 h 117"/>
              <a:gd name="T40" fmla="*/ 2147483647 w 67"/>
              <a:gd name="T41" fmla="*/ 2147483647 h 117"/>
              <a:gd name="T42" fmla="*/ 2147483647 w 67"/>
              <a:gd name="T43" fmla="*/ 2147483647 h 117"/>
              <a:gd name="T44" fmla="*/ 2147483647 w 67"/>
              <a:gd name="T45" fmla="*/ 2147483647 h 117"/>
              <a:gd name="T46" fmla="*/ 2147483647 w 67"/>
              <a:gd name="T47" fmla="*/ 2147483647 h 117"/>
              <a:gd name="T48" fmla="*/ 2147483647 w 67"/>
              <a:gd name="T49" fmla="*/ 2147483647 h 117"/>
              <a:gd name="T50" fmla="*/ 2147483647 w 67"/>
              <a:gd name="T51" fmla="*/ 2147483647 h 117"/>
              <a:gd name="T52" fmla="*/ 2147483647 w 67"/>
              <a:gd name="T53" fmla="*/ 2147483647 h 117"/>
              <a:gd name="T54" fmla="*/ 0 w 67"/>
              <a:gd name="T55" fmla="*/ 2147483647 h 1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17"/>
              <a:gd name="T86" fmla="*/ 67 w 67"/>
              <a:gd name="T87" fmla="*/ 117 h 11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17">
                <a:moveTo>
                  <a:pt x="0" y="117"/>
                </a:moveTo>
                <a:lnTo>
                  <a:pt x="0" y="0"/>
                </a:lnTo>
                <a:lnTo>
                  <a:pt x="16" y="0"/>
                </a:lnTo>
                <a:lnTo>
                  <a:pt x="16" y="44"/>
                </a:lnTo>
                <a:lnTo>
                  <a:pt x="23" y="37"/>
                </a:lnTo>
                <a:lnTo>
                  <a:pt x="30" y="34"/>
                </a:lnTo>
                <a:lnTo>
                  <a:pt x="40" y="30"/>
                </a:lnTo>
                <a:lnTo>
                  <a:pt x="47" y="34"/>
                </a:lnTo>
                <a:lnTo>
                  <a:pt x="53" y="37"/>
                </a:lnTo>
                <a:lnTo>
                  <a:pt x="60" y="40"/>
                </a:lnTo>
                <a:lnTo>
                  <a:pt x="63" y="47"/>
                </a:lnTo>
                <a:lnTo>
                  <a:pt x="63" y="54"/>
                </a:lnTo>
                <a:lnTo>
                  <a:pt x="67" y="64"/>
                </a:lnTo>
                <a:lnTo>
                  <a:pt x="67" y="117"/>
                </a:lnTo>
                <a:lnTo>
                  <a:pt x="50" y="117"/>
                </a:lnTo>
                <a:lnTo>
                  <a:pt x="50" y="64"/>
                </a:lnTo>
                <a:lnTo>
                  <a:pt x="50" y="57"/>
                </a:lnTo>
                <a:lnTo>
                  <a:pt x="47" y="50"/>
                </a:lnTo>
                <a:lnTo>
                  <a:pt x="40" y="47"/>
                </a:lnTo>
                <a:lnTo>
                  <a:pt x="33" y="44"/>
                </a:lnTo>
                <a:lnTo>
                  <a:pt x="30" y="47"/>
                </a:lnTo>
                <a:lnTo>
                  <a:pt x="23" y="47"/>
                </a:lnTo>
                <a:lnTo>
                  <a:pt x="20" y="54"/>
                </a:lnTo>
                <a:lnTo>
                  <a:pt x="16" y="57"/>
                </a:lnTo>
                <a:lnTo>
                  <a:pt x="16" y="64"/>
                </a:lnTo>
                <a:lnTo>
                  <a:pt x="16" y="74"/>
                </a:lnTo>
                <a:lnTo>
                  <a:pt x="16" y="117"/>
                </a:lnTo>
                <a:lnTo>
                  <a:pt x="0" y="11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1" name="Freeform 112"/>
          <p:cNvSpPr>
            <a:spLocks/>
          </p:cNvSpPr>
          <p:nvPr/>
        </p:nvSpPr>
        <p:spPr bwMode="auto">
          <a:xfrm>
            <a:off x="3927475" y="5859463"/>
            <a:ext cx="69850" cy="138112"/>
          </a:xfrm>
          <a:custGeom>
            <a:avLst/>
            <a:gdLst>
              <a:gd name="T0" fmla="*/ 0 w 44"/>
              <a:gd name="T1" fmla="*/ 2147483647 h 87"/>
              <a:gd name="T2" fmla="*/ 0 w 44"/>
              <a:gd name="T3" fmla="*/ 2147483647 h 87"/>
              <a:gd name="T4" fmla="*/ 2147483647 w 44"/>
              <a:gd name="T5" fmla="*/ 2147483647 h 87"/>
              <a:gd name="T6" fmla="*/ 2147483647 w 44"/>
              <a:gd name="T7" fmla="*/ 2147483647 h 87"/>
              <a:gd name="T8" fmla="*/ 2147483647 w 44"/>
              <a:gd name="T9" fmla="*/ 2147483647 h 87"/>
              <a:gd name="T10" fmla="*/ 2147483647 w 44"/>
              <a:gd name="T11" fmla="*/ 2147483647 h 87"/>
              <a:gd name="T12" fmla="*/ 2147483647 w 44"/>
              <a:gd name="T13" fmla="*/ 2147483647 h 87"/>
              <a:gd name="T14" fmla="*/ 2147483647 w 44"/>
              <a:gd name="T15" fmla="*/ 0 h 87"/>
              <a:gd name="T16" fmla="*/ 2147483647 w 44"/>
              <a:gd name="T17" fmla="*/ 2147483647 h 87"/>
              <a:gd name="T18" fmla="*/ 2147483647 w 44"/>
              <a:gd name="T19" fmla="*/ 2147483647 h 87"/>
              <a:gd name="T20" fmla="*/ 2147483647 w 44"/>
              <a:gd name="T21" fmla="*/ 2147483647 h 87"/>
              <a:gd name="T22" fmla="*/ 2147483647 w 44"/>
              <a:gd name="T23" fmla="*/ 2147483647 h 87"/>
              <a:gd name="T24" fmla="*/ 2147483647 w 44"/>
              <a:gd name="T25" fmla="*/ 2147483647 h 87"/>
              <a:gd name="T26" fmla="*/ 2147483647 w 44"/>
              <a:gd name="T27" fmla="*/ 2147483647 h 87"/>
              <a:gd name="T28" fmla="*/ 2147483647 w 44"/>
              <a:gd name="T29" fmla="*/ 2147483647 h 87"/>
              <a:gd name="T30" fmla="*/ 2147483647 w 44"/>
              <a:gd name="T31" fmla="*/ 2147483647 h 87"/>
              <a:gd name="T32" fmla="*/ 2147483647 w 44"/>
              <a:gd name="T33" fmla="*/ 2147483647 h 87"/>
              <a:gd name="T34" fmla="*/ 2147483647 w 44"/>
              <a:gd name="T35" fmla="*/ 2147483647 h 87"/>
              <a:gd name="T36" fmla="*/ 2147483647 w 44"/>
              <a:gd name="T37" fmla="*/ 2147483647 h 87"/>
              <a:gd name="T38" fmla="*/ 2147483647 w 44"/>
              <a:gd name="T39" fmla="*/ 2147483647 h 87"/>
              <a:gd name="T40" fmla="*/ 0 w 44"/>
              <a:gd name="T41" fmla="*/ 2147483647 h 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87"/>
              <a:gd name="T65" fmla="*/ 44 w 44"/>
              <a:gd name="T66" fmla="*/ 87 h 8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87">
                <a:moveTo>
                  <a:pt x="0" y="87"/>
                </a:moveTo>
                <a:lnTo>
                  <a:pt x="0" y="4"/>
                </a:lnTo>
                <a:lnTo>
                  <a:pt x="13" y="4"/>
                </a:lnTo>
                <a:lnTo>
                  <a:pt x="13" y="14"/>
                </a:lnTo>
                <a:lnTo>
                  <a:pt x="17" y="7"/>
                </a:lnTo>
                <a:lnTo>
                  <a:pt x="20" y="4"/>
                </a:lnTo>
                <a:lnTo>
                  <a:pt x="23" y="4"/>
                </a:lnTo>
                <a:lnTo>
                  <a:pt x="30" y="0"/>
                </a:lnTo>
                <a:lnTo>
                  <a:pt x="37" y="4"/>
                </a:lnTo>
                <a:lnTo>
                  <a:pt x="44" y="7"/>
                </a:lnTo>
                <a:lnTo>
                  <a:pt x="37" y="20"/>
                </a:lnTo>
                <a:lnTo>
                  <a:pt x="33" y="17"/>
                </a:lnTo>
                <a:lnTo>
                  <a:pt x="27" y="14"/>
                </a:lnTo>
                <a:lnTo>
                  <a:pt x="23" y="17"/>
                </a:lnTo>
                <a:lnTo>
                  <a:pt x="20" y="17"/>
                </a:lnTo>
                <a:lnTo>
                  <a:pt x="17" y="20"/>
                </a:lnTo>
                <a:lnTo>
                  <a:pt x="17" y="27"/>
                </a:lnTo>
                <a:lnTo>
                  <a:pt x="13" y="34"/>
                </a:lnTo>
                <a:lnTo>
                  <a:pt x="13" y="44"/>
                </a:lnTo>
                <a:lnTo>
                  <a:pt x="13" y="87"/>
                </a:lnTo>
                <a:lnTo>
                  <a:pt x="0" y="8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2" name="Freeform 113"/>
          <p:cNvSpPr>
            <a:spLocks noEditPoints="1"/>
          </p:cNvSpPr>
          <p:nvPr/>
        </p:nvSpPr>
        <p:spPr bwMode="auto">
          <a:xfrm>
            <a:off x="4002088" y="5859463"/>
            <a:ext cx="122237" cy="138112"/>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0 w 77"/>
              <a:gd name="T21" fmla="*/ 2147483647 h 87"/>
              <a:gd name="T22" fmla="*/ 0 w 77"/>
              <a:gd name="T23" fmla="*/ 2147483647 h 87"/>
              <a:gd name="T24" fmla="*/ 0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2147483647 h 87"/>
              <a:gd name="T34" fmla="*/ 2147483647 w 77"/>
              <a:gd name="T35" fmla="*/ 0 h 87"/>
              <a:gd name="T36" fmla="*/ 2147483647 w 77"/>
              <a:gd name="T37" fmla="*/ 2147483647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7"/>
              <a:gd name="T137" fmla="*/ 77 w 77"/>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7">
                <a:moveTo>
                  <a:pt x="60" y="60"/>
                </a:moveTo>
                <a:lnTo>
                  <a:pt x="73" y="64"/>
                </a:lnTo>
                <a:lnTo>
                  <a:pt x="70" y="74"/>
                </a:lnTo>
                <a:lnTo>
                  <a:pt x="63" y="84"/>
                </a:lnTo>
                <a:lnTo>
                  <a:pt x="50" y="87"/>
                </a:lnTo>
                <a:lnTo>
                  <a:pt x="37" y="87"/>
                </a:lnTo>
                <a:lnTo>
                  <a:pt x="27" y="87"/>
                </a:lnTo>
                <a:lnTo>
                  <a:pt x="17" y="84"/>
                </a:lnTo>
                <a:lnTo>
                  <a:pt x="10" y="77"/>
                </a:lnTo>
                <a:lnTo>
                  <a:pt x="3" y="70"/>
                </a:lnTo>
                <a:lnTo>
                  <a:pt x="0" y="57"/>
                </a:lnTo>
                <a:lnTo>
                  <a:pt x="0" y="47"/>
                </a:lnTo>
                <a:lnTo>
                  <a:pt x="0" y="34"/>
                </a:lnTo>
                <a:lnTo>
                  <a:pt x="3" y="24"/>
                </a:lnTo>
                <a:lnTo>
                  <a:pt x="10" y="14"/>
                </a:lnTo>
                <a:lnTo>
                  <a:pt x="17" y="7"/>
                </a:lnTo>
                <a:lnTo>
                  <a:pt x="27" y="4"/>
                </a:lnTo>
                <a:lnTo>
                  <a:pt x="37" y="0"/>
                </a:lnTo>
                <a:lnTo>
                  <a:pt x="47" y="4"/>
                </a:lnTo>
                <a:lnTo>
                  <a:pt x="57" y="7"/>
                </a:lnTo>
                <a:lnTo>
                  <a:pt x="63" y="14"/>
                </a:lnTo>
                <a:lnTo>
                  <a:pt x="70" y="20"/>
                </a:lnTo>
                <a:lnTo>
                  <a:pt x="73" y="34"/>
                </a:lnTo>
                <a:lnTo>
                  <a:pt x="77" y="44"/>
                </a:lnTo>
                <a:lnTo>
                  <a:pt x="77" y="47"/>
                </a:lnTo>
                <a:lnTo>
                  <a:pt x="13" y="47"/>
                </a:lnTo>
                <a:lnTo>
                  <a:pt x="17" y="60"/>
                </a:lnTo>
                <a:lnTo>
                  <a:pt x="20" y="67"/>
                </a:lnTo>
                <a:lnTo>
                  <a:pt x="30" y="74"/>
                </a:lnTo>
                <a:lnTo>
                  <a:pt x="40" y="74"/>
                </a:lnTo>
                <a:lnTo>
                  <a:pt x="47" y="74"/>
                </a:lnTo>
                <a:lnTo>
                  <a:pt x="50" y="74"/>
                </a:lnTo>
                <a:lnTo>
                  <a:pt x="57" y="67"/>
                </a:lnTo>
                <a:lnTo>
                  <a:pt x="60" y="60"/>
                </a:lnTo>
                <a:close/>
                <a:moveTo>
                  <a:pt x="13" y="34"/>
                </a:moveTo>
                <a:lnTo>
                  <a:pt x="60" y="34"/>
                </a:lnTo>
                <a:lnTo>
                  <a:pt x="60" y="27"/>
                </a:lnTo>
                <a:lnTo>
                  <a:pt x="53" y="24"/>
                </a:lnTo>
                <a:lnTo>
                  <a:pt x="47" y="17"/>
                </a:lnTo>
                <a:lnTo>
                  <a:pt x="37" y="14"/>
                </a:lnTo>
                <a:lnTo>
                  <a:pt x="27" y="17"/>
                </a:lnTo>
                <a:lnTo>
                  <a:pt x="20" y="20"/>
                </a:lnTo>
                <a:lnTo>
                  <a:pt x="17" y="27"/>
                </a:lnTo>
                <a:lnTo>
                  <a:pt x="13" y="3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3" name="Freeform 114"/>
          <p:cNvSpPr>
            <a:spLocks noEditPoints="1"/>
          </p:cNvSpPr>
          <p:nvPr/>
        </p:nvSpPr>
        <p:spPr bwMode="auto">
          <a:xfrm>
            <a:off x="4144963" y="5859463"/>
            <a:ext cx="117475" cy="138112"/>
          </a:xfrm>
          <a:custGeom>
            <a:avLst/>
            <a:gdLst>
              <a:gd name="T0" fmla="*/ 2147483647 w 74"/>
              <a:gd name="T1" fmla="*/ 2147483647 h 87"/>
              <a:gd name="T2" fmla="*/ 2147483647 w 74"/>
              <a:gd name="T3" fmla="*/ 2147483647 h 87"/>
              <a:gd name="T4" fmla="*/ 2147483647 w 74"/>
              <a:gd name="T5" fmla="*/ 2147483647 h 87"/>
              <a:gd name="T6" fmla="*/ 0 w 74"/>
              <a:gd name="T7" fmla="*/ 2147483647 h 87"/>
              <a:gd name="T8" fmla="*/ 0 w 74"/>
              <a:gd name="T9" fmla="*/ 2147483647 h 87"/>
              <a:gd name="T10" fmla="*/ 2147483647 w 74"/>
              <a:gd name="T11" fmla="*/ 2147483647 h 87"/>
              <a:gd name="T12" fmla="*/ 2147483647 w 74"/>
              <a:gd name="T13" fmla="*/ 2147483647 h 87"/>
              <a:gd name="T14" fmla="*/ 2147483647 w 74"/>
              <a:gd name="T15" fmla="*/ 2147483647 h 87"/>
              <a:gd name="T16" fmla="*/ 2147483647 w 74"/>
              <a:gd name="T17" fmla="*/ 2147483647 h 87"/>
              <a:gd name="T18" fmla="*/ 2147483647 w 74"/>
              <a:gd name="T19" fmla="*/ 2147483647 h 87"/>
              <a:gd name="T20" fmla="*/ 2147483647 w 74"/>
              <a:gd name="T21" fmla="*/ 2147483647 h 87"/>
              <a:gd name="T22" fmla="*/ 2147483647 w 74"/>
              <a:gd name="T23" fmla="*/ 2147483647 h 87"/>
              <a:gd name="T24" fmla="*/ 2147483647 w 74"/>
              <a:gd name="T25" fmla="*/ 2147483647 h 87"/>
              <a:gd name="T26" fmla="*/ 2147483647 w 74"/>
              <a:gd name="T27" fmla="*/ 2147483647 h 87"/>
              <a:gd name="T28" fmla="*/ 0 w 74"/>
              <a:gd name="T29" fmla="*/ 2147483647 h 87"/>
              <a:gd name="T30" fmla="*/ 2147483647 w 74"/>
              <a:gd name="T31" fmla="*/ 2147483647 h 87"/>
              <a:gd name="T32" fmla="*/ 2147483647 w 74"/>
              <a:gd name="T33" fmla="*/ 2147483647 h 87"/>
              <a:gd name="T34" fmla="*/ 2147483647 w 74"/>
              <a:gd name="T35" fmla="*/ 0 h 87"/>
              <a:gd name="T36" fmla="*/ 2147483647 w 74"/>
              <a:gd name="T37" fmla="*/ 2147483647 h 87"/>
              <a:gd name="T38" fmla="*/ 2147483647 w 74"/>
              <a:gd name="T39" fmla="*/ 2147483647 h 87"/>
              <a:gd name="T40" fmla="*/ 2147483647 w 74"/>
              <a:gd name="T41" fmla="*/ 2147483647 h 87"/>
              <a:gd name="T42" fmla="*/ 2147483647 w 74"/>
              <a:gd name="T43" fmla="*/ 2147483647 h 87"/>
              <a:gd name="T44" fmla="*/ 2147483647 w 74"/>
              <a:gd name="T45" fmla="*/ 2147483647 h 87"/>
              <a:gd name="T46" fmla="*/ 2147483647 w 74"/>
              <a:gd name="T47" fmla="*/ 2147483647 h 87"/>
              <a:gd name="T48" fmla="*/ 2147483647 w 74"/>
              <a:gd name="T49" fmla="*/ 2147483647 h 87"/>
              <a:gd name="T50" fmla="*/ 2147483647 w 74"/>
              <a:gd name="T51" fmla="*/ 2147483647 h 87"/>
              <a:gd name="T52" fmla="*/ 2147483647 w 74"/>
              <a:gd name="T53" fmla="*/ 2147483647 h 87"/>
              <a:gd name="T54" fmla="*/ 2147483647 w 74"/>
              <a:gd name="T55" fmla="*/ 2147483647 h 87"/>
              <a:gd name="T56" fmla="*/ 2147483647 w 74"/>
              <a:gd name="T57" fmla="*/ 2147483647 h 87"/>
              <a:gd name="T58" fmla="*/ 2147483647 w 74"/>
              <a:gd name="T59" fmla="*/ 2147483647 h 87"/>
              <a:gd name="T60" fmla="*/ 2147483647 w 74"/>
              <a:gd name="T61" fmla="*/ 2147483647 h 87"/>
              <a:gd name="T62" fmla="*/ 2147483647 w 74"/>
              <a:gd name="T63" fmla="*/ 2147483647 h 87"/>
              <a:gd name="T64" fmla="*/ 2147483647 w 74"/>
              <a:gd name="T65" fmla="*/ 2147483647 h 87"/>
              <a:gd name="T66" fmla="*/ 2147483647 w 74"/>
              <a:gd name="T67" fmla="*/ 2147483647 h 87"/>
              <a:gd name="T68" fmla="*/ 2147483647 w 74"/>
              <a:gd name="T69" fmla="*/ 2147483647 h 87"/>
              <a:gd name="T70" fmla="*/ 2147483647 w 74"/>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4"/>
              <a:gd name="T109" fmla="*/ 0 h 87"/>
              <a:gd name="T110" fmla="*/ 74 w 74"/>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4" h="87">
                <a:moveTo>
                  <a:pt x="54" y="77"/>
                </a:moveTo>
                <a:lnTo>
                  <a:pt x="47" y="84"/>
                </a:lnTo>
                <a:lnTo>
                  <a:pt x="40" y="87"/>
                </a:lnTo>
                <a:lnTo>
                  <a:pt x="34" y="87"/>
                </a:lnTo>
                <a:lnTo>
                  <a:pt x="24" y="87"/>
                </a:lnTo>
                <a:lnTo>
                  <a:pt x="14" y="87"/>
                </a:lnTo>
                <a:lnTo>
                  <a:pt x="7" y="81"/>
                </a:lnTo>
                <a:lnTo>
                  <a:pt x="0" y="74"/>
                </a:lnTo>
                <a:lnTo>
                  <a:pt x="0" y="64"/>
                </a:lnTo>
                <a:lnTo>
                  <a:pt x="0" y="60"/>
                </a:lnTo>
                <a:lnTo>
                  <a:pt x="0" y="54"/>
                </a:lnTo>
                <a:lnTo>
                  <a:pt x="4" y="50"/>
                </a:lnTo>
                <a:lnTo>
                  <a:pt x="7" y="44"/>
                </a:lnTo>
                <a:lnTo>
                  <a:pt x="14" y="44"/>
                </a:lnTo>
                <a:lnTo>
                  <a:pt x="17" y="40"/>
                </a:lnTo>
                <a:lnTo>
                  <a:pt x="24" y="40"/>
                </a:lnTo>
                <a:lnTo>
                  <a:pt x="30" y="37"/>
                </a:lnTo>
                <a:lnTo>
                  <a:pt x="44" y="37"/>
                </a:lnTo>
                <a:lnTo>
                  <a:pt x="54" y="34"/>
                </a:lnTo>
                <a:lnTo>
                  <a:pt x="54" y="30"/>
                </a:lnTo>
                <a:lnTo>
                  <a:pt x="50" y="24"/>
                </a:lnTo>
                <a:lnTo>
                  <a:pt x="47" y="20"/>
                </a:lnTo>
                <a:lnTo>
                  <a:pt x="44" y="17"/>
                </a:lnTo>
                <a:lnTo>
                  <a:pt x="34" y="14"/>
                </a:lnTo>
                <a:lnTo>
                  <a:pt x="27" y="17"/>
                </a:lnTo>
                <a:lnTo>
                  <a:pt x="20" y="17"/>
                </a:lnTo>
                <a:lnTo>
                  <a:pt x="17" y="24"/>
                </a:lnTo>
                <a:lnTo>
                  <a:pt x="17" y="27"/>
                </a:lnTo>
                <a:lnTo>
                  <a:pt x="0" y="27"/>
                </a:lnTo>
                <a:lnTo>
                  <a:pt x="4" y="20"/>
                </a:lnTo>
                <a:lnTo>
                  <a:pt x="7" y="14"/>
                </a:lnTo>
                <a:lnTo>
                  <a:pt x="10" y="7"/>
                </a:lnTo>
                <a:lnTo>
                  <a:pt x="20" y="4"/>
                </a:lnTo>
                <a:lnTo>
                  <a:pt x="27" y="4"/>
                </a:lnTo>
                <a:lnTo>
                  <a:pt x="37" y="0"/>
                </a:lnTo>
                <a:lnTo>
                  <a:pt x="47" y="4"/>
                </a:lnTo>
                <a:lnTo>
                  <a:pt x="54" y="4"/>
                </a:lnTo>
                <a:lnTo>
                  <a:pt x="60" y="7"/>
                </a:lnTo>
                <a:lnTo>
                  <a:pt x="64" y="10"/>
                </a:lnTo>
                <a:lnTo>
                  <a:pt x="67" y="14"/>
                </a:lnTo>
                <a:lnTo>
                  <a:pt x="67" y="20"/>
                </a:lnTo>
                <a:lnTo>
                  <a:pt x="67" y="24"/>
                </a:lnTo>
                <a:lnTo>
                  <a:pt x="71" y="34"/>
                </a:lnTo>
                <a:lnTo>
                  <a:pt x="71" y="50"/>
                </a:lnTo>
                <a:lnTo>
                  <a:pt x="71" y="60"/>
                </a:lnTo>
                <a:lnTo>
                  <a:pt x="71" y="70"/>
                </a:lnTo>
                <a:lnTo>
                  <a:pt x="71" y="77"/>
                </a:lnTo>
                <a:lnTo>
                  <a:pt x="71" y="81"/>
                </a:lnTo>
                <a:lnTo>
                  <a:pt x="74" y="87"/>
                </a:lnTo>
                <a:lnTo>
                  <a:pt x="60" y="87"/>
                </a:lnTo>
                <a:lnTo>
                  <a:pt x="57" y="84"/>
                </a:lnTo>
                <a:lnTo>
                  <a:pt x="54" y="77"/>
                </a:lnTo>
                <a:close/>
                <a:moveTo>
                  <a:pt x="54" y="47"/>
                </a:moveTo>
                <a:lnTo>
                  <a:pt x="44" y="50"/>
                </a:lnTo>
                <a:lnTo>
                  <a:pt x="30" y="50"/>
                </a:lnTo>
                <a:lnTo>
                  <a:pt x="24" y="54"/>
                </a:lnTo>
                <a:lnTo>
                  <a:pt x="20" y="54"/>
                </a:lnTo>
                <a:lnTo>
                  <a:pt x="17" y="57"/>
                </a:lnTo>
                <a:lnTo>
                  <a:pt x="14" y="60"/>
                </a:lnTo>
                <a:lnTo>
                  <a:pt x="14" y="64"/>
                </a:lnTo>
                <a:lnTo>
                  <a:pt x="14" y="67"/>
                </a:lnTo>
                <a:lnTo>
                  <a:pt x="17" y="74"/>
                </a:lnTo>
                <a:lnTo>
                  <a:pt x="24" y="74"/>
                </a:lnTo>
                <a:lnTo>
                  <a:pt x="30" y="74"/>
                </a:lnTo>
                <a:lnTo>
                  <a:pt x="37" y="74"/>
                </a:lnTo>
                <a:lnTo>
                  <a:pt x="40" y="70"/>
                </a:lnTo>
                <a:lnTo>
                  <a:pt x="47" y="67"/>
                </a:lnTo>
                <a:lnTo>
                  <a:pt x="50" y="64"/>
                </a:lnTo>
                <a:lnTo>
                  <a:pt x="50" y="57"/>
                </a:lnTo>
                <a:lnTo>
                  <a:pt x="54" y="50"/>
                </a:lnTo>
                <a:lnTo>
                  <a:pt x="54" y="4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4" name="Freeform 115"/>
          <p:cNvSpPr>
            <a:spLocks noEditPoints="1"/>
          </p:cNvSpPr>
          <p:nvPr/>
        </p:nvSpPr>
        <p:spPr bwMode="auto">
          <a:xfrm>
            <a:off x="4283075" y="5811838"/>
            <a:ext cx="112713" cy="185737"/>
          </a:xfrm>
          <a:custGeom>
            <a:avLst/>
            <a:gdLst>
              <a:gd name="T0" fmla="*/ 2147483647 w 71"/>
              <a:gd name="T1" fmla="*/ 2147483647 h 117"/>
              <a:gd name="T2" fmla="*/ 2147483647 w 71"/>
              <a:gd name="T3" fmla="*/ 2147483647 h 117"/>
              <a:gd name="T4" fmla="*/ 2147483647 w 71"/>
              <a:gd name="T5" fmla="*/ 2147483647 h 117"/>
              <a:gd name="T6" fmla="*/ 2147483647 w 71"/>
              <a:gd name="T7" fmla="*/ 2147483647 h 117"/>
              <a:gd name="T8" fmla="*/ 2147483647 w 71"/>
              <a:gd name="T9" fmla="*/ 2147483647 h 117"/>
              <a:gd name="T10" fmla="*/ 2147483647 w 71"/>
              <a:gd name="T11" fmla="*/ 2147483647 h 117"/>
              <a:gd name="T12" fmla="*/ 2147483647 w 71"/>
              <a:gd name="T13" fmla="*/ 2147483647 h 117"/>
              <a:gd name="T14" fmla="*/ 2147483647 w 71"/>
              <a:gd name="T15" fmla="*/ 2147483647 h 117"/>
              <a:gd name="T16" fmla="*/ 2147483647 w 71"/>
              <a:gd name="T17" fmla="*/ 2147483647 h 117"/>
              <a:gd name="T18" fmla="*/ 0 w 71"/>
              <a:gd name="T19" fmla="*/ 2147483647 h 117"/>
              <a:gd name="T20" fmla="*/ 0 w 71"/>
              <a:gd name="T21" fmla="*/ 2147483647 h 117"/>
              <a:gd name="T22" fmla="*/ 0 w 71"/>
              <a:gd name="T23" fmla="*/ 2147483647 h 117"/>
              <a:gd name="T24" fmla="*/ 2147483647 w 71"/>
              <a:gd name="T25" fmla="*/ 2147483647 h 117"/>
              <a:gd name="T26" fmla="*/ 2147483647 w 71"/>
              <a:gd name="T27" fmla="*/ 2147483647 h 117"/>
              <a:gd name="T28" fmla="*/ 2147483647 w 71"/>
              <a:gd name="T29" fmla="*/ 2147483647 h 117"/>
              <a:gd name="T30" fmla="*/ 2147483647 w 71"/>
              <a:gd name="T31" fmla="*/ 2147483647 h 117"/>
              <a:gd name="T32" fmla="*/ 2147483647 w 71"/>
              <a:gd name="T33" fmla="*/ 2147483647 h 117"/>
              <a:gd name="T34" fmla="*/ 2147483647 w 71"/>
              <a:gd name="T35" fmla="*/ 2147483647 h 117"/>
              <a:gd name="T36" fmla="*/ 2147483647 w 71"/>
              <a:gd name="T37" fmla="*/ 2147483647 h 117"/>
              <a:gd name="T38" fmla="*/ 2147483647 w 71"/>
              <a:gd name="T39" fmla="*/ 2147483647 h 117"/>
              <a:gd name="T40" fmla="*/ 2147483647 w 71"/>
              <a:gd name="T41" fmla="*/ 2147483647 h 117"/>
              <a:gd name="T42" fmla="*/ 2147483647 w 71"/>
              <a:gd name="T43" fmla="*/ 0 h 117"/>
              <a:gd name="T44" fmla="*/ 2147483647 w 71"/>
              <a:gd name="T45" fmla="*/ 0 h 117"/>
              <a:gd name="T46" fmla="*/ 2147483647 w 71"/>
              <a:gd name="T47" fmla="*/ 2147483647 h 117"/>
              <a:gd name="T48" fmla="*/ 2147483647 w 71"/>
              <a:gd name="T49" fmla="*/ 2147483647 h 117"/>
              <a:gd name="T50" fmla="*/ 2147483647 w 71"/>
              <a:gd name="T51" fmla="*/ 2147483647 h 117"/>
              <a:gd name="T52" fmla="*/ 2147483647 w 71"/>
              <a:gd name="T53" fmla="*/ 2147483647 h 117"/>
              <a:gd name="T54" fmla="*/ 2147483647 w 71"/>
              <a:gd name="T55" fmla="*/ 2147483647 h 117"/>
              <a:gd name="T56" fmla="*/ 2147483647 w 71"/>
              <a:gd name="T57" fmla="*/ 2147483647 h 117"/>
              <a:gd name="T58" fmla="*/ 2147483647 w 71"/>
              <a:gd name="T59" fmla="*/ 2147483647 h 117"/>
              <a:gd name="T60" fmla="*/ 2147483647 w 71"/>
              <a:gd name="T61" fmla="*/ 2147483647 h 117"/>
              <a:gd name="T62" fmla="*/ 2147483647 w 71"/>
              <a:gd name="T63" fmla="*/ 2147483647 h 117"/>
              <a:gd name="T64" fmla="*/ 2147483647 w 71"/>
              <a:gd name="T65" fmla="*/ 2147483647 h 117"/>
              <a:gd name="T66" fmla="*/ 2147483647 w 71"/>
              <a:gd name="T67" fmla="*/ 2147483647 h 117"/>
              <a:gd name="T68" fmla="*/ 2147483647 w 71"/>
              <a:gd name="T69" fmla="*/ 2147483647 h 117"/>
              <a:gd name="T70" fmla="*/ 2147483647 w 71"/>
              <a:gd name="T71" fmla="*/ 2147483647 h 117"/>
              <a:gd name="T72" fmla="*/ 2147483647 w 71"/>
              <a:gd name="T73" fmla="*/ 2147483647 h 117"/>
              <a:gd name="T74" fmla="*/ 2147483647 w 71"/>
              <a:gd name="T75" fmla="*/ 2147483647 h 117"/>
              <a:gd name="T76" fmla="*/ 2147483647 w 71"/>
              <a:gd name="T77" fmla="*/ 2147483647 h 117"/>
              <a:gd name="T78" fmla="*/ 2147483647 w 71"/>
              <a:gd name="T79" fmla="*/ 2147483647 h 117"/>
              <a:gd name="T80" fmla="*/ 2147483647 w 71"/>
              <a:gd name="T81" fmla="*/ 2147483647 h 117"/>
              <a:gd name="T82" fmla="*/ 2147483647 w 71"/>
              <a:gd name="T83" fmla="*/ 2147483647 h 117"/>
              <a:gd name="T84" fmla="*/ 2147483647 w 71"/>
              <a:gd name="T85" fmla="*/ 2147483647 h 117"/>
              <a:gd name="T86" fmla="*/ 2147483647 w 71"/>
              <a:gd name="T87" fmla="*/ 2147483647 h 117"/>
              <a:gd name="T88" fmla="*/ 2147483647 w 71"/>
              <a:gd name="T89" fmla="*/ 2147483647 h 117"/>
              <a:gd name="T90" fmla="*/ 2147483647 w 71"/>
              <a:gd name="T91" fmla="*/ 2147483647 h 11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1"/>
              <a:gd name="T139" fmla="*/ 0 h 117"/>
              <a:gd name="T140" fmla="*/ 71 w 71"/>
              <a:gd name="T141" fmla="*/ 117 h 11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1" h="117">
                <a:moveTo>
                  <a:pt x="57" y="117"/>
                </a:moveTo>
                <a:lnTo>
                  <a:pt x="57" y="104"/>
                </a:lnTo>
                <a:lnTo>
                  <a:pt x="50" y="114"/>
                </a:lnTo>
                <a:lnTo>
                  <a:pt x="44" y="117"/>
                </a:lnTo>
                <a:lnTo>
                  <a:pt x="34" y="117"/>
                </a:lnTo>
                <a:lnTo>
                  <a:pt x="24" y="117"/>
                </a:lnTo>
                <a:lnTo>
                  <a:pt x="17" y="114"/>
                </a:lnTo>
                <a:lnTo>
                  <a:pt x="7" y="107"/>
                </a:lnTo>
                <a:lnTo>
                  <a:pt x="4" y="97"/>
                </a:lnTo>
                <a:lnTo>
                  <a:pt x="0" y="87"/>
                </a:lnTo>
                <a:lnTo>
                  <a:pt x="0" y="77"/>
                </a:lnTo>
                <a:lnTo>
                  <a:pt x="0" y="64"/>
                </a:lnTo>
                <a:lnTo>
                  <a:pt x="4" y="54"/>
                </a:lnTo>
                <a:lnTo>
                  <a:pt x="7" y="44"/>
                </a:lnTo>
                <a:lnTo>
                  <a:pt x="14" y="37"/>
                </a:lnTo>
                <a:lnTo>
                  <a:pt x="24" y="34"/>
                </a:lnTo>
                <a:lnTo>
                  <a:pt x="34" y="30"/>
                </a:lnTo>
                <a:lnTo>
                  <a:pt x="40" y="34"/>
                </a:lnTo>
                <a:lnTo>
                  <a:pt x="47" y="37"/>
                </a:lnTo>
                <a:lnTo>
                  <a:pt x="50" y="40"/>
                </a:lnTo>
                <a:lnTo>
                  <a:pt x="57" y="44"/>
                </a:lnTo>
                <a:lnTo>
                  <a:pt x="57" y="0"/>
                </a:lnTo>
                <a:lnTo>
                  <a:pt x="71" y="0"/>
                </a:lnTo>
                <a:lnTo>
                  <a:pt x="71" y="117"/>
                </a:lnTo>
                <a:lnTo>
                  <a:pt x="57" y="117"/>
                </a:lnTo>
                <a:close/>
                <a:moveTo>
                  <a:pt x="14" y="77"/>
                </a:moveTo>
                <a:lnTo>
                  <a:pt x="14" y="84"/>
                </a:lnTo>
                <a:lnTo>
                  <a:pt x="17" y="94"/>
                </a:lnTo>
                <a:lnTo>
                  <a:pt x="20" y="97"/>
                </a:lnTo>
                <a:lnTo>
                  <a:pt x="27" y="104"/>
                </a:lnTo>
                <a:lnTo>
                  <a:pt x="34" y="104"/>
                </a:lnTo>
                <a:lnTo>
                  <a:pt x="44" y="104"/>
                </a:lnTo>
                <a:lnTo>
                  <a:pt x="50" y="97"/>
                </a:lnTo>
                <a:lnTo>
                  <a:pt x="54" y="94"/>
                </a:lnTo>
                <a:lnTo>
                  <a:pt x="54" y="87"/>
                </a:lnTo>
                <a:lnTo>
                  <a:pt x="57" y="77"/>
                </a:lnTo>
                <a:lnTo>
                  <a:pt x="54" y="67"/>
                </a:lnTo>
                <a:lnTo>
                  <a:pt x="54" y="60"/>
                </a:lnTo>
                <a:lnTo>
                  <a:pt x="50" y="54"/>
                </a:lnTo>
                <a:lnTo>
                  <a:pt x="44" y="47"/>
                </a:lnTo>
                <a:lnTo>
                  <a:pt x="34" y="44"/>
                </a:lnTo>
                <a:lnTo>
                  <a:pt x="27" y="47"/>
                </a:lnTo>
                <a:lnTo>
                  <a:pt x="20" y="54"/>
                </a:lnTo>
                <a:lnTo>
                  <a:pt x="17" y="57"/>
                </a:lnTo>
                <a:lnTo>
                  <a:pt x="14" y="67"/>
                </a:lnTo>
                <a:lnTo>
                  <a:pt x="14"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5" name="Freeform 116"/>
          <p:cNvSpPr>
            <a:spLocks/>
          </p:cNvSpPr>
          <p:nvPr/>
        </p:nvSpPr>
        <p:spPr bwMode="auto">
          <a:xfrm>
            <a:off x="4421188" y="5859463"/>
            <a:ext cx="112712" cy="138112"/>
          </a:xfrm>
          <a:custGeom>
            <a:avLst/>
            <a:gdLst>
              <a:gd name="T0" fmla="*/ 2147483647 w 71"/>
              <a:gd name="T1" fmla="*/ 2147483647 h 87"/>
              <a:gd name="T2" fmla="*/ 2147483647 w 71"/>
              <a:gd name="T3" fmla="*/ 2147483647 h 87"/>
              <a:gd name="T4" fmla="*/ 2147483647 w 71"/>
              <a:gd name="T5" fmla="*/ 2147483647 h 87"/>
              <a:gd name="T6" fmla="*/ 2147483647 w 71"/>
              <a:gd name="T7" fmla="*/ 2147483647 h 87"/>
              <a:gd name="T8" fmla="*/ 2147483647 w 71"/>
              <a:gd name="T9" fmla="*/ 2147483647 h 87"/>
              <a:gd name="T10" fmla="*/ 2147483647 w 71"/>
              <a:gd name="T11" fmla="*/ 2147483647 h 87"/>
              <a:gd name="T12" fmla="*/ 2147483647 w 71"/>
              <a:gd name="T13" fmla="*/ 2147483647 h 87"/>
              <a:gd name="T14" fmla="*/ 2147483647 w 71"/>
              <a:gd name="T15" fmla="*/ 2147483647 h 87"/>
              <a:gd name="T16" fmla="*/ 2147483647 w 71"/>
              <a:gd name="T17" fmla="*/ 2147483647 h 87"/>
              <a:gd name="T18" fmla="*/ 2147483647 w 71"/>
              <a:gd name="T19" fmla="*/ 2147483647 h 87"/>
              <a:gd name="T20" fmla="*/ 2147483647 w 71"/>
              <a:gd name="T21" fmla="*/ 2147483647 h 87"/>
              <a:gd name="T22" fmla="*/ 2147483647 w 71"/>
              <a:gd name="T23" fmla="*/ 2147483647 h 87"/>
              <a:gd name="T24" fmla="*/ 2147483647 w 71"/>
              <a:gd name="T25" fmla="*/ 2147483647 h 87"/>
              <a:gd name="T26" fmla="*/ 2147483647 w 71"/>
              <a:gd name="T27" fmla="*/ 0 h 87"/>
              <a:gd name="T28" fmla="*/ 2147483647 w 71"/>
              <a:gd name="T29" fmla="*/ 2147483647 h 87"/>
              <a:gd name="T30" fmla="*/ 2147483647 w 71"/>
              <a:gd name="T31" fmla="*/ 2147483647 h 87"/>
              <a:gd name="T32" fmla="*/ 2147483647 w 71"/>
              <a:gd name="T33" fmla="*/ 2147483647 h 87"/>
              <a:gd name="T34" fmla="*/ 2147483647 w 71"/>
              <a:gd name="T35" fmla="*/ 2147483647 h 87"/>
              <a:gd name="T36" fmla="*/ 2147483647 w 71"/>
              <a:gd name="T37" fmla="*/ 2147483647 h 87"/>
              <a:gd name="T38" fmla="*/ 2147483647 w 71"/>
              <a:gd name="T39" fmla="*/ 2147483647 h 87"/>
              <a:gd name="T40" fmla="*/ 2147483647 w 71"/>
              <a:gd name="T41" fmla="*/ 2147483647 h 87"/>
              <a:gd name="T42" fmla="*/ 2147483647 w 71"/>
              <a:gd name="T43" fmla="*/ 2147483647 h 87"/>
              <a:gd name="T44" fmla="*/ 2147483647 w 71"/>
              <a:gd name="T45" fmla="*/ 2147483647 h 87"/>
              <a:gd name="T46" fmla="*/ 2147483647 w 71"/>
              <a:gd name="T47" fmla="*/ 2147483647 h 87"/>
              <a:gd name="T48" fmla="*/ 2147483647 w 71"/>
              <a:gd name="T49" fmla="*/ 2147483647 h 87"/>
              <a:gd name="T50" fmla="*/ 2147483647 w 71"/>
              <a:gd name="T51" fmla="*/ 2147483647 h 87"/>
              <a:gd name="T52" fmla="*/ 2147483647 w 71"/>
              <a:gd name="T53" fmla="*/ 2147483647 h 87"/>
              <a:gd name="T54" fmla="*/ 2147483647 w 71"/>
              <a:gd name="T55" fmla="*/ 2147483647 h 87"/>
              <a:gd name="T56" fmla="*/ 2147483647 w 71"/>
              <a:gd name="T57" fmla="*/ 2147483647 h 87"/>
              <a:gd name="T58" fmla="*/ 2147483647 w 71"/>
              <a:gd name="T59" fmla="*/ 2147483647 h 87"/>
              <a:gd name="T60" fmla="*/ 2147483647 w 71"/>
              <a:gd name="T61" fmla="*/ 2147483647 h 87"/>
              <a:gd name="T62" fmla="*/ 2147483647 w 71"/>
              <a:gd name="T63" fmla="*/ 2147483647 h 87"/>
              <a:gd name="T64" fmla="*/ 0 w 71"/>
              <a:gd name="T65" fmla="*/ 2147483647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1"/>
              <a:gd name="T100" fmla="*/ 0 h 87"/>
              <a:gd name="T101" fmla="*/ 71 w 71"/>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1" h="87">
                <a:moveTo>
                  <a:pt x="0" y="60"/>
                </a:moveTo>
                <a:lnTo>
                  <a:pt x="17" y="60"/>
                </a:lnTo>
                <a:lnTo>
                  <a:pt x="17" y="67"/>
                </a:lnTo>
                <a:lnTo>
                  <a:pt x="20" y="70"/>
                </a:lnTo>
                <a:lnTo>
                  <a:pt x="27" y="74"/>
                </a:lnTo>
                <a:lnTo>
                  <a:pt x="37" y="74"/>
                </a:lnTo>
                <a:lnTo>
                  <a:pt x="44" y="74"/>
                </a:lnTo>
                <a:lnTo>
                  <a:pt x="50" y="70"/>
                </a:lnTo>
                <a:lnTo>
                  <a:pt x="54" y="67"/>
                </a:lnTo>
                <a:lnTo>
                  <a:pt x="54" y="64"/>
                </a:lnTo>
                <a:lnTo>
                  <a:pt x="54" y="60"/>
                </a:lnTo>
                <a:lnTo>
                  <a:pt x="47" y="57"/>
                </a:lnTo>
                <a:lnTo>
                  <a:pt x="44" y="54"/>
                </a:lnTo>
                <a:lnTo>
                  <a:pt x="34" y="54"/>
                </a:lnTo>
                <a:lnTo>
                  <a:pt x="24" y="50"/>
                </a:lnTo>
                <a:lnTo>
                  <a:pt x="14" y="47"/>
                </a:lnTo>
                <a:lnTo>
                  <a:pt x="10" y="44"/>
                </a:lnTo>
                <a:lnTo>
                  <a:pt x="7" y="37"/>
                </a:lnTo>
                <a:lnTo>
                  <a:pt x="4" y="34"/>
                </a:lnTo>
                <a:lnTo>
                  <a:pt x="4" y="27"/>
                </a:lnTo>
                <a:lnTo>
                  <a:pt x="4" y="20"/>
                </a:lnTo>
                <a:lnTo>
                  <a:pt x="4" y="17"/>
                </a:lnTo>
                <a:lnTo>
                  <a:pt x="7" y="10"/>
                </a:lnTo>
                <a:lnTo>
                  <a:pt x="10" y="7"/>
                </a:lnTo>
                <a:lnTo>
                  <a:pt x="14" y="7"/>
                </a:lnTo>
                <a:lnTo>
                  <a:pt x="20" y="4"/>
                </a:lnTo>
                <a:lnTo>
                  <a:pt x="27" y="4"/>
                </a:lnTo>
                <a:lnTo>
                  <a:pt x="30" y="0"/>
                </a:lnTo>
                <a:lnTo>
                  <a:pt x="40" y="4"/>
                </a:lnTo>
                <a:lnTo>
                  <a:pt x="47" y="4"/>
                </a:lnTo>
                <a:lnTo>
                  <a:pt x="54" y="7"/>
                </a:lnTo>
                <a:lnTo>
                  <a:pt x="60" y="14"/>
                </a:lnTo>
                <a:lnTo>
                  <a:pt x="64" y="17"/>
                </a:lnTo>
                <a:lnTo>
                  <a:pt x="64" y="24"/>
                </a:lnTo>
                <a:lnTo>
                  <a:pt x="50" y="27"/>
                </a:lnTo>
                <a:lnTo>
                  <a:pt x="47" y="24"/>
                </a:lnTo>
                <a:lnTo>
                  <a:pt x="44" y="17"/>
                </a:lnTo>
                <a:lnTo>
                  <a:pt x="40" y="17"/>
                </a:lnTo>
                <a:lnTo>
                  <a:pt x="34" y="14"/>
                </a:lnTo>
                <a:lnTo>
                  <a:pt x="27" y="17"/>
                </a:lnTo>
                <a:lnTo>
                  <a:pt x="20" y="17"/>
                </a:lnTo>
                <a:lnTo>
                  <a:pt x="17" y="20"/>
                </a:lnTo>
                <a:lnTo>
                  <a:pt x="17" y="24"/>
                </a:lnTo>
                <a:lnTo>
                  <a:pt x="17" y="27"/>
                </a:lnTo>
                <a:lnTo>
                  <a:pt x="20" y="30"/>
                </a:lnTo>
                <a:lnTo>
                  <a:pt x="24" y="34"/>
                </a:lnTo>
                <a:lnTo>
                  <a:pt x="27" y="34"/>
                </a:lnTo>
                <a:lnTo>
                  <a:pt x="34" y="37"/>
                </a:lnTo>
                <a:lnTo>
                  <a:pt x="47" y="40"/>
                </a:lnTo>
                <a:lnTo>
                  <a:pt x="54" y="44"/>
                </a:lnTo>
                <a:lnTo>
                  <a:pt x="60" y="47"/>
                </a:lnTo>
                <a:lnTo>
                  <a:pt x="64" y="50"/>
                </a:lnTo>
                <a:lnTo>
                  <a:pt x="67" y="54"/>
                </a:lnTo>
                <a:lnTo>
                  <a:pt x="71" y="64"/>
                </a:lnTo>
                <a:lnTo>
                  <a:pt x="67" y="70"/>
                </a:lnTo>
                <a:lnTo>
                  <a:pt x="64" y="77"/>
                </a:lnTo>
                <a:lnTo>
                  <a:pt x="60" y="81"/>
                </a:lnTo>
                <a:lnTo>
                  <a:pt x="54" y="84"/>
                </a:lnTo>
                <a:lnTo>
                  <a:pt x="44" y="87"/>
                </a:lnTo>
                <a:lnTo>
                  <a:pt x="37" y="87"/>
                </a:lnTo>
                <a:lnTo>
                  <a:pt x="27" y="87"/>
                </a:lnTo>
                <a:lnTo>
                  <a:pt x="17" y="87"/>
                </a:lnTo>
                <a:lnTo>
                  <a:pt x="10" y="81"/>
                </a:lnTo>
                <a:lnTo>
                  <a:pt x="4" y="74"/>
                </a:lnTo>
                <a:lnTo>
                  <a:pt x="0"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6" name="Freeform 117"/>
          <p:cNvSpPr>
            <a:spLocks noEditPoints="1"/>
          </p:cNvSpPr>
          <p:nvPr/>
        </p:nvSpPr>
        <p:spPr bwMode="auto">
          <a:xfrm>
            <a:off x="2557463" y="1768475"/>
            <a:ext cx="169862" cy="192088"/>
          </a:xfrm>
          <a:custGeom>
            <a:avLst/>
            <a:gdLst>
              <a:gd name="T0" fmla="*/ 0 w 107"/>
              <a:gd name="T1" fmla="*/ 2147483647 h 121"/>
              <a:gd name="T2" fmla="*/ 0 w 107"/>
              <a:gd name="T3" fmla="*/ 2147483647 h 121"/>
              <a:gd name="T4" fmla="*/ 2147483647 w 107"/>
              <a:gd name="T5" fmla="*/ 2147483647 h 121"/>
              <a:gd name="T6" fmla="*/ 2147483647 w 107"/>
              <a:gd name="T7" fmla="*/ 2147483647 h 121"/>
              <a:gd name="T8" fmla="*/ 2147483647 w 107"/>
              <a:gd name="T9" fmla="*/ 2147483647 h 121"/>
              <a:gd name="T10" fmla="*/ 2147483647 w 107"/>
              <a:gd name="T11" fmla="*/ 2147483647 h 121"/>
              <a:gd name="T12" fmla="*/ 2147483647 w 107"/>
              <a:gd name="T13" fmla="*/ 0 h 121"/>
              <a:gd name="T14" fmla="*/ 2147483647 w 107"/>
              <a:gd name="T15" fmla="*/ 2147483647 h 121"/>
              <a:gd name="T16" fmla="*/ 2147483647 w 107"/>
              <a:gd name="T17" fmla="*/ 2147483647 h 121"/>
              <a:gd name="T18" fmla="*/ 2147483647 w 107"/>
              <a:gd name="T19" fmla="*/ 2147483647 h 121"/>
              <a:gd name="T20" fmla="*/ 2147483647 w 107"/>
              <a:gd name="T21" fmla="*/ 2147483647 h 121"/>
              <a:gd name="T22" fmla="*/ 2147483647 w 107"/>
              <a:gd name="T23" fmla="*/ 2147483647 h 121"/>
              <a:gd name="T24" fmla="*/ 2147483647 w 107"/>
              <a:gd name="T25" fmla="*/ 2147483647 h 121"/>
              <a:gd name="T26" fmla="*/ 2147483647 w 107"/>
              <a:gd name="T27" fmla="*/ 2147483647 h 121"/>
              <a:gd name="T28" fmla="*/ 2147483647 w 107"/>
              <a:gd name="T29" fmla="*/ 2147483647 h 121"/>
              <a:gd name="T30" fmla="*/ 2147483647 w 107"/>
              <a:gd name="T31" fmla="*/ 2147483647 h 121"/>
              <a:gd name="T32" fmla="*/ 2147483647 w 107"/>
              <a:gd name="T33" fmla="*/ 2147483647 h 121"/>
              <a:gd name="T34" fmla="*/ 2147483647 w 107"/>
              <a:gd name="T35" fmla="*/ 2147483647 h 121"/>
              <a:gd name="T36" fmla="*/ 2147483647 w 107"/>
              <a:gd name="T37" fmla="*/ 2147483647 h 121"/>
              <a:gd name="T38" fmla="*/ 2147483647 w 107"/>
              <a:gd name="T39" fmla="*/ 2147483647 h 121"/>
              <a:gd name="T40" fmla="*/ 2147483647 w 107"/>
              <a:gd name="T41" fmla="*/ 2147483647 h 121"/>
              <a:gd name="T42" fmla="*/ 2147483647 w 107"/>
              <a:gd name="T43" fmla="*/ 2147483647 h 121"/>
              <a:gd name="T44" fmla="*/ 2147483647 w 107"/>
              <a:gd name="T45" fmla="*/ 2147483647 h 121"/>
              <a:gd name="T46" fmla="*/ 0 w 107"/>
              <a:gd name="T47" fmla="*/ 2147483647 h 121"/>
              <a:gd name="T48" fmla="*/ 0 w 107"/>
              <a:gd name="T49" fmla="*/ 2147483647 h 121"/>
              <a:gd name="T50" fmla="*/ 2147483647 w 107"/>
              <a:gd name="T51" fmla="*/ 2147483647 h 121"/>
              <a:gd name="T52" fmla="*/ 2147483647 w 107"/>
              <a:gd name="T53" fmla="*/ 2147483647 h 121"/>
              <a:gd name="T54" fmla="*/ 2147483647 w 107"/>
              <a:gd name="T55" fmla="*/ 2147483647 h 121"/>
              <a:gd name="T56" fmla="*/ 2147483647 w 107"/>
              <a:gd name="T57" fmla="*/ 2147483647 h 121"/>
              <a:gd name="T58" fmla="*/ 2147483647 w 107"/>
              <a:gd name="T59" fmla="*/ 2147483647 h 121"/>
              <a:gd name="T60" fmla="*/ 2147483647 w 107"/>
              <a:gd name="T61" fmla="*/ 2147483647 h 121"/>
              <a:gd name="T62" fmla="*/ 2147483647 w 107"/>
              <a:gd name="T63" fmla="*/ 2147483647 h 121"/>
              <a:gd name="T64" fmla="*/ 2147483647 w 107"/>
              <a:gd name="T65" fmla="*/ 2147483647 h 121"/>
              <a:gd name="T66" fmla="*/ 2147483647 w 107"/>
              <a:gd name="T67" fmla="*/ 2147483647 h 121"/>
              <a:gd name="T68" fmla="*/ 2147483647 w 107"/>
              <a:gd name="T69" fmla="*/ 2147483647 h 121"/>
              <a:gd name="T70" fmla="*/ 2147483647 w 107"/>
              <a:gd name="T71" fmla="*/ 2147483647 h 121"/>
              <a:gd name="T72" fmla="*/ 2147483647 w 107"/>
              <a:gd name="T73" fmla="*/ 2147483647 h 121"/>
              <a:gd name="T74" fmla="*/ 2147483647 w 107"/>
              <a:gd name="T75" fmla="*/ 2147483647 h 121"/>
              <a:gd name="T76" fmla="*/ 2147483647 w 107"/>
              <a:gd name="T77" fmla="*/ 2147483647 h 121"/>
              <a:gd name="T78" fmla="*/ 2147483647 w 107"/>
              <a:gd name="T79" fmla="*/ 2147483647 h 121"/>
              <a:gd name="T80" fmla="*/ 2147483647 w 107"/>
              <a:gd name="T81" fmla="*/ 2147483647 h 121"/>
              <a:gd name="T82" fmla="*/ 2147483647 w 107"/>
              <a:gd name="T83" fmla="*/ 2147483647 h 121"/>
              <a:gd name="T84" fmla="*/ 2147483647 w 107"/>
              <a:gd name="T85" fmla="*/ 2147483647 h 121"/>
              <a:gd name="T86" fmla="*/ 2147483647 w 107"/>
              <a:gd name="T87" fmla="*/ 2147483647 h 121"/>
              <a:gd name="T88" fmla="*/ 2147483647 w 107"/>
              <a:gd name="T89" fmla="*/ 2147483647 h 121"/>
              <a:gd name="T90" fmla="*/ 2147483647 w 107"/>
              <a:gd name="T91" fmla="*/ 2147483647 h 121"/>
              <a:gd name="T92" fmla="*/ 2147483647 w 107"/>
              <a:gd name="T93" fmla="*/ 2147483647 h 121"/>
              <a:gd name="T94" fmla="*/ 2147483647 w 107"/>
              <a:gd name="T95" fmla="*/ 2147483647 h 121"/>
              <a:gd name="T96" fmla="*/ 2147483647 w 107"/>
              <a:gd name="T97" fmla="*/ 2147483647 h 121"/>
              <a:gd name="T98" fmla="*/ 2147483647 w 107"/>
              <a:gd name="T99" fmla="*/ 2147483647 h 1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7"/>
              <a:gd name="T151" fmla="*/ 0 h 121"/>
              <a:gd name="T152" fmla="*/ 107 w 107"/>
              <a:gd name="T153" fmla="*/ 121 h 1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7" h="121">
                <a:moveTo>
                  <a:pt x="0" y="60"/>
                </a:moveTo>
                <a:lnTo>
                  <a:pt x="0" y="44"/>
                </a:lnTo>
                <a:lnTo>
                  <a:pt x="6" y="30"/>
                </a:lnTo>
                <a:lnTo>
                  <a:pt x="13" y="17"/>
                </a:lnTo>
                <a:lnTo>
                  <a:pt x="23" y="7"/>
                </a:lnTo>
                <a:lnTo>
                  <a:pt x="36" y="3"/>
                </a:lnTo>
                <a:lnTo>
                  <a:pt x="53" y="0"/>
                </a:lnTo>
                <a:lnTo>
                  <a:pt x="67" y="3"/>
                </a:lnTo>
                <a:lnTo>
                  <a:pt x="80" y="7"/>
                </a:lnTo>
                <a:lnTo>
                  <a:pt x="93" y="17"/>
                </a:lnTo>
                <a:lnTo>
                  <a:pt x="100" y="30"/>
                </a:lnTo>
                <a:lnTo>
                  <a:pt x="107" y="44"/>
                </a:lnTo>
                <a:lnTo>
                  <a:pt x="107" y="60"/>
                </a:lnTo>
                <a:lnTo>
                  <a:pt x="107" y="77"/>
                </a:lnTo>
                <a:lnTo>
                  <a:pt x="100" y="90"/>
                </a:lnTo>
                <a:lnTo>
                  <a:pt x="90" y="104"/>
                </a:lnTo>
                <a:lnTo>
                  <a:pt x="80" y="114"/>
                </a:lnTo>
                <a:lnTo>
                  <a:pt x="67" y="117"/>
                </a:lnTo>
                <a:lnTo>
                  <a:pt x="53" y="121"/>
                </a:lnTo>
                <a:lnTo>
                  <a:pt x="36" y="117"/>
                </a:lnTo>
                <a:lnTo>
                  <a:pt x="23" y="110"/>
                </a:lnTo>
                <a:lnTo>
                  <a:pt x="13" y="104"/>
                </a:lnTo>
                <a:lnTo>
                  <a:pt x="3" y="90"/>
                </a:lnTo>
                <a:lnTo>
                  <a:pt x="0" y="77"/>
                </a:lnTo>
                <a:lnTo>
                  <a:pt x="0" y="60"/>
                </a:lnTo>
                <a:close/>
                <a:moveTo>
                  <a:pt x="13" y="60"/>
                </a:moveTo>
                <a:lnTo>
                  <a:pt x="13" y="74"/>
                </a:lnTo>
                <a:lnTo>
                  <a:pt x="20" y="87"/>
                </a:lnTo>
                <a:lnTo>
                  <a:pt x="23" y="94"/>
                </a:lnTo>
                <a:lnTo>
                  <a:pt x="33" y="100"/>
                </a:lnTo>
                <a:lnTo>
                  <a:pt x="43" y="104"/>
                </a:lnTo>
                <a:lnTo>
                  <a:pt x="53" y="107"/>
                </a:lnTo>
                <a:lnTo>
                  <a:pt x="63" y="104"/>
                </a:lnTo>
                <a:lnTo>
                  <a:pt x="73" y="100"/>
                </a:lnTo>
                <a:lnTo>
                  <a:pt x="80" y="94"/>
                </a:lnTo>
                <a:lnTo>
                  <a:pt x="87" y="84"/>
                </a:lnTo>
                <a:lnTo>
                  <a:pt x="90" y="74"/>
                </a:lnTo>
                <a:lnTo>
                  <a:pt x="93" y="60"/>
                </a:lnTo>
                <a:lnTo>
                  <a:pt x="90" y="47"/>
                </a:lnTo>
                <a:lnTo>
                  <a:pt x="87" y="37"/>
                </a:lnTo>
                <a:lnTo>
                  <a:pt x="80" y="27"/>
                </a:lnTo>
                <a:lnTo>
                  <a:pt x="73" y="20"/>
                </a:lnTo>
                <a:lnTo>
                  <a:pt x="63" y="17"/>
                </a:lnTo>
                <a:lnTo>
                  <a:pt x="53" y="13"/>
                </a:lnTo>
                <a:lnTo>
                  <a:pt x="43" y="17"/>
                </a:lnTo>
                <a:lnTo>
                  <a:pt x="33" y="20"/>
                </a:lnTo>
                <a:lnTo>
                  <a:pt x="26" y="23"/>
                </a:lnTo>
                <a:lnTo>
                  <a:pt x="20" y="34"/>
                </a:lnTo>
                <a:lnTo>
                  <a:pt x="13" y="47"/>
                </a:lnTo>
                <a:lnTo>
                  <a:pt x="13"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7" name="Freeform 118"/>
          <p:cNvSpPr>
            <a:spLocks noEditPoints="1"/>
          </p:cNvSpPr>
          <p:nvPr/>
        </p:nvSpPr>
        <p:spPr bwMode="auto">
          <a:xfrm>
            <a:off x="2759075" y="1822450"/>
            <a:ext cx="111125" cy="185738"/>
          </a:xfrm>
          <a:custGeom>
            <a:avLst/>
            <a:gdLst>
              <a:gd name="T0" fmla="*/ 0 w 70"/>
              <a:gd name="T1" fmla="*/ 2147483647 h 117"/>
              <a:gd name="T2" fmla="*/ 0 w 70"/>
              <a:gd name="T3" fmla="*/ 0 h 117"/>
              <a:gd name="T4" fmla="*/ 2147483647 w 70"/>
              <a:gd name="T5" fmla="*/ 0 h 117"/>
              <a:gd name="T6" fmla="*/ 2147483647 w 70"/>
              <a:gd name="T7" fmla="*/ 2147483647 h 117"/>
              <a:gd name="T8" fmla="*/ 2147483647 w 70"/>
              <a:gd name="T9" fmla="*/ 2147483647 h 117"/>
              <a:gd name="T10" fmla="*/ 2147483647 w 70"/>
              <a:gd name="T11" fmla="*/ 2147483647 h 117"/>
              <a:gd name="T12" fmla="*/ 2147483647 w 70"/>
              <a:gd name="T13" fmla="*/ 0 h 117"/>
              <a:gd name="T14" fmla="*/ 2147483647 w 70"/>
              <a:gd name="T15" fmla="*/ 0 h 117"/>
              <a:gd name="T16" fmla="*/ 2147483647 w 70"/>
              <a:gd name="T17" fmla="*/ 0 h 117"/>
              <a:gd name="T18" fmla="*/ 2147483647 w 70"/>
              <a:gd name="T19" fmla="*/ 2147483647 h 117"/>
              <a:gd name="T20" fmla="*/ 2147483647 w 70"/>
              <a:gd name="T21" fmla="*/ 2147483647 h 117"/>
              <a:gd name="T22" fmla="*/ 2147483647 w 70"/>
              <a:gd name="T23" fmla="*/ 2147483647 h 117"/>
              <a:gd name="T24" fmla="*/ 2147483647 w 70"/>
              <a:gd name="T25" fmla="*/ 2147483647 h 117"/>
              <a:gd name="T26" fmla="*/ 2147483647 w 70"/>
              <a:gd name="T27" fmla="*/ 2147483647 h 117"/>
              <a:gd name="T28" fmla="*/ 2147483647 w 70"/>
              <a:gd name="T29" fmla="*/ 2147483647 h 117"/>
              <a:gd name="T30" fmla="*/ 2147483647 w 70"/>
              <a:gd name="T31" fmla="*/ 2147483647 h 117"/>
              <a:gd name="T32" fmla="*/ 2147483647 w 70"/>
              <a:gd name="T33" fmla="*/ 2147483647 h 117"/>
              <a:gd name="T34" fmla="*/ 2147483647 w 70"/>
              <a:gd name="T35" fmla="*/ 2147483647 h 117"/>
              <a:gd name="T36" fmla="*/ 2147483647 w 70"/>
              <a:gd name="T37" fmla="*/ 2147483647 h 117"/>
              <a:gd name="T38" fmla="*/ 2147483647 w 70"/>
              <a:gd name="T39" fmla="*/ 2147483647 h 117"/>
              <a:gd name="T40" fmla="*/ 2147483647 w 70"/>
              <a:gd name="T41" fmla="*/ 2147483647 h 117"/>
              <a:gd name="T42" fmla="*/ 2147483647 w 70"/>
              <a:gd name="T43" fmla="*/ 2147483647 h 117"/>
              <a:gd name="T44" fmla="*/ 2147483647 w 70"/>
              <a:gd name="T45" fmla="*/ 2147483647 h 117"/>
              <a:gd name="T46" fmla="*/ 2147483647 w 70"/>
              <a:gd name="T47" fmla="*/ 2147483647 h 117"/>
              <a:gd name="T48" fmla="*/ 2147483647 w 70"/>
              <a:gd name="T49" fmla="*/ 2147483647 h 117"/>
              <a:gd name="T50" fmla="*/ 0 w 70"/>
              <a:gd name="T51" fmla="*/ 2147483647 h 117"/>
              <a:gd name="T52" fmla="*/ 2147483647 w 70"/>
              <a:gd name="T53" fmla="*/ 2147483647 h 117"/>
              <a:gd name="T54" fmla="*/ 2147483647 w 70"/>
              <a:gd name="T55" fmla="*/ 2147483647 h 117"/>
              <a:gd name="T56" fmla="*/ 2147483647 w 70"/>
              <a:gd name="T57" fmla="*/ 2147483647 h 117"/>
              <a:gd name="T58" fmla="*/ 2147483647 w 70"/>
              <a:gd name="T59" fmla="*/ 2147483647 h 117"/>
              <a:gd name="T60" fmla="*/ 2147483647 w 70"/>
              <a:gd name="T61" fmla="*/ 2147483647 h 117"/>
              <a:gd name="T62" fmla="*/ 2147483647 w 70"/>
              <a:gd name="T63" fmla="*/ 2147483647 h 117"/>
              <a:gd name="T64" fmla="*/ 2147483647 w 70"/>
              <a:gd name="T65" fmla="*/ 2147483647 h 117"/>
              <a:gd name="T66" fmla="*/ 2147483647 w 70"/>
              <a:gd name="T67" fmla="*/ 2147483647 h 117"/>
              <a:gd name="T68" fmla="*/ 2147483647 w 70"/>
              <a:gd name="T69" fmla="*/ 2147483647 h 117"/>
              <a:gd name="T70" fmla="*/ 2147483647 w 70"/>
              <a:gd name="T71" fmla="*/ 2147483647 h 117"/>
              <a:gd name="T72" fmla="*/ 2147483647 w 70"/>
              <a:gd name="T73" fmla="*/ 2147483647 h 117"/>
              <a:gd name="T74" fmla="*/ 2147483647 w 70"/>
              <a:gd name="T75" fmla="*/ 2147483647 h 117"/>
              <a:gd name="T76" fmla="*/ 2147483647 w 70"/>
              <a:gd name="T77" fmla="*/ 2147483647 h 117"/>
              <a:gd name="T78" fmla="*/ 2147483647 w 70"/>
              <a:gd name="T79" fmla="*/ 2147483647 h 117"/>
              <a:gd name="T80" fmla="*/ 2147483647 w 70"/>
              <a:gd name="T81" fmla="*/ 2147483647 h 117"/>
              <a:gd name="T82" fmla="*/ 2147483647 w 70"/>
              <a:gd name="T83" fmla="*/ 2147483647 h 117"/>
              <a:gd name="T84" fmla="*/ 2147483647 w 70"/>
              <a:gd name="T85" fmla="*/ 2147483647 h 117"/>
              <a:gd name="T86" fmla="*/ 2147483647 w 70"/>
              <a:gd name="T87" fmla="*/ 2147483647 h 117"/>
              <a:gd name="T88" fmla="*/ 2147483647 w 70"/>
              <a:gd name="T89" fmla="*/ 2147483647 h 117"/>
              <a:gd name="T90" fmla="*/ 2147483647 w 70"/>
              <a:gd name="T91" fmla="*/ 2147483647 h 117"/>
              <a:gd name="T92" fmla="*/ 2147483647 w 70"/>
              <a:gd name="T93" fmla="*/ 2147483647 h 1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0"/>
              <a:gd name="T142" fmla="*/ 0 h 117"/>
              <a:gd name="T143" fmla="*/ 70 w 70"/>
              <a:gd name="T144" fmla="*/ 117 h 1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0" h="117">
                <a:moveTo>
                  <a:pt x="0" y="117"/>
                </a:moveTo>
                <a:lnTo>
                  <a:pt x="0" y="0"/>
                </a:lnTo>
                <a:lnTo>
                  <a:pt x="13" y="0"/>
                </a:lnTo>
                <a:lnTo>
                  <a:pt x="13" y="13"/>
                </a:lnTo>
                <a:lnTo>
                  <a:pt x="17" y="6"/>
                </a:lnTo>
                <a:lnTo>
                  <a:pt x="23" y="3"/>
                </a:lnTo>
                <a:lnTo>
                  <a:pt x="30" y="0"/>
                </a:lnTo>
                <a:lnTo>
                  <a:pt x="37" y="0"/>
                </a:lnTo>
                <a:lnTo>
                  <a:pt x="47" y="0"/>
                </a:lnTo>
                <a:lnTo>
                  <a:pt x="53" y="3"/>
                </a:lnTo>
                <a:lnTo>
                  <a:pt x="60" y="10"/>
                </a:lnTo>
                <a:lnTo>
                  <a:pt x="67" y="20"/>
                </a:lnTo>
                <a:lnTo>
                  <a:pt x="70" y="30"/>
                </a:lnTo>
                <a:lnTo>
                  <a:pt x="70" y="43"/>
                </a:lnTo>
                <a:lnTo>
                  <a:pt x="70" y="53"/>
                </a:lnTo>
                <a:lnTo>
                  <a:pt x="67" y="63"/>
                </a:lnTo>
                <a:lnTo>
                  <a:pt x="60" y="73"/>
                </a:lnTo>
                <a:lnTo>
                  <a:pt x="53" y="80"/>
                </a:lnTo>
                <a:lnTo>
                  <a:pt x="43" y="83"/>
                </a:lnTo>
                <a:lnTo>
                  <a:pt x="33" y="87"/>
                </a:lnTo>
                <a:lnTo>
                  <a:pt x="27" y="83"/>
                </a:lnTo>
                <a:lnTo>
                  <a:pt x="23" y="83"/>
                </a:lnTo>
                <a:lnTo>
                  <a:pt x="17" y="80"/>
                </a:lnTo>
                <a:lnTo>
                  <a:pt x="13" y="73"/>
                </a:lnTo>
                <a:lnTo>
                  <a:pt x="13" y="117"/>
                </a:lnTo>
                <a:lnTo>
                  <a:pt x="0" y="117"/>
                </a:lnTo>
                <a:close/>
                <a:moveTo>
                  <a:pt x="13" y="43"/>
                </a:moveTo>
                <a:lnTo>
                  <a:pt x="13" y="53"/>
                </a:lnTo>
                <a:lnTo>
                  <a:pt x="17" y="60"/>
                </a:lnTo>
                <a:lnTo>
                  <a:pt x="20" y="66"/>
                </a:lnTo>
                <a:lnTo>
                  <a:pt x="27" y="70"/>
                </a:lnTo>
                <a:lnTo>
                  <a:pt x="33" y="73"/>
                </a:lnTo>
                <a:lnTo>
                  <a:pt x="43" y="70"/>
                </a:lnTo>
                <a:lnTo>
                  <a:pt x="50" y="63"/>
                </a:lnTo>
                <a:lnTo>
                  <a:pt x="53" y="60"/>
                </a:lnTo>
                <a:lnTo>
                  <a:pt x="53" y="50"/>
                </a:lnTo>
                <a:lnTo>
                  <a:pt x="57" y="43"/>
                </a:lnTo>
                <a:lnTo>
                  <a:pt x="53" y="33"/>
                </a:lnTo>
                <a:lnTo>
                  <a:pt x="53" y="26"/>
                </a:lnTo>
                <a:lnTo>
                  <a:pt x="50" y="20"/>
                </a:lnTo>
                <a:lnTo>
                  <a:pt x="43" y="13"/>
                </a:lnTo>
                <a:lnTo>
                  <a:pt x="33" y="13"/>
                </a:lnTo>
                <a:lnTo>
                  <a:pt x="27" y="13"/>
                </a:lnTo>
                <a:lnTo>
                  <a:pt x="20" y="20"/>
                </a:lnTo>
                <a:lnTo>
                  <a:pt x="17" y="26"/>
                </a:lnTo>
                <a:lnTo>
                  <a:pt x="13" y="33"/>
                </a:lnTo>
                <a:lnTo>
                  <a:pt x="13" y="4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8" name="Freeform 119"/>
          <p:cNvSpPr>
            <a:spLocks/>
          </p:cNvSpPr>
          <p:nvPr/>
        </p:nvSpPr>
        <p:spPr bwMode="auto">
          <a:xfrm>
            <a:off x="2890838" y="1822450"/>
            <a:ext cx="106362" cy="138113"/>
          </a:xfrm>
          <a:custGeom>
            <a:avLst/>
            <a:gdLst>
              <a:gd name="T0" fmla="*/ 2147483647 w 67"/>
              <a:gd name="T1" fmla="*/ 2147483647 h 87"/>
              <a:gd name="T2" fmla="*/ 2147483647 w 67"/>
              <a:gd name="T3" fmla="*/ 2147483647 h 87"/>
              <a:gd name="T4" fmla="*/ 2147483647 w 67"/>
              <a:gd name="T5" fmla="*/ 2147483647 h 87"/>
              <a:gd name="T6" fmla="*/ 2147483647 w 67"/>
              <a:gd name="T7" fmla="*/ 2147483647 h 87"/>
              <a:gd name="T8" fmla="*/ 2147483647 w 67"/>
              <a:gd name="T9" fmla="*/ 2147483647 h 87"/>
              <a:gd name="T10" fmla="*/ 2147483647 w 67"/>
              <a:gd name="T11" fmla="*/ 2147483647 h 87"/>
              <a:gd name="T12" fmla="*/ 2147483647 w 67"/>
              <a:gd name="T13" fmla="*/ 2147483647 h 87"/>
              <a:gd name="T14" fmla="*/ 2147483647 w 67"/>
              <a:gd name="T15" fmla="*/ 2147483647 h 87"/>
              <a:gd name="T16" fmla="*/ 2147483647 w 67"/>
              <a:gd name="T17" fmla="*/ 2147483647 h 87"/>
              <a:gd name="T18" fmla="*/ 0 w 67"/>
              <a:gd name="T19" fmla="*/ 2147483647 h 87"/>
              <a:gd name="T20" fmla="*/ 2147483647 w 67"/>
              <a:gd name="T21" fmla="*/ 2147483647 h 87"/>
              <a:gd name="T22" fmla="*/ 2147483647 w 67"/>
              <a:gd name="T23" fmla="*/ 2147483647 h 87"/>
              <a:gd name="T24" fmla="*/ 2147483647 w 67"/>
              <a:gd name="T25" fmla="*/ 0 h 87"/>
              <a:gd name="T26" fmla="*/ 2147483647 w 67"/>
              <a:gd name="T27" fmla="*/ 0 h 87"/>
              <a:gd name="T28" fmla="*/ 2147483647 w 67"/>
              <a:gd name="T29" fmla="*/ 2147483647 h 87"/>
              <a:gd name="T30" fmla="*/ 2147483647 w 67"/>
              <a:gd name="T31" fmla="*/ 2147483647 h 87"/>
              <a:gd name="T32" fmla="*/ 2147483647 w 67"/>
              <a:gd name="T33" fmla="*/ 2147483647 h 87"/>
              <a:gd name="T34" fmla="*/ 2147483647 w 67"/>
              <a:gd name="T35" fmla="*/ 2147483647 h 87"/>
              <a:gd name="T36" fmla="*/ 2147483647 w 67"/>
              <a:gd name="T37" fmla="*/ 2147483647 h 87"/>
              <a:gd name="T38" fmla="*/ 2147483647 w 67"/>
              <a:gd name="T39" fmla="*/ 2147483647 h 87"/>
              <a:gd name="T40" fmla="*/ 2147483647 w 67"/>
              <a:gd name="T41" fmla="*/ 2147483647 h 87"/>
              <a:gd name="T42" fmla="*/ 2147483647 w 67"/>
              <a:gd name="T43" fmla="*/ 2147483647 h 87"/>
              <a:gd name="T44" fmla="*/ 2147483647 w 67"/>
              <a:gd name="T45" fmla="*/ 2147483647 h 87"/>
              <a:gd name="T46" fmla="*/ 2147483647 w 67"/>
              <a:gd name="T47" fmla="*/ 2147483647 h 87"/>
              <a:gd name="T48" fmla="*/ 2147483647 w 67"/>
              <a:gd name="T49" fmla="*/ 2147483647 h 87"/>
              <a:gd name="T50" fmla="*/ 2147483647 w 67"/>
              <a:gd name="T51" fmla="*/ 2147483647 h 87"/>
              <a:gd name="T52" fmla="*/ 2147483647 w 67"/>
              <a:gd name="T53" fmla="*/ 2147483647 h 87"/>
              <a:gd name="T54" fmla="*/ 2147483647 w 67"/>
              <a:gd name="T55" fmla="*/ 2147483647 h 87"/>
              <a:gd name="T56" fmla="*/ 2147483647 w 67"/>
              <a:gd name="T57" fmla="*/ 2147483647 h 87"/>
              <a:gd name="T58" fmla="*/ 2147483647 w 67"/>
              <a:gd name="T59" fmla="*/ 2147483647 h 87"/>
              <a:gd name="T60" fmla="*/ 2147483647 w 67"/>
              <a:gd name="T61" fmla="*/ 2147483647 h 87"/>
              <a:gd name="T62" fmla="*/ 2147483647 w 67"/>
              <a:gd name="T63" fmla="*/ 2147483647 h 87"/>
              <a:gd name="T64" fmla="*/ 0 w 67"/>
              <a:gd name="T65" fmla="*/ 2147483647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87"/>
              <a:gd name="T101" fmla="*/ 67 w 67"/>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87">
                <a:moveTo>
                  <a:pt x="0" y="60"/>
                </a:moveTo>
                <a:lnTo>
                  <a:pt x="14" y="56"/>
                </a:lnTo>
                <a:lnTo>
                  <a:pt x="17" y="63"/>
                </a:lnTo>
                <a:lnTo>
                  <a:pt x="21" y="70"/>
                </a:lnTo>
                <a:lnTo>
                  <a:pt x="27" y="70"/>
                </a:lnTo>
                <a:lnTo>
                  <a:pt x="34" y="73"/>
                </a:lnTo>
                <a:lnTo>
                  <a:pt x="44" y="70"/>
                </a:lnTo>
                <a:lnTo>
                  <a:pt x="47" y="70"/>
                </a:lnTo>
                <a:lnTo>
                  <a:pt x="51" y="63"/>
                </a:lnTo>
                <a:lnTo>
                  <a:pt x="54" y="60"/>
                </a:lnTo>
                <a:lnTo>
                  <a:pt x="51" y="56"/>
                </a:lnTo>
                <a:lnTo>
                  <a:pt x="47" y="53"/>
                </a:lnTo>
                <a:lnTo>
                  <a:pt x="41" y="53"/>
                </a:lnTo>
                <a:lnTo>
                  <a:pt x="34" y="50"/>
                </a:lnTo>
                <a:lnTo>
                  <a:pt x="21" y="46"/>
                </a:lnTo>
                <a:lnTo>
                  <a:pt x="14" y="43"/>
                </a:lnTo>
                <a:lnTo>
                  <a:pt x="7" y="40"/>
                </a:lnTo>
                <a:lnTo>
                  <a:pt x="4" y="33"/>
                </a:lnTo>
                <a:lnTo>
                  <a:pt x="0" y="30"/>
                </a:lnTo>
                <a:lnTo>
                  <a:pt x="0" y="23"/>
                </a:lnTo>
                <a:lnTo>
                  <a:pt x="0" y="16"/>
                </a:lnTo>
                <a:lnTo>
                  <a:pt x="4" y="13"/>
                </a:lnTo>
                <a:lnTo>
                  <a:pt x="7" y="10"/>
                </a:lnTo>
                <a:lnTo>
                  <a:pt x="10" y="3"/>
                </a:lnTo>
                <a:lnTo>
                  <a:pt x="14" y="3"/>
                </a:lnTo>
                <a:lnTo>
                  <a:pt x="17" y="0"/>
                </a:lnTo>
                <a:lnTo>
                  <a:pt x="24" y="0"/>
                </a:lnTo>
                <a:lnTo>
                  <a:pt x="31" y="0"/>
                </a:lnTo>
                <a:lnTo>
                  <a:pt x="41" y="0"/>
                </a:lnTo>
                <a:lnTo>
                  <a:pt x="47" y="3"/>
                </a:lnTo>
                <a:lnTo>
                  <a:pt x="54" y="6"/>
                </a:lnTo>
                <a:lnTo>
                  <a:pt x="57" y="10"/>
                </a:lnTo>
                <a:lnTo>
                  <a:pt x="61" y="16"/>
                </a:lnTo>
                <a:lnTo>
                  <a:pt x="64" y="23"/>
                </a:lnTo>
                <a:lnTo>
                  <a:pt x="47" y="23"/>
                </a:lnTo>
                <a:lnTo>
                  <a:pt x="47" y="20"/>
                </a:lnTo>
                <a:lnTo>
                  <a:pt x="44" y="16"/>
                </a:lnTo>
                <a:lnTo>
                  <a:pt x="37" y="13"/>
                </a:lnTo>
                <a:lnTo>
                  <a:pt x="31" y="13"/>
                </a:lnTo>
                <a:lnTo>
                  <a:pt x="24" y="13"/>
                </a:lnTo>
                <a:lnTo>
                  <a:pt x="21" y="16"/>
                </a:lnTo>
                <a:lnTo>
                  <a:pt x="17" y="16"/>
                </a:lnTo>
                <a:lnTo>
                  <a:pt x="17" y="23"/>
                </a:lnTo>
                <a:lnTo>
                  <a:pt x="17" y="26"/>
                </a:lnTo>
                <a:lnTo>
                  <a:pt x="21" y="26"/>
                </a:lnTo>
                <a:lnTo>
                  <a:pt x="21" y="30"/>
                </a:lnTo>
                <a:lnTo>
                  <a:pt x="27" y="30"/>
                </a:lnTo>
                <a:lnTo>
                  <a:pt x="34" y="33"/>
                </a:lnTo>
                <a:lnTo>
                  <a:pt x="44" y="36"/>
                </a:lnTo>
                <a:lnTo>
                  <a:pt x="54" y="40"/>
                </a:lnTo>
                <a:lnTo>
                  <a:pt x="57" y="43"/>
                </a:lnTo>
                <a:lnTo>
                  <a:pt x="64" y="46"/>
                </a:lnTo>
                <a:lnTo>
                  <a:pt x="67" y="53"/>
                </a:lnTo>
                <a:lnTo>
                  <a:pt x="67" y="60"/>
                </a:lnTo>
                <a:lnTo>
                  <a:pt x="67" y="66"/>
                </a:lnTo>
                <a:lnTo>
                  <a:pt x="64" y="73"/>
                </a:lnTo>
                <a:lnTo>
                  <a:pt x="57" y="76"/>
                </a:lnTo>
                <a:lnTo>
                  <a:pt x="51" y="83"/>
                </a:lnTo>
                <a:lnTo>
                  <a:pt x="44" y="83"/>
                </a:lnTo>
                <a:lnTo>
                  <a:pt x="34" y="87"/>
                </a:lnTo>
                <a:lnTo>
                  <a:pt x="24" y="83"/>
                </a:lnTo>
                <a:lnTo>
                  <a:pt x="17" y="83"/>
                </a:lnTo>
                <a:lnTo>
                  <a:pt x="10" y="80"/>
                </a:lnTo>
                <a:lnTo>
                  <a:pt x="4" y="70"/>
                </a:lnTo>
                <a:lnTo>
                  <a:pt x="0"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29" name="Freeform 120"/>
          <p:cNvSpPr>
            <a:spLocks/>
          </p:cNvSpPr>
          <p:nvPr/>
        </p:nvSpPr>
        <p:spPr bwMode="auto">
          <a:xfrm>
            <a:off x="3008313" y="1773238"/>
            <a:ext cx="74612" cy="180975"/>
          </a:xfrm>
          <a:custGeom>
            <a:avLst/>
            <a:gdLst>
              <a:gd name="T0" fmla="*/ 0 w 47"/>
              <a:gd name="T1" fmla="*/ 2147483647 h 114"/>
              <a:gd name="T2" fmla="*/ 2147483647 w 47"/>
              <a:gd name="T3" fmla="*/ 0 h 114"/>
              <a:gd name="T4" fmla="*/ 2147483647 w 47"/>
              <a:gd name="T5" fmla="*/ 0 h 114"/>
              <a:gd name="T6" fmla="*/ 2147483647 w 47"/>
              <a:gd name="T7" fmla="*/ 2147483647 h 114"/>
              <a:gd name="T8" fmla="*/ 0 w 47"/>
              <a:gd name="T9" fmla="*/ 2147483647 h 114"/>
              <a:gd name="T10" fmla="*/ 0 60000 65536"/>
              <a:gd name="T11" fmla="*/ 0 60000 65536"/>
              <a:gd name="T12" fmla="*/ 0 60000 65536"/>
              <a:gd name="T13" fmla="*/ 0 60000 65536"/>
              <a:gd name="T14" fmla="*/ 0 60000 65536"/>
              <a:gd name="T15" fmla="*/ 0 w 47"/>
              <a:gd name="T16" fmla="*/ 0 h 114"/>
              <a:gd name="T17" fmla="*/ 47 w 47"/>
              <a:gd name="T18" fmla="*/ 114 h 114"/>
            </a:gdLst>
            <a:ahLst/>
            <a:cxnLst>
              <a:cxn ang="T10">
                <a:pos x="T0" y="T1"/>
              </a:cxn>
              <a:cxn ang="T11">
                <a:pos x="T2" y="T3"/>
              </a:cxn>
              <a:cxn ang="T12">
                <a:pos x="T4" y="T5"/>
              </a:cxn>
              <a:cxn ang="T13">
                <a:pos x="T6" y="T7"/>
              </a:cxn>
              <a:cxn ang="T14">
                <a:pos x="T8" y="T9"/>
              </a:cxn>
            </a:cxnLst>
            <a:rect l="T15" t="T16" r="T17" b="T18"/>
            <a:pathLst>
              <a:path w="47" h="114">
                <a:moveTo>
                  <a:pt x="0" y="114"/>
                </a:moveTo>
                <a:lnTo>
                  <a:pt x="34" y="0"/>
                </a:lnTo>
                <a:lnTo>
                  <a:pt x="47" y="0"/>
                </a:lnTo>
                <a:lnTo>
                  <a:pt x="13" y="114"/>
                </a:lnTo>
                <a:lnTo>
                  <a:pt x="0" y="11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0" name="Freeform 121"/>
          <p:cNvSpPr>
            <a:spLocks/>
          </p:cNvSpPr>
          <p:nvPr/>
        </p:nvSpPr>
        <p:spPr bwMode="auto">
          <a:xfrm>
            <a:off x="3087688" y="1822450"/>
            <a:ext cx="112712" cy="138113"/>
          </a:xfrm>
          <a:custGeom>
            <a:avLst/>
            <a:gdLst>
              <a:gd name="T0" fmla="*/ 2147483647 w 71"/>
              <a:gd name="T1" fmla="*/ 2147483647 h 87"/>
              <a:gd name="T2" fmla="*/ 2147483647 w 71"/>
              <a:gd name="T3" fmla="*/ 2147483647 h 87"/>
              <a:gd name="T4" fmla="*/ 2147483647 w 71"/>
              <a:gd name="T5" fmla="*/ 2147483647 h 87"/>
              <a:gd name="T6" fmla="*/ 2147483647 w 71"/>
              <a:gd name="T7" fmla="*/ 2147483647 h 87"/>
              <a:gd name="T8" fmla="*/ 2147483647 w 71"/>
              <a:gd name="T9" fmla="*/ 2147483647 h 87"/>
              <a:gd name="T10" fmla="*/ 2147483647 w 71"/>
              <a:gd name="T11" fmla="*/ 2147483647 h 87"/>
              <a:gd name="T12" fmla="*/ 2147483647 w 71"/>
              <a:gd name="T13" fmla="*/ 2147483647 h 87"/>
              <a:gd name="T14" fmla="*/ 2147483647 w 71"/>
              <a:gd name="T15" fmla="*/ 2147483647 h 87"/>
              <a:gd name="T16" fmla="*/ 2147483647 w 71"/>
              <a:gd name="T17" fmla="*/ 2147483647 h 87"/>
              <a:gd name="T18" fmla="*/ 2147483647 w 71"/>
              <a:gd name="T19" fmla="*/ 2147483647 h 87"/>
              <a:gd name="T20" fmla="*/ 2147483647 w 71"/>
              <a:gd name="T21" fmla="*/ 2147483647 h 87"/>
              <a:gd name="T22" fmla="*/ 2147483647 w 71"/>
              <a:gd name="T23" fmla="*/ 2147483647 h 87"/>
              <a:gd name="T24" fmla="*/ 2147483647 w 71"/>
              <a:gd name="T25" fmla="*/ 0 h 87"/>
              <a:gd name="T26" fmla="*/ 2147483647 w 71"/>
              <a:gd name="T27" fmla="*/ 0 h 87"/>
              <a:gd name="T28" fmla="*/ 2147483647 w 71"/>
              <a:gd name="T29" fmla="*/ 2147483647 h 87"/>
              <a:gd name="T30" fmla="*/ 2147483647 w 71"/>
              <a:gd name="T31" fmla="*/ 2147483647 h 87"/>
              <a:gd name="T32" fmla="*/ 2147483647 w 71"/>
              <a:gd name="T33" fmla="*/ 2147483647 h 87"/>
              <a:gd name="T34" fmla="*/ 2147483647 w 71"/>
              <a:gd name="T35" fmla="*/ 2147483647 h 87"/>
              <a:gd name="T36" fmla="*/ 2147483647 w 71"/>
              <a:gd name="T37" fmla="*/ 2147483647 h 87"/>
              <a:gd name="T38" fmla="*/ 2147483647 w 71"/>
              <a:gd name="T39" fmla="*/ 2147483647 h 87"/>
              <a:gd name="T40" fmla="*/ 2147483647 w 71"/>
              <a:gd name="T41" fmla="*/ 2147483647 h 87"/>
              <a:gd name="T42" fmla="*/ 2147483647 w 71"/>
              <a:gd name="T43" fmla="*/ 2147483647 h 87"/>
              <a:gd name="T44" fmla="*/ 2147483647 w 71"/>
              <a:gd name="T45" fmla="*/ 2147483647 h 87"/>
              <a:gd name="T46" fmla="*/ 2147483647 w 71"/>
              <a:gd name="T47" fmla="*/ 2147483647 h 87"/>
              <a:gd name="T48" fmla="*/ 2147483647 w 71"/>
              <a:gd name="T49" fmla="*/ 2147483647 h 87"/>
              <a:gd name="T50" fmla="*/ 2147483647 w 71"/>
              <a:gd name="T51" fmla="*/ 2147483647 h 87"/>
              <a:gd name="T52" fmla="*/ 2147483647 w 71"/>
              <a:gd name="T53" fmla="*/ 2147483647 h 87"/>
              <a:gd name="T54" fmla="*/ 2147483647 w 71"/>
              <a:gd name="T55" fmla="*/ 2147483647 h 87"/>
              <a:gd name="T56" fmla="*/ 2147483647 w 71"/>
              <a:gd name="T57" fmla="*/ 2147483647 h 87"/>
              <a:gd name="T58" fmla="*/ 2147483647 w 71"/>
              <a:gd name="T59" fmla="*/ 2147483647 h 87"/>
              <a:gd name="T60" fmla="*/ 2147483647 w 71"/>
              <a:gd name="T61" fmla="*/ 2147483647 h 87"/>
              <a:gd name="T62" fmla="*/ 2147483647 w 71"/>
              <a:gd name="T63" fmla="*/ 2147483647 h 87"/>
              <a:gd name="T64" fmla="*/ 0 w 71"/>
              <a:gd name="T65" fmla="*/ 2147483647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1"/>
              <a:gd name="T100" fmla="*/ 0 h 87"/>
              <a:gd name="T101" fmla="*/ 71 w 71"/>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1" h="87">
                <a:moveTo>
                  <a:pt x="0" y="60"/>
                </a:moveTo>
                <a:lnTo>
                  <a:pt x="17" y="56"/>
                </a:lnTo>
                <a:lnTo>
                  <a:pt x="17" y="63"/>
                </a:lnTo>
                <a:lnTo>
                  <a:pt x="20" y="70"/>
                </a:lnTo>
                <a:lnTo>
                  <a:pt x="27" y="70"/>
                </a:lnTo>
                <a:lnTo>
                  <a:pt x="37" y="73"/>
                </a:lnTo>
                <a:lnTo>
                  <a:pt x="44" y="70"/>
                </a:lnTo>
                <a:lnTo>
                  <a:pt x="50" y="70"/>
                </a:lnTo>
                <a:lnTo>
                  <a:pt x="54" y="63"/>
                </a:lnTo>
                <a:lnTo>
                  <a:pt x="54" y="60"/>
                </a:lnTo>
                <a:lnTo>
                  <a:pt x="54" y="56"/>
                </a:lnTo>
                <a:lnTo>
                  <a:pt x="47" y="53"/>
                </a:lnTo>
                <a:lnTo>
                  <a:pt x="44" y="53"/>
                </a:lnTo>
                <a:lnTo>
                  <a:pt x="34" y="50"/>
                </a:lnTo>
                <a:lnTo>
                  <a:pt x="24" y="46"/>
                </a:lnTo>
                <a:lnTo>
                  <a:pt x="14" y="43"/>
                </a:lnTo>
                <a:lnTo>
                  <a:pt x="10" y="40"/>
                </a:lnTo>
                <a:lnTo>
                  <a:pt x="7" y="33"/>
                </a:lnTo>
                <a:lnTo>
                  <a:pt x="4" y="30"/>
                </a:lnTo>
                <a:lnTo>
                  <a:pt x="4" y="23"/>
                </a:lnTo>
                <a:lnTo>
                  <a:pt x="4" y="16"/>
                </a:lnTo>
                <a:lnTo>
                  <a:pt x="4" y="13"/>
                </a:lnTo>
                <a:lnTo>
                  <a:pt x="7" y="10"/>
                </a:lnTo>
                <a:lnTo>
                  <a:pt x="10" y="3"/>
                </a:lnTo>
                <a:lnTo>
                  <a:pt x="14" y="3"/>
                </a:lnTo>
                <a:lnTo>
                  <a:pt x="20" y="0"/>
                </a:lnTo>
                <a:lnTo>
                  <a:pt x="27" y="0"/>
                </a:lnTo>
                <a:lnTo>
                  <a:pt x="30" y="0"/>
                </a:lnTo>
                <a:lnTo>
                  <a:pt x="40" y="0"/>
                </a:lnTo>
                <a:lnTo>
                  <a:pt x="47" y="3"/>
                </a:lnTo>
                <a:lnTo>
                  <a:pt x="54" y="6"/>
                </a:lnTo>
                <a:lnTo>
                  <a:pt x="61" y="10"/>
                </a:lnTo>
                <a:lnTo>
                  <a:pt x="64" y="16"/>
                </a:lnTo>
                <a:lnTo>
                  <a:pt x="64" y="23"/>
                </a:lnTo>
                <a:lnTo>
                  <a:pt x="50" y="23"/>
                </a:lnTo>
                <a:lnTo>
                  <a:pt x="47" y="20"/>
                </a:lnTo>
                <a:lnTo>
                  <a:pt x="44" y="16"/>
                </a:lnTo>
                <a:lnTo>
                  <a:pt x="40" y="13"/>
                </a:lnTo>
                <a:lnTo>
                  <a:pt x="34" y="13"/>
                </a:lnTo>
                <a:lnTo>
                  <a:pt x="27" y="13"/>
                </a:lnTo>
                <a:lnTo>
                  <a:pt x="20" y="16"/>
                </a:lnTo>
                <a:lnTo>
                  <a:pt x="17" y="16"/>
                </a:lnTo>
                <a:lnTo>
                  <a:pt x="17" y="23"/>
                </a:lnTo>
                <a:lnTo>
                  <a:pt x="20" y="26"/>
                </a:lnTo>
                <a:lnTo>
                  <a:pt x="24" y="30"/>
                </a:lnTo>
                <a:lnTo>
                  <a:pt x="27" y="30"/>
                </a:lnTo>
                <a:lnTo>
                  <a:pt x="34" y="33"/>
                </a:lnTo>
                <a:lnTo>
                  <a:pt x="47" y="36"/>
                </a:lnTo>
                <a:lnTo>
                  <a:pt x="54" y="40"/>
                </a:lnTo>
                <a:lnTo>
                  <a:pt x="61" y="43"/>
                </a:lnTo>
                <a:lnTo>
                  <a:pt x="64" y="46"/>
                </a:lnTo>
                <a:lnTo>
                  <a:pt x="67" y="53"/>
                </a:lnTo>
                <a:lnTo>
                  <a:pt x="71" y="60"/>
                </a:lnTo>
                <a:lnTo>
                  <a:pt x="67" y="66"/>
                </a:lnTo>
                <a:lnTo>
                  <a:pt x="64" y="73"/>
                </a:lnTo>
                <a:lnTo>
                  <a:pt x="61" y="76"/>
                </a:lnTo>
                <a:lnTo>
                  <a:pt x="54" y="83"/>
                </a:lnTo>
                <a:lnTo>
                  <a:pt x="44" y="83"/>
                </a:lnTo>
                <a:lnTo>
                  <a:pt x="37" y="87"/>
                </a:lnTo>
                <a:lnTo>
                  <a:pt x="27" y="83"/>
                </a:lnTo>
                <a:lnTo>
                  <a:pt x="17" y="83"/>
                </a:lnTo>
                <a:lnTo>
                  <a:pt x="10" y="80"/>
                </a:lnTo>
                <a:lnTo>
                  <a:pt x="4" y="70"/>
                </a:lnTo>
                <a:lnTo>
                  <a:pt x="0"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1" name="Freeform 122"/>
          <p:cNvSpPr>
            <a:spLocks noEditPoints="1"/>
          </p:cNvSpPr>
          <p:nvPr/>
        </p:nvSpPr>
        <p:spPr bwMode="auto">
          <a:xfrm>
            <a:off x="3216275" y="1822450"/>
            <a:ext cx="122238" cy="138113"/>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0 w 77"/>
              <a:gd name="T21" fmla="*/ 2147483647 h 87"/>
              <a:gd name="T22" fmla="*/ 0 w 77"/>
              <a:gd name="T23" fmla="*/ 2147483647 h 87"/>
              <a:gd name="T24" fmla="*/ 0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0 h 87"/>
              <a:gd name="T34" fmla="*/ 2147483647 w 77"/>
              <a:gd name="T35" fmla="*/ 0 h 87"/>
              <a:gd name="T36" fmla="*/ 2147483647 w 77"/>
              <a:gd name="T37" fmla="*/ 0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7"/>
              <a:gd name="T137" fmla="*/ 77 w 77"/>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7">
                <a:moveTo>
                  <a:pt x="63" y="60"/>
                </a:moveTo>
                <a:lnTo>
                  <a:pt x="77" y="60"/>
                </a:lnTo>
                <a:lnTo>
                  <a:pt x="70" y="70"/>
                </a:lnTo>
                <a:lnTo>
                  <a:pt x="63" y="80"/>
                </a:lnTo>
                <a:lnTo>
                  <a:pt x="53" y="83"/>
                </a:lnTo>
                <a:lnTo>
                  <a:pt x="40" y="87"/>
                </a:lnTo>
                <a:lnTo>
                  <a:pt x="30" y="83"/>
                </a:lnTo>
                <a:lnTo>
                  <a:pt x="20" y="80"/>
                </a:lnTo>
                <a:lnTo>
                  <a:pt x="10" y="73"/>
                </a:lnTo>
                <a:lnTo>
                  <a:pt x="3" y="66"/>
                </a:lnTo>
                <a:lnTo>
                  <a:pt x="0" y="56"/>
                </a:lnTo>
                <a:lnTo>
                  <a:pt x="0" y="43"/>
                </a:lnTo>
                <a:lnTo>
                  <a:pt x="0" y="30"/>
                </a:lnTo>
                <a:lnTo>
                  <a:pt x="3" y="20"/>
                </a:lnTo>
                <a:lnTo>
                  <a:pt x="10" y="10"/>
                </a:lnTo>
                <a:lnTo>
                  <a:pt x="20" y="3"/>
                </a:lnTo>
                <a:lnTo>
                  <a:pt x="26" y="0"/>
                </a:lnTo>
                <a:lnTo>
                  <a:pt x="40" y="0"/>
                </a:lnTo>
                <a:lnTo>
                  <a:pt x="50" y="0"/>
                </a:lnTo>
                <a:lnTo>
                  <a:pt x="60" y="3"/>
                </a:lnTo>
                <a:lnTo>
                  <a:pt x="67" y="10"/>
                </a:lnTo>
                <a:lnTo>
                  <a:pt x="73" y="20"/>
                </a:lnTo>
                <a:lnTo>
                  <a:pt x="77" y="30"/>
                </a:lnTo>
                <a:lnTo>
                  <a:pt x="77" y="43"/>
                </a:lnTo>
                <a:lnTo>
                  <a:pt x="77" y="46"/>
                </a:lnTo>
                <a:lnTo>
                  <a:pt x="16" y="46"/>
                </a:lnTo>
                <a:lnTo>
                  <a:pt x="16" y="56"/>
                </a:lnTo>
                <a:lnTo>
                  <a:pt x="23" y="66"/>
                </a:lnTo>
                <a:lnTo>
                  <a:pt x="30" y="70"/>
                </a:lnTo>
                <a:lnTo>
                  <a:pt x="40" y="73"/>
                </a:lnTo>
                <a:lnTo>
                  <a:pt x="46" y="70"/>
                </a:lnTo>
                <a:lnTo>
                  <a:pt x="53" y="70"/>
                </a:lnTo>
                <a:lnTo>
                  <a:pt x="56" y="66"/>
                </a:lnTo>
                <a:lnTo>
                  <a:pt x="63" y="60"/>
                </a:lnTo>
                <a:close/>
                <a:moveTo>
                  <a:pt x="16" y="33"/>
                </a:moveTo>
                <a:lnTo>
                  <a:pt x="63" y="33"/>
                </a:lnTo>
                <a:lnTo>
                  <a:pt x="60" y="23"/>
                </a:lnTo>
                <a:lnTo>
                  <a:pt x="56" y="20"/>
                </a:lnTo>
                <a:lnTo>
                  <a:pt x="50" y="13"/>
                </a:lnTo>
                <a:lnTo>
                  <a:pt x="40" y="13"/>
                </a:lnTo>
                <a:lnTo>
                  <a:pt x="30" y="13"/>
                </a:lnTo>
                <a:lnTo>
                  <a:pt x="23" y="16"/>
                </a:lnTo>
                <a:lnTo>
                  <a:pt x="16" y="23"/>
                </a:lnTo>
                <a:lnTo>
                  <a:pt x="16" y="3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2" name="Freeform 123"/>
          <p:cNvSpPr>
            <a:spLocks/>
          </p:cNvSpPr>
          <p:nvPr/>
        </p:nvSpPr>
        <p:spPr bwMode="auto">
          <a:xfrm>
            <a:off x="3359150" y="1822450"/>
            <a:ext cx="117475" cy="138113"/>
          </a:xfrm>
          <a:custGeom>
            <a:avLst/>
            <a:gdLst>
              <a:gd name="T0" fmla="*/ 2147483647 w 74"/>
              <a:gd name="T1" fmla="*/ 2147483647 h 87"/>
              <a:gd name="T2" fmla="*/ 2147483647 w 74"/>
              <a:gd name="T3" fmla="*/ 2147483647 h 87"/>
              <a:gd name="T4" fmla="*/ 2147483647 w 74"/>
              <a:gd name="T5" fmla="*/ 2147483647 h 87"/>
              <a:gd name="T6" fmla="*/ 2147483647 w 74"/>
              <a:gd name="T7" fmla="*/ 2147483647 h 87"/>
              <a:gd name="T8" fmla="*/ 2147483647 w 74"/>
              <a:gd name="T9" fmla="*/ 2147483647 h 87"/>
              <a:gd name="T10" fmla="*/ 2147483647 w 74"/>
              <a:gd name="T11" fmla="*/ 2147483647 h 87"/>
              <a:gd name="T12" fmla="*/ 2147483647 w 74"/>
              <a:gd name="T13" fmla="*/ 2147483647 h 87"/>
              <a:gd name="T14" fmla="*/ 2147483647 w 74"/>
              <a:gd name="T15" fmla="*/ 2147483647 h 87"/>
              <a:gd name="T16" fmla="*/ 2147483647 w 74"/>
              <a:gd name="T17" fmla="*/ 2147483647 h 87"/>
              <a:gd name="T18" fmla="*/ 2147483647 w 74"/>
              <a:gd name="T19" fmla="*/ 2147483647 h 87"/>
              <a:gd name="T20" fmla="*/ 0 w 74"/>
              <a:gd name="T21" fmla="*/ 2147483647 h 87"/>
              <a:gd name="T22" fmla="*/ 0 w 74"/>
              <a:gd name="T23" fmla="*/ 2147483647 h 87"/>
              <a:gd name="T24" fmla="*/ 0 w 74"/>
              <a:gd name="T25" fmla="*/ 2147483647 h 87"/>
              <a:gd name="T26" fmla="*/ 2147483647 w 74"/>
              <a:gd name="T27" fmla="*/ 2147483647 h 87"/>
              <a:gd name="T28" fmla="*/ 2147483647 w 74"/>
              <a:gd name="T29" fmla="*/ 2147483647 h 87"/>
              <a:gd name="T30" fmla="*/ 2147483647 w 74"/>
              <a:gd name="T31" fmla="*/ 2147483647 h 87"/>
              <a:gd name="T32" fmla="*/ 2147483647 w 74"/>
              <a:gd name="T33" fmla="*/ 0 h 87"/>
              <a:gd name="T34" fmla="*/ 2147483647 w 74"/>
              <a:gd name="T35" fmla="*/ 0 h 87"/>
              <a:gd name="T36" fmla="*/ 2147483647 w 74"/>
              <a:gd name="T37" fmla="*/ 0 h 87"/>
              <a:gd name="T38" fmla="*/ 2147483647 w 74"/>
              <a:gd name="T39" fmla="*/ 2147483647 h 87"/>
              <a:gd name="T40" fmla="*/ 2147483647 w 74"/>
              <a:gd name="T41" fmla="*/ 2147483647 h 87"/>
              <a:gd name="T42" fmla="*/ 2147483647 w 74"/>
              <a:gd name="T43" fmla="*/ 2147483647 h 87"/>
              <a:gd name="T44" fmla="*/ 2147483647 w 74"/>
              <a:gd name="T45" fmla="*/ 2147483647 h 87"/>
              <a:gd name="T46" fmla="*/ 2147483647 w 74"/>
              <a:gd name="T47" fmla="*/ 2147483647 h 87"/>
              <a:gd name="T48" fmla="*/ 2147483647 w 74"/>
              <a:gd name="T49" fmla="*/ 2147483647 h 87"/>
              <a:gd name="T50" fmla="*/ 2147483647 w 74"/>
              <a:gd name="T51" fmla="*/ 2147483647 h 87"/>
              <a:gd name="T52" fmla="*/ 2147483647 w 74"/>
              <a:gd name="T53" fmla="*/ 2147483647 h 87"/>
              <a:gd name="T54" fmla="*/ 2147483647 w 74"/>
              <a:gd name="T55" fmla="*/ 2147483647 h 87"/>
              <a:gd name="T56" fmla="*/ 2147483647 w 74"/>
              <a:gd name="T57" fmla="*/ 2147483647 h 87"/>
              <a:gd name="T58" fmla="*/ 2147483647 w 74"/>
              <a:gd name="T59" fmla="*/ 2147483647 h 87"/>
              <a:gd name="T60" fmla="*/ 2147483647 w 74"/>
              <a:gd name="T61" fmla="*/ 2147483647 h 87"/>
              <a:gd name="T62" fmla="*/ 2147483647 w 74"/>
              <a:gd name="T63" fmla="*/ 2147483647 h 87"/>
              <a:gd name="T64" fmla="*/ 2147483647 w 74"/>
              <a:gd name="T65" fmla="*/ 2147483647 h 87"/>
              <a:gd name="T66" fmla="*/ 2147483647 w 74"/>
              <a:gd name="T67" fmla="*/ 2147483647 h 87"/>
              <a:gd name="T68" fmla="*/ 2147483647 w 74"/>
              <a:gd name="T69" fmla="*/ 2147483647 h 87"/>
              <a:gd name="T70" fmla="*/ 2147483647 w 74"/>
              <a:gd name="T71" fmla="*/ 2147483647 h 87"/>
              <a:gd name="T72" fmla="*/ 2147483647 w 74"/>
              <a:gd name="T73" fmla="*/ 2147483647 h 87"/>
              <a:gd name="T74" fmla="*/ 2147483647 w 74"/>
              <a:gd name="T75" fmla="*/ 2147483647 h 87"/>
              <a:gd name="T76" fmla="*/ 2147483647 w 74"/>
              <a:gd name="T77" fmla="*/ 2147483647 h 87"/>
              <a:gd name="T78" fmla="*/ 2147483647 w 74"/>
              <a:gd name="T79" fmla="*/ 2147483647 h 87"/>
              <a:gd name="T80" fmla="*/ 2147483647 w 74"/>
              <a:gd name="T81" fmla="*/ 2147483647 h 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4"/>
              <a:gd name="T124" fmla="*/ 0 h 87"/>
              <a:gd name="T125" fmla="*/ 74 w 74"/>
              <a:gd name="T126" fmla="*/ 87 h 8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4" h="87">
                <a:moveTo>
                  <a:pt x="57" y="53"/>
                </a:moveTo>
                <a:lnTo>
                  <a:pt x="74" y="56"/>
                </a:lnTo>
                <a:lnTo>
                  <a:pt x="67" y="66"/>
                </a:lnTo>
                <a:lnTo>
                  <a:pt x="60" y="76"/>
                </a:lnTo>
                <a:lnTo>
                  <a:pt x="50" y="83"/>
                </a:lnTo>
                <a:lnTo>
                  <a:pt x="37" y="87"/>
                </a:lnTo>
                <a:lnTo>
                  <a:pt x="27" y="83"/>
                </a:lnTo>
                <a:lnTo>
                  <a:pt x="17" y="80"/>
                </a:lnTo>
                <a:lnTo>
                  <a:pt x="10" y="73"/>
                </a:lnTo>
                <a:lnTo>
                  <a:pt x="3" y="66"/>
                </a:lnTo>
                <a:lnTo>
                  <a:pt x="0" y="56"/>
                </a:lnTo>
                <a:lnTo>
                  <a:pt x="0" y="43"/>
                </a:lnTo>
                <a:lnTo>
                  <a:pt x="0" y="30"/>
                </a:lnTo>
                <a:lnTo>
                  <a:pt x="3" y="20"/>
                </a:lnTo>
                <a:lnTo>
                  <a:pt x="10" y="10"/>
                </a:lnTo>
                <a:lnTo>
                  <a:pt x="17" y="3"/>
                </a:lnTo>
                <a:lnTo>
                  <a:pt x="27" y="0"/>
                </a:lnTo>
                <a:lnTo>
                  <a:pt x="37" y="0"/>
                </a:lnTo>
                <a:lnTo>
                  <a:pt x="50" y="0"/>
                </a:lnTo>
                <a:lnTo>
                  <a:pt x="60" y="6"/>
                </a:lnTo>
                <a:lnTo>
                  <a:pt x="67" y="13"/>
                </a:lnTo>
                <a:lnTo>
                  <a:pt x="70" y="26"/>
                </a:lnTo>
                <a:lnTo>
                  <a:pt x="57" y="26"/>
                </a:lnTo>
                <a:lnTo>
                  <a:pt x="53" y="20"/>
                </a:lnTo>
                <a:lnTo>
                  <a:pt x="50" y="16"/>
                </a:lnTo>
                <a:lnTo>
                  <a:pt x="43" y="13"/>
                </a:lnTo>
                <a:lnTo>
                  <a:pt x="37" y="13"/>
                </a:lnTo>
                <a:lnTo>
                  <a:pt x="30" y="13"/>
                </a:lnTo>
                <a:lnTo>
                  <a:pt x="20" y="20"/>
                </a:lnTo>
                <a:lnTo>
                  <a:pt x="17" y="26"/>
                </a:lnTo>
                <a:lnTo>
                  <a:pt x="17" y="33"/>
                </a:lnTo>
                <a:lnTo>
                  <a:pt x="17" y="43"/>
                </a:lnTo>
                <a:lnTo>
                  <a:pt x="17" y="53"/>
                </a:lnTo>
                <a:lnTo>
                  <a:pt x="17" y="60"/>
                </a:lnTo>
                <a:lnTo>
                  <a:pt x="20" y="66"/>
                </a:lnTo>
                <a:lnTo>
                  <a:pt x="27" y="70"/>
                </a:lnTo>
                <a:lnTo>
                  <a:pt x="37" y="73"/>
                </a:lnTo>
                <a:lnTo>
                  <a:pt x="43" y="70"/>
                </a:lnTo>
                <a:lnTo>
                  <a:pt x="50" y="66"/>
                </a:lnTo>
                <a:lnTo>
                  <a:pt x="53" y="63"/>
                </a:lnTo>
                <a:lnTo>
                  <a:pt x="57" y="5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3" name="Freeform 124"/>
          <p:cNvSpPr>
            <a:spLocks/>
          </p:cNvSpPr>
          <p:nvPr/>
        </p:nvSpPr>
        <p:spPr bwMode="auto">
          <a:xfrm>
            <a:off x="3565525" y="1773238"/>
            <a:ext cx="58738" cy="234950"/>
          </a:xfrm>
          <a:custGeom>
            <a:avLst/>
            <a:gdLst>
              <a:gd name="T0" fmla="*/ 2147483647 w 37"/>
              <a:gd name="T1" fmla="*/ 2147483647 h 148"/>
              <a:gd name="T2" fmla="*/ 2147483647 w 37"/>
              <a:gd name="T3" fmla="*/ 2147483647 h 148"/>
              <a:gd name="T4" fmla="*/ 2147483647 w 37"/>
              <a:gd name="T5" fmla="*/ 2147483647 h 148"/>
              <a:gd name="T6" fmla="*/ 0 w 37"/>
              <a:gd name="T7" fmla="*/ 2147483647 h 148"/>
              <a:gd name="T8" fmla="*/ 0 w 37"/>
              <a:gd name="T9" fmla="*/ 2147483647 h 148"/>
              <a:gd name="T10" fmla="*/ 0 w 37"/>
              <a:gd name="T11" fmla="*/ 2147483647 h 148"/>
              <a:gd name="T12" fmla="*/ 2147483647 w 37"/>
              <a:gd name="T13" fmla="*/ 2147483647 h 148"/>
              <a:gd name="T14" fmla="*/ 2147483647 w 37"/>
              <a:gd name="T15" fmla="*/ 2147483647 h 148"/>
              <a:gd name="T16" fmla="*/ 2147483647 w 37"/>
              <a:gd name="T17" fmla="*/ 0 h 148"/>
              <a:gd name="T18" fmla="*/ 2147483647 w 37"/>
              <a:gd name="T19" fmla="*/ 0 h 148"/>
              <a:gd name="T20" fmla="*/ 2147483647 w 37"/>
              <a:gd name="T21" fmla="*/ 2147483647 h 148"/>
              <a:gd name="T22" fmla="*/ 2147483647 w 37"/>
              <a:gd name="T23" fmla="*/ 2147483647 h 148"/>
              <a:gd name="T24" fmla="*/ 2147483647 w 37"/>
              <a:gd name="T25" fmla="*/ 2147483647 h 148"/>
              <a:gd name="T26" fmla="*/ 2147483647 w 37"/>
              <a:gd name="T27" fmla="*/ 2147483647 h 148"/>
              <a:gd name="T28" fmla="*/ 2147483647 w 37"/>
              <a:gd name="T29" fmla="*/ 2147483647 h 148"/>
              <a:gd name="T30" fmla="*/ 2147483647 w 37"/>
              <a:gd name="T31" fmla="*/ 2147483647 h 148"/>
              <a:gd name="T32" fmla="*/ 2147483647 w 37"/>
              <a:gd name="T33" fmla="*/ 2147483647 h 148"/>
              <a:gd name="T34" fmla="*/ 2147483647 w 37"/>
              <a:gd name="T35" fmla="*/ 2147483647 h 148"/>
              <a:gd name="T36" fmla="*/ 2147483647 w 37"/>
              <a:gd name="T37" fmla="*/ 2147483647 h 148"/>
              <a:gd name="T38" fmla="*/ 2147483647 w 37"/>
              <a:gd name="T39" fmla="*/ 2147483647 h 1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7"/>
              <a:gd name="T61" fmla="*/ 0 h 148"/>
              <a:gd name="T62" fmla="*/ 37 w 37"/>
              <a:gd name="T63" fmla="*/ 148 h 14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7" h="148">
                <a:moveTo>
                  <a:pt x="27" y="148"/>
                </a:moveTo>
                <a:lnTo>
                  <a:pt x="17" y="131"/>
                </a:lnTo>
                <a:lnTo>
                  <a:pt x="7" y="114"/>
                </a:lnTo>
                <a:lnTo>
                  <a:pt x="0" y="94"/>
                </a:lnTo>
                <a:lnTo>
                  <a:pt x="0" y="74"/>
                </a:lnTo>
                <a:lnTo>
                  <a:pt x="0" y="54"/>
                </a:lnTo>
                <a:lnTo>
                  <a:pt x="4" y="37"/>
                </a:lnTo>
                <a:lnTo>
                  <a:pt x="14" y="17"/>
                </a:lnTo>
                <a:lnTo>
                  <a:pt x="27" y="0"/>
                </a:lnTo>
                <a:lnTo>
                  <a:pt x="37" y="0"/>
                </a:lnTo>
                <a:lnTo>
                  <a:pt x="31" y="10"/>
                </a:lnTo>
                <a:lnTo>
                  <a:pt x="27" y="17"/>
                </a:lnTo>
                <a:lnTo>
                  <a:pt x="24" y="20"/>
                </a:lnTo>
                <a:lnTo>
                  <a:pt x="21" y="34"/>
                </a:lnTo>
                <a:lnTo>
                  <a:pt x="17" y="44"/>
                </a:lnTo>
                <a:lnTo>
                  <a:pt x="14" y="57"/>
                </a:lnTo>
                <a:lnTo>
                  <a:pt x="14" y="74"/>
                </a:lnTo>
                <a:lnTo>
                  <a:pt x="21" y="111"/>
                </a:lnTo>
                <a:lnTo>
                  <a:pt x="37" y="148"/>
                </a:lnTo>
                <a:lnTo>
                  <a:pt x="27" y="14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4" name="Freeform 125"/>
          <p:cNvSpPr>
            <a:spLocks noEditPoints="1"/>
          </p:cNvSpPr>
          <p:nvPr/>
        </p:nvSpPr>
        <p:spPr bwMode="auto">
          <a:xfrm>
            <a:off x="3646488" y="1773238"/>
            <a:ext cx="115887" cy="187325"/>
          </a:xfrm>
          <a:custGeom>
            <a:avLst/>
            <a:gdLst>
              <a:gd name="T0" fmla="*/ 2147483647 w 73"/>
              <a:gd name="T1" fmla="*/ 2147483647 h 118"/>
              <a:gd name="T2" fmla="*/ 2147483647 w 73"/>
              <a:gd name="T3" fmla="*/ 2147483647 h 118"/>
              <a:gd name="T4" fmla="*/ 2147483647 w 73"/>
              <a:gd name="T5" fmla="*/ 2147483647 h 118"/>
              <a:gd name="T6" fmla="*/ 2147483647 w 73"/>
              <a:gd name="T7" fmla="*/ 2147483647 h 118"/>
              <a:gd name="T8" fmla="*/ 2147483647 w 73"/>
              <a:gd name="T9" fmla="*/ 2147483647 h 118"/>
              <a:gd name="T10" fmla="*/ 2147483647 w 73"/>
              <a:gd name="T11" fmla="*/ 2147483647 h 118"/>
              <a:gd name="T12" fmla="*/ 2147483647 w 73"/>
              <a:gd name="T13" fmla="*/ 2147483647 h 118"/>
              <a:gd name="T14" fmla="*/ 2147483647 w 73"/>
              <a:gd name="T15" fmla="*/ 2147483647 h 118"/>
              <a:gd name="T16" fmla="*/ 2147483647 w 73"/>
              <a:gd name="T17" fmla="*/ 2147483647 h 118"/>
              <a:gd name="T18" fmla="*/ 2147483647 w 73"/>
              <a:gd name="T19" fmla="*/ 2147483647 h 118"/>
              <a:gd name="T20" fmla="*/ 2147483647 w 73"/>
              <a:gd name="T21" fmla="*/ 2147483647 h 118"/>
              <a:gd name="T22" fmla="*/ 2147483647 w 73"/>
              <a:gd name="T23" fmla="*/ 2147483647 h 118"/>
              <a:gd name="T24" fmla="*/ 0 w 73"/>
              <a:gd name="T25" fmla="*/ 2147483647 h 118"/>
              <a:gd name="T26" fmla="*/ 2147483647 w 73"/>
              <a:gd name="T27" fmla="*/ 2147483647 h 118"/>
              <a:gd name="T28" fmla="*/ 2147483647 w 73"/>
              <a:gd name="T29" fmla="*/ 2147483647 h 118"/>
              <a:gd name="T30" fmla="*/ 2147483647 w 73"/>
              <a:gd name="T31" fmla="*/ 0 h 118"/>
              <a:gd name="T32" fmla="*/ 2147483647 w 73"/>
              <a:gd name="T33" fmla="*/ 2147483647 h 118"/>
              <a:gd name="T34" fmla="*/ 2147483647 w 73"/>
              <a:gd name="T35" fmla="*/ 2147483647 h 118"/>
              <a:gd name="T36" fmla="*/ 2147483647 w 73"/>
              <a:gd name="T37" fmla="*/ 2147483647 h 118"/>
              <a:gd name="T38" fmla="*/ 2147483647 w 73"/>
              <a:gd name="T39" fmla="*/ 2147483647 h 118"/>
              <a:gd name="T40" fmla="*/ 2147483647 w 73"/>
              <a:gd name="T41" fmla="*/ 2147483647 h 118"/>
              <a:gd name="T42" fmla="*/ 2147483647 w 73"/>
              <a:gd name="T43" fmla="*/ 2147483647 h 118"/>
              <a:gd name="T44" fmla="*/ 2147483647 w 73"/>
              <a:gd name="T45" fmla="*/ 2147483647 h 118"/>
              <a:gd name="T46" fmla="*/ 2147483647 w 73"/>
              <a:gd name="T47" fmla="*/ 2147483647 h 118"/>
              <a:gd name="T48" fmla="*/ 0 w 73"/>
              <a:gd name="T49" fmla="*/ 2147483647 h 118"/>
              <a:gd name="T50" fmla="*/ 2147483647 w 73"/>
              <a:gd name="T51" fmla="*/ 2147483647 h 118"/>
              <a:gd name="T52" fmla="*/ 2147483647 w 73"/>
              <a:gd name="T53" fmla="*/ 2147483647 h 118"/>
              <a:gd name="T54" fmla="*/ 2147483647 w 73"/>
              <a:gd name="T55" fmla="*/ 2147483647 h 118"/>
              <a:gd name="T56" fmla="*/ 2147483647 w 73"/>
              <a:gd name="T57" fmla="*/ 2147483647 h 118"/>
              <a:gd name="T58" fmla="*/ 2147483647 w 73"/>
              <a:gd name="T59" fmla="*/ 2147483647 h 118"/>
              <a:gd name="T60" fmla="*/ 2147483647 w 73"/>
              <a:gd name="T61" fmla="*/ 2147483647 h 118"/>
              <a:gd name="T62" fmla="*/ 2147483647 w 73"/>
              <a:gd name="T63" fmla="*/ 2147483647 h 118"/>
              <a:gd name="T64" fmla="*/ 2147483647 w 73"/>
              <a:gd name="T65" fmla="*/ 2147483647 h 11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
              <a:gd name="T100" fmla="*/ 0 h 118"/>
              <a:gd name="T101" fmla="*/ 73 w 73"/>
              <a:gd name="T102" fmla="*/ 118 h 11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 h="118">
                <a:moveTo>
                  <a:pt x="0" y="87"/>
                </a:moveTo>
                <a:lnTo>
                  <a:pt x="16" y="84"/>
                </a:lnTo>
                <a:lnTo>
                  <a:pt x="16" y="94"/>
                </a:lnTo>
                <a:lnTo>
                  <a:pt x="20" y="97"/>
                </a:lnTo>
                <a:lnTo>
                  <a:pt x="26" y="101"/>
                </a:lnTo>
                <a:lnTo>
                  <a:pt x="33" y="104"/>
                </a:lnTo>
                <a:lnTo>
                  <a:pt x="40" y="101"/>
                </a:lnTo>
                <a:lnTo>
                  <a:pt x="43" y="101"/>
                </a:lnTo>
                <a:lnTo>
                  <a:pt x="50" y="97"/>
                </a:lnTo>
                <a:lnTo>
                  <a:pt x="53" y="94"/>
                </a:lnTo>
                <a:lnTo>
                  <a:pt x="53" y="87"/>
                </a:lnTo>
                <a:lnTo>
                  <a:pt x="57" y="81"/>
                </a:lnTo>
                <a:lnTo>
                  <a:pt x="57" y="74"/>
                </a:lnTo>
                <a:lnTo>
                  <a:pt x="60" y="64"/>
                </a:lnTo>
                <a:lnTo>
                  <a:pt x="60" y="61"/>
                </a:lnTo>
                <a:lnTo>
                  <a:pt x="53" y="67"/>
                </a:lnTo>
                <a:lnTo>
                  <a:pt x="47" y="71"/>
                </a:lnTo>
                <a:lnTo>
                  <a:pt x="40" y="74"/>
                </a:lnTo>
                <a:lnTo>
                  <a:pt x="33" y="77"/>
                </a:lnTo>
                <a:lnTo>
                  <a:pt x="23" y="74"/>
                </a:lnTo>
                <a:lnTo>
                  <a:pt x="16" y="71"/>
                </a:lnTo>
                <a:lnTo>
                  <a:pt x="6" y="67"/>
                </a:lnTo>
                <a:lnTo>
                  <a:pt x="3" y="57"/>
                </a:lnTo>
                <a:lnTo>
                  <a:pt x="0" y="51"/>
                </a:lnTo>
                <a:lnTo>
                  <a:pt x="0" y="37"/>
                </a:lnTo>
                <a:lnTo>
                  <a:pt x="0" y="27"/>
                </a:lnTo>
                <a:lnTo>
                  <a:pt x="3" y="17"/>
                </a:lnTo>
                <a:lnTo>
                  <a:pt x="10" y="10"/>
                </a:lnTo>
                <a:lnTo>
                  <a:pt x="16" y="4"/>
                </a:lnTo>
                <a:lnTo>
                  <a:pt x="23" y="0"/>
                </a:lnTo>
                <a:lnTo>
                  <a:pt x="33" y="0"/>
                </a:lnTo>
                <a:lnTo>
                  <a:pt x="47" y="0"/>
                </a:lnTo>
                <a:lnTo>
                  <a:pt x="53" y="7"/>
                </a:lnTo>
                <a:lnTo>
                  <a:pt x="63" y="14"/>
                </a:lnTo>
                <a:lnTo>
                  <a:pt x="70" y="24"/>
                </a:lnTo>
                <a:lnTo>
                  <a:pt x="70" y="31"/>
                </a:lnTo>
                <a:lnTo>
                  <a:pt x="73" y="41"/>
                </a:lnTo>
                <a:lnTo>
                  <a:pt x="73" y="54"/>
                </a:lnTo>
                <a:lnTo>
                  <a:pt x="73" y="67"/>
                </a:lnTo>
                <a:lnTo>
                  <a:pt x="70" y="81"/>
                </a:lnTo>
                <a:lnTo>
                  <a:pt x="70" y="91"/>
                </a:lnTo>
                <a:lnTo>
                  <a:pt x="63" y="101"/>
                </a:lnTo>
                <a:lnTo>
                  <a:pt x="53" y="111"/>
                </a:lnTo>
                <a:lnTo>
                  <a:pt x="43" y="114"/>
                </a:lnTo>
                <a:lnTo>
                  <a:pt x="33" y="118"/>
                </a:lnTo>
                <a:lnTo>
                  <a:pt x="20" y="114"/>
                </a:lnTo>
                <a:lnTo>
                  <a:pt x="10" y="107"/>
                </a:lnTo>
                <a:lnTo>
                  <a:pt x="3" y="101"/>
                </a:lnTo>
                <a:lnTo>
                  <a:pt x="0" y="87"/>
                </a:lnTo>
                <a:close/>
                <a:moveTo>
                  <a:pt x="60" y="37"/>
                </a:moveTo>
                <a:lnTo>
                  <a:pt x="57" y="27"/>
                </a:lnTo>
                <a:lnTo>
                  <a:pt x="53" y="20"/>
                </a:lnTo>
                <a:lnTo>
                  <a:pt x="47" y="14"/>
                </a:lnTo>
                <a:lnTo>
                  <a:pt x="36" y="14"/>
                </a:lnTo>
                <a:lnTo>
                  <a:pt x="26" y="14"/>
                </a:lnTo>
                <a:lnTo>
                  <a:pt x="20" y="20"/>
                </a:lnTo>
                <a:lnTo>
                  <a:pt x="16" y="27"/>
                </a:lnTo>
                <a:lnTo>
                  <a:pt x="13" y="41"/>
                </a:lnTo>
                <a:lnTo>
                  <a:pt x="16" y="47"/>
                </a:lnTo>
                <a:lnTo>
                  <a:pt x="20" y="57"/>
                </a:lnTo>
                <a:lnTo>
                  <a:pt x="26" y="61"/>
                </a:lnTo>
                <a:lnTo>
                  <a:pt x="36" y="64"/>
                </a:lnTo>
                <a:lnTo>
                  <a:pt x="47" y="61"/>
                </a:lnTo>
                <a:lnTo>
                  <a:pt x="53" y="57"/>
                </a:lnTo>
                <a:lnTo>
                  <a:pt x="57" y="47"/>
                </a:lnTo>
                <a:lnTo>
                  <a:pt x="60" y="3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5" name="Freeform 126"/>
          <p:cNvSpPr>
            <a:spLocks noEditPoints="1"/>
          </p:cNvSpPr>
          <p:nvPr/>
        </p:nvSpPr>
        <p:spPr bwMode="auto">
          <a:xfrm>
            <a:off x="3784600" y="1773238"/>
            <a:ext cx="122238" cy="187325"/>
          </a:xfrm>
          <a:custGeom>
            <a:avLst/>
            <a:gdLst>
              <a:gd name="T0" fmla="*/ 0 w 77"/>
              <a:gd name="T1" fmla="*/ 2147483647 h 118"/>
              <a:gd name="T2" fmla="*/ 0 w 77"/>
              <a:gd name="T3" fmla="*/ 2147483647 h 118"/>
              <a:gd name="T4" fmla="*/ 2147483647 w 77"/>
              <a:gd name="T5" fmla="*/ 2147483647 h 118"/>
              <a:gd name="T6" fmla="*/ 2147483647 w 77"/>
              <a:gd name="T7" fmla="*/ 2147483647 h 118"/>
              <a:gd name="T8" fmla="*/ 2147483647 w 77"/>
              <a:gd name="T9" fmla="*/ 2147483647 h 118"/>
              <a:gd name="T10" fmla="*/ 2147483647 w 77"/>
              <a:gd name="T11" fmla="*/ 0 h 118"/>
              <a:gd name="T12" fmla="*/ 2147483647 w 77"/>
              <a:gd name="T13" fmla="*/ 0 h 118"/>
              <a:gd name="T14" fmla="*/ 2147483647 w 77"/>
              <a:gd name="T15" fmla="*/ 0 h 118"/>
              <a:gd name="T16" fmla="*/ 2147483647 w 77"/>
              <a:gd name="T17" fmla="*/ 2147483647 h 118"/>
              <a:gd name="T18" fmla="*/ 2147483647 w 77"/>
              <a:gd name="T19" fmla="*/ 2147483647 h 118"/>
              <a:gd name="T20" fmla="*/ 2147483647 w 77"/>
              <a:gd name="T21" fmla="*/ 2147483647 h 118"/>
              <a:gd name="T22" fmla="*/ 2147483647 w 77"/>
              <a:gd name="T23" fmla="*/ 2147483647 h 118"/>
              <a:gd name="T24" fmla="*/ 2147483647 w 77"/>
              <a:gd name="T25" fmla="*/ 2147483647 h 118"/>
              <a:gd name="T26" fmla="*/ 2147483647 w 77"/>
              <a:gd name="T27" fmla="*/ 2147483647 h 118"/>
              <a:gd name="T28" fmla="*/ 2147483647 w 77"/>
              <a:gd name="T29" fmla="*/ 2147483647 h 118"/>
              <a:gd name="T30" fmla="*/ 2147483647 w 77"/>
              <a:gd name="T31" fmla="*/ 2147483647 h 118"/>
              <a:gd name="T32" fmla="*/ 2147483647 w 77"/>
              <a:gd name="T33" fmla="*/ 2147483647 h 118"/>
              <a:gd name="T34" fmla="*/ 2147483647 w 77"/>
              <a:gd name="T35" fmla="*/ 2147483647 h 118"/>
              <a:gd name="T36" fmla="*/ 2147483647 w 77"/>
              <a:gd name="T37" fmla="*/ 2147483647 h 118"/>
              <a:gd name="T38" fmla="*/ 2147483647 w 77"/>
              <a:gd name="T39" fmla="*/ 2147483647 h 118"/>
              <a:gd name="T40" fmla="*/ 2147483647 w 77"/>
              <a:gd name="T41" fmla="*/ 2147483647 h 118"/>
              <a:gd name="T42" fmla="*/ 2147483647 w 77"/>
              <a:gd name="T43" fmla="*/ 2147483647 h 118"/>
              <a:gd name="T44" fmla="*/ 2147483647 w 77"/>
              <a:gd name="T45" fmla="*/ 2147483647 h 118"/>
              <a:gd name="T46" fmla="*/ 2147483647 w 77"/>
              <a:gd name="T47" fmla="*/ 2147483647 h 118"/>
              <a:gd name="T48" fmla="*/ 2147483647 w 77"/>
              <a:gd name="T49" fmla="*/ 2147483647 h 118"/>
              <a:gd name="T50" fmla="*/ 0 w 77"/>
              <a:gd name="T51" fmla="*/ 2147483647 h 118"/>
              <a:gd name="T52" fmla="*/ 0 w 77"/>
              <a:gd name="T53" fmla="*/ 2147483647 h 118"/>
              <a:gd name="T54" fmla="*/ 2147483647 w 77"/>
              <a:gd name="T55" fmla="*/ 2147483647 h 118"/>
              <a:gd name="T56" fmla="*/ 2147483647 w 77"/>
              <a:gd name="T57" fmla="*/ 2147483647 h 118"/>
              <a:gd name="T58" fmla="*/ 2147483647 w 77"/>
              <a:gd name="T59" fmla="*/ 2147483647 h 118"/>
              <a:gd name="T60" fmla="*/ 2147483647 w 77"/>
              <a:gd name="T61" fmla="*/ 2147483647 h 118"/>
              <a:gd name="T62" fmla="*/ 2147483647 w 77"/>
              <a:gd name="T63" fmla="*/ 2147483647 h 118"/>
              <a:gd name="T64" fmla="*/ 2147483647 w 77"/>
              <a:gd name="T65" fmla="*/ 2147483647 h 118"/>
              <a:gd name="T66" fmla="*/ 2147483647 w 77"/>
              <a:gd name="T67" fmla="*/ 2147483647 h 118"/>
              <a:gd name="T68" fmla="*/ 2147483647 w 77"/>
              <a:gd name="T69" fmla="*/ 2147483647 h 118"/>
              <a:gd name="T70" fmla="*/ 2147483647 w 77"/>
              <a:gd name="T71" fmla="*/ 2147483647 h 118"/>
              <a:gd name="T72" fmla="*/ 2147483647 w 77"/>
              <a:gd name="T73" fmla="*/ 2147483647 h 118"/>
              <a:gd name="T74" fmla="*/ 2147483647 w 77"/>
              <a:gd name="T75" fmla="*/ 2147483647 h 118"/>
              <a:gd name="T76" fmla="*/ 2147483647 w 77"/>
              <a:gd name="T77" fmla="*/ 2147483647 h 118"/>
              <a:gd name="T78" fmla="*/ 2147483647 w 77"/>
              <a:gd name="T79" fmla="*/ 2147483647 h 118"/>
              <a:gd name="T80" fmla="*/ 2147483647 w 77"/>
              <a:gd name="T81" fmla="*/ 2147483647 h 118"/>
              <a:gd name="T82" fmla="*/ 2147483647 w 77"/>
              <a:gd name="T83" fmla="*/ 2147483647 h 118"/>
              <a:gd name="T84" fmla="*/ 2147483647 w 77"/>
              <a:gd name="T85" fmla="*/ 2147483647 h 118"/>
              <a:gd name="T86" fmla="*/ 2147483647 w 77"/>
              <a:gd name="T87" fmla="*/ 2147483647 h 118"/>
              <a:gd name="T88" fmla="*/ 2147483647 w 77"/>
              <a:gd name="T89" fmla="*/ 2147483647 h 118"/>
              <a:gd name="T90" fmla="*/ 2147483647 w 77"/>
              <a:gd name="T91" fmla="*/ 2147483647 h 118"/>
              <a:gd name="T92" fmla="*/ 2147483647 w 77"/>
              <a:gd name="T93" fmla="*/ 2147483647 h 118"/>
              <a:gd name="T94" fmla="*/ 2147483647 w 77"/>
              <a:gd name="T95" fmla="*/ 2147483647 h 11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8"/>
              <a:gd name="T146" fmla="*/ 77 w 77"/>
              <a:gd name="T147" fmla="*/ 118 h 11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8">
                <a:moveTo>
                  <a:pt x="0" y="57"/>
                </a:moveTo>
                <a:lnTo>
                  <a:pt x="0" y="41"/>
                </a:lnTo>
                <a:lnTo>
                  <a:pt x="3" y="24"/>
                </a:lnTo>
                <a:lnTo>
                  <a:pt x="10" y="14"/>
                </a:lnTo>
                <a:lnTo>
                  <a:pt x="16" y="7"/>
                </a:lnTo>
                <a:lnTo>
                  <a:pt x="26" y="0"/>
                </a:lnTo>
                <a:lnTo>
                  <a:pt x="36" y="0"/>
                </a:lnTo>
                <a:lnTo>
                  <a:pt x="47" y="0"/>
                </a:lnTo>
                <a:lnTo>
                  <a:pt x="53" y="4"/>
                </a:lnTo>
                <a:lnTo>
                  <a:pt x="60" y="7"/>
                </a:lnTo>
                <a:lnTo>
                  <a:pt x="67" y="14"/>
                </a:lnTo>
                <a:lnTo>
                  <a:pt x="70" y="20"/>
                </a:lnTo>
                <a:lnTo>
                  <a:pt x="73" y="31"/>
                </a:lnTo>
                <a:lnTo>
                  <a:pt x="73" y="44"/>
                </a:lnTo>
                <a:lnTo>
                  <a:pt x="77" y="57"/>
                </a:lnTo>
                <a:lnTo>
                  <a:pt x="73" y="77"/>
                </a:lnTo>
                <a:lnTo>
                  <a:pt x="70" y="91"/>
                </a:lnTo>
                <a:lnTo>
                  <a:pt x="67" y="101"/>
                </a:lnTo>
                <a:lnTo>
                  <a:pt x="60" y="111"/>
                </a:lnTo>
                <a:lnTo>
                  <a:pt x="50" y="114"/>
                </a:lnTo>
                <a:lnTo>
                  <a:pt x="36" y="118"/>
                </a:lnTo>
                <a:lnTo>
                  <a:pt x="26" y="114"/>
                </a:lnTo>
                <a:lnTo>
                  <a:pt x="20" y="111"/>
                </a:lnTo>
                <a:lnTo>
                  <a:pt x="10" y="104"/>
                </a:lnTo>
                <a:lnTo>
                  <a:pt x="6" y="94"/>
                </a:lnTo>
                <a:lnTo>
                  <a:pt x="0" y="77"/>
                </a:lnTo>
                <a:lnTo>
                  <a:pt x="0" y="57"/>
                </a:lnTo>
                <a:close/>
                <a:moveTo>
                  <a:pt x="16" y="57"/>
                </a:moveTo>
                <a:lnTo>
                  <a:pt x="16" y="74"/>
                </a:lnTo>
                <a:lnTo>
                  <a:pt x="16" y="87"/>
                </a:lnTo>
                <a:lnTo>
                  <a:pt x="20" y="94"/>
                </a:lnTo>
                <a:lnTo>
                  <a:pt x="30" y="101"/>
                </a:lnTo>
                <a:lnTo>
                  <a:pt x="36" y="104"/>
                </a:lnTo>
                <a:lnTo>
                  <a:pt x="47" y="101"/>
                </a:lnTo>
                <a:lnTo>
                  <a:pt x="53" y="94"/>
                </a:lnTo>
                <a:lnTo>
                  <a:pt x="57" y="87"/>
                </a:lnTo>
                <a:lnTo>
                  <a:pt x="60" y="74"/>
                </a:lnTo>
                <a:lnTo>
                  <a:pt x="60" y="57"/>
                </a:lnTo>
                <a:lnTo>
                  <a:pt x="60" y="41"/>
                </a:lnTo>
                <a:lnTo>
                  <a:pt x="57" y="31"/>
                </a:lnTo>
                <a:lnTo>
                  <a:pt x="53" y="20"/>
                </a:lnTo>
                <a:lnTo>
                  <a:pt x="47" y="14"/>
                </a:lnTo>
                <a:lnTo>
                  <a:pt x="36" y="14"/>
                </a:lnTo>
                <a:lnTo>
                  <a:pt x="30" y="14"/>
                </a:lnTo>
                <a:lnTo>
                  <a:pt x="23" y="20"/>
                </a:lnTo>
                <a:lnTo>
                  <a:pt x="16" y="31"/>
                </a:lnTo>
                <a:lnTo>
                  <a:pt x="16" y="41"/>
                </a:lnTo>
                <a:lnTo>
                  <a:pt x="16" y="5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6" name="Freeform 127"/>
          <p:cNvSpPr>
            <a:spLocks noEditPoints="1"/>
          </p:cNvSpPr>
          <p:nvPr/>
        </p:nvSpPr>
        <p:spPr bwMode="auto">
          <a:xfrm>
            <a:off x="3927475" y="1768475"/>
            <a:ext cx="196850" cy="192088"/>
          </a:xfrm>
          <a:custGeom>
            <a:avLst/>
            <a:gdLst>
              <a:gd name="T0" fmla="*/ 2147483647 w 124"/>
              <a:gd name="T1" fmla="*/ 2147483647 h 121"/>
              <a:gd name="T2" fmla="*/ 2147483647 w 124"/>
              <a:gd name="T3" fmla="*/ 2147483647 h 121"/>
              <a:gd name="T4" fmla="*/ 2147483647 w 124"/>
              <a:gd name="T5" fmla="*/ 0 h 121"/>
              <a:gd name="T6" fmla="*/ 2147483647 w 124"/>
              <a:gd name="T7" fmla="*/ 2147483647 h 121"/>
              <a:gd name="T8" fmla="*/ 2147483647 w 124"/>
              <a:gd name="T9" fmla="*/ 2147483647 h 121"/>
              <a:gd name="T10" fmla="*/ 2147483647 w 124"/>
              <a:gd name="T11" fmla="*/ 2147483647 h 121"/>
              <a:gd name="T12" fmla="*/ 2147483647 w 124"/>
              <a:gd name="T13" fmla="*/ 2147483647 h 121"/>
              <a:gd name="T14" fmla="*/ 2147483647 w 124"/>
              <a:gd name="T15" fmla="*/ 2147483647 h 121"/>
              <a:gd name="T16" fmla="*/ 2147483647 w 124"/>
              <a:gd name="T17" fmla="*/ 2147483647 h 121"/>
              <a:gd name="T18" fmla="*/ 0 w 124"/>
              <a:gd name="T19" fmla="*/ 2147483647 h 121"/>
              <a:gd name="T20" fmla="*/ 2147483647 w 124"/>
              <a:gd name="T21" fmla="*/ 2147483647 h 121"/>
              <a:gd name="T22" fmla="*/ 2147483647 w 124"/>
              <a:gd name="T23" fmla="*/ 2147483647 h 121"/>
              <a:gd name="T24" fmla="*/ 2147483647 w 124"/>
              <a:gd name="T25" fmla="*/ 2147483647 h 121"/>
              <a:gd name="T26" fmla="*/ 2147483647 w 124"/>
              <a:gd name="T27" fmla="*/ 2147483647 h 121"/>
              <a:gd name="T28" fmla="*/ 2147483647 w 124"/>
              <a:gd name="T29" fmla="*/ 2147483647 h 121"/>
              <a:gd name="T30" fmla="*/ 2147483647 w 124"/>
              <a:gd name="T31" fmla="*/ 2147483647 h 121"/>
              <a:gd name="T32" fmla="*/ 2147483647 w 124"/>
              <a:gd name="T33" fmla="*/ 2147483647 h 121"/>
              <a:gd name="T34" fmla="*/ 2147483647 w 124"/>
              <a:gd name="T35" fmla="*/ 2147483647 h 121"/>
              <a:gd name="T36" fmla="*/ 2147483647 w 124"/>
              <a:gd name="T37" fmla="*/ 2147483647 h 121"/>
              <a:gd name="T38" fmla="*/ 2147483647 w 124"/>
              <a:gd name="T39" fmla="*/ 0 h 121"/>
              <a:gd name="T40" fmla="*/ 2147483647 w 124"/>
              <a:gd name="T41" fmla="*/ 2147483647 h 121"/>
              <a:gd name="T42" fmla="*/ 2147483647 w 124"/>
              <a:gd name="T43" fmla="*/ 2147483647 h 121"/>
              <a:gd name="T44" fmla="*/ 2147483647 w 124"/>
              <a:gd name="T45" fmla="*/ 2147483647 h 121"/>
              <a:gd name="T46" fmla="*/ 2147483647 w 124"/>
              <a:gd name="T47" fmla="*/ 2147483647 h 121"/>
              <a:gd name="T48" fmla="*/ 2147483647 w 124"/>
              <a:gd name="T49" fmla="*/ 2147483647 h 121"/>
              <a:gd name="T50" fmla="*/ 2147483647 w 124"/>
              <a:gd name="T51" fmla="*/ 2147483647 h 121"/>
              <a:gd name="T52" fmla="*/ 2147483647 w 124"/>
              <a:gd name="T53" fmla="*/ 2147483647 h 121"/>
              <a:gd name="T54" fmla="*/ 2147483647 w 124"/>
              <a:gd name="T55" fmla="*/ 2147483647 h 121"/>
              <a:gd name="T56" fmla="*/ 2147483647 w 124"/>
              <a:gd name="T57" fmla="*/ 2147483647 h 121"/>
              <a:gd name="T58" fmla="*/ 2147483647 w 124"/>
              <a:gd name="T59" fmla="*/ 2147483647 h 121"/>
              <a:gd name="T60" fmla="*/ 2147483647 w 124"/>
              <a:gd name="T61" fmla="*/ 2147483647 h 121"/>
              <a:gd name="T62" fmla="*/ 2147483647 w 124"/>
              <a:gd name="T63" fmla="*/ 2147483647 h 121"/>
              <a:gd name="T64" fmla="*/ 2147483647 w 124"/>
              <a:gd name="T65" fmla="*/ 2147483647 h 121"/>
              <a:gd name="T66" fmla="*/ 2147483647 w 124"/>
              <a:gd name="T67" fmla="*/ 2147483647 h 121"/>
              <a:gd name="T68" fmla="*/ 2147483647 w 124"/>
              <a:gd name="T69" fmla="*/ 2147483647 h 121"/>
              <a:gd name="T70" fmla="*/ 2147483647 w 124"/>
              <a:gd name="T71" fmla="*/ 2147483647 h 121"/>
              <a:gd name="T72" fmla="*/ 2147483647 w 124"/>
              <a:gd name="T73" fmla="*/ 2147483647 h 121"/>
              <a:gd name="T74" fmla="*/ 2147483647 w 124"/>
              <a:gd name="T75" fmla="*/ 2147483647 h 121"/>
              <a:gd name="T76" fmla="*/ 2147483647 w 124"/>
              <a:gd name="T77" fmla="*/ 2147483647 h 121"/>
              <a:gd name="T78" fmla="*/ 2147483647 w 124"/>
              <a:gd name="T79" fmla="*/ 2147483647 h 12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4"/>
              <a:gd name="T121" fmla="*/ 0 h 121"/>
              <a:gd name="T122" fmla="*/ 124 w 124"/>
              <a:gd name="T123" fmla="*/ 121 h 12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4" h="121">
                <a:moveTo>
                  <a:pt x="0" y="30"/>
                </a:moveTo>
                <a:lnTo>
                  <a:pt x="3" y="20"/>
                </a:lnTo>
                <a:lnTo>
                  <a:pt x="7" y="10"/>
                </a:lnTo>
                <a:lnTo>
                  <a:pt x="10" y="3"/>
                </a:lnTo>
                <a:lnTo>
                  <a:pt x="17" y="0"/>
                </a:lnTo>
                <a:lnTo>
                  <a:pt x="23" y="0"/>
                </a:lnTo>
                <a:lnTo>
                  <a:pt x="33" y="3"/>
                </a:lnTo>
                <a:lnTo>
                  <a:pt x="40" y="10"/>
                </a:lnTo>
                <a:lnTo>
                  <a:pt x="47" y="13"/>
                </a:lnTo>
                <a:lnTo>
                  <a:pt x="47" y="23"/>
                </a:lnTo>
                <a:lnTo>
                  <a:pt x="50" y="30"/>
                </a:lnTo>
                <a:lnTo>
                  <a:pt x="47" y="40"/>
                </a:lnTo>
                <a:lnTo>
                  <a:pt x="47" y="47"/>
                </a:lnTo>
                <a:lnTo>
                  <a:pt x="40" y="54"/>
                </a:lnTo>
                <a:lnTo>
                  <a:pt x="33" y="60"/>
                </a:lnTo>
                <a:lnTo>
                  <a:pt x="23" y="64"/>
                </a:lnTo>
                <a:lnTo>
                  <a:pt x="13" y="60"/>
                </a:lnTo>
                <a:lnTo>
                  <a:pt x="7" y="54"/>
                </a:lnTo>
                <a:lnTo>
                  <a:pt x="3" y="47"/>
                </a:lnTo>
                <a:lnTo>
                  <a:pt x="0" y="40"/>
                </a:lnTo>
                <a:lnTo>
                  <a:pt x="0" y="30"/>
                </a:lnTo>
                <a:close/>
                <a:moveTo>
                  <a:pt x="23" y="10"/>
                </a:moveTo>
                <a:lnTo>
                  <a:pt x="20" y="13"/>
                </a:lnTo>
                <a:lnTo>
                  <a:pt x="17" y="17"/>
                </a:lnTo>
                <a:lnTo>
                  <a:pt x="13" y="23"/>
                </a:lnTo>
                <a:lnTo>
                  <a:pt x="13" y="34"/>
                </a:lnTo>
                <a:lnTo>
                  <a:pt x="13" y="40"/>
                </a:lnTo>
                <a:lnTo>
                  <a:pt x="17" y="47"/>
                </a:lnTo>
                <a:lnTo>
                  <a:pt x="20" y="50"/>
                </a:lnTo>
                <a:lnTo>
                  <a:pt x="23" y="54"/>
                </a:lnTo>
                <a:lnTo>
                  <a:pt x="30" y="50"/>
                </a:lnTo>
                <a:lnTo>
                  <a:pt x="33" y="47"/>
                </a:lnTo>
                <a:lnTo>
                  <a:pt x="37" y="40"/>
                </a:lnTo>
                <a:lnTo>
                  <a:pt x="37" y="30"/>
                </a:lnTo>
                <a:lnTo>
                  <a:pt x="37" y="20"/>
                </a:lnTo>
                <a:lnTo>
                  <a:pt x="33" y="17"/>
                </a:lnTo>
                <a:lnTo>
                  <a:pt x="30" y="13"/>
                </a:lnTo>
                <a:lnTo>
                  <a:pt x="23" y="10"/>
                </a:lnTo>
                <a:close/>
                <a:moveTo>
                  <a:pt x="23" y="121"/>
                </a:moveTo>
                <a:lnTo>
                  <a:pt x="87" y="0"/>
                </a:lnTo>
                <a:lnTo>
                  <a:pt x="100" y="0"/>
                </a:lnTo>
                <a:lnTo>
                  <a:pt x="37" y="121"/>
                </a:lnTo>
                <a:lnTo>
                  <a:pt x="23" y="121"/>
                </a:lnTo>
                <a:close/>
                <a:moveTo>
                  <a:pt x="77" y="87"/>
                </a:moveTo>
                <a:lnTo>
                  <a:pt x="77" y="77"/>
                </a:lnTo>
                <a:lnTo>
                  <a:pt x="80" y="67"/>
                </a:lnTo>
                <a:lnTo>
                  <a:pt x="87" y="60"/>
                </a:lnTo>
                <a:lnTo>
                  <a:pt x="94" y="57"/>
                </a:lnTo>
                <a:lnTo>
                  <a:pt x="100" y="57"/>
                </a:lnTo>
                <a:lnTo>
                  <a:pt x="110" y="60"/>
                </a:lnTo>
                <a:lnTo>
                  <a:pt x="117" y="67"/>
                </a:lnTo>
                <a:lnTo>
                  <a:pt x="120" y="70"/>
                </a:lnTo>
                <a:lnTo>
                  <a:pt x="124" y="80"/>
                </a:lnTo>
                <a:lnTo>
                  <a:pt x="124" y="87"/>
                </a:lnTo>
                <a:lnTo>
                  <a:pt x="124" y="97"/>
                </a:lnTo>
                <a:lnTo>
                  <a:pt x="120" y="104"/>
                </a:lnTo>
                <a:lnTo>
                  <a:pt x="117" y="110"/>
                </a:lnTo>
                <a:lnTo>
                  <a:pt x="110" y="117"/>
                </a:lnTo>
                <a:lnTo>
                  <a:pt x="100" y="121"/>
                </a:lnTo>
                <a:lnTo>
                  <a:pt x="90" y="117"/>
                </a:lnTo>
                <a:lnTo>
                  <a:pt x="84" y="110"/>
                </a:lnTo>
                <a:lnTo>
                  <a:pt x="77" y="104"/>
                </a:lnTo>
                <a:lnTo>
                  <a:pt x="77" y="97"/>
                </a:lnTo>
                <a:lnTo>
                  <a:pt x="77" y="87"/>
                </a:lnTo>
                <a:close/>
                <a:moveTo>
                  <a:pt x="100" y="67"/>
                </a:moveTo>
                <a:lnTo>
                  <a:pt x="94" y="70"/>
                </a:lnTo>
                <a:lnTo>
                  <a:pt x="90" y="74"/>
                </a:lnTo>
                <a:lnTo>
                  <a:pt x="87" y="80"/>
                </a:lnTo>
                <a:lnTo>
                  <a:pt x="87" y="90"/>
                </a:lnTo>
                <a:lnTo>
                  <a:pt x="87" y="97"/>
                </a:lnTo>
                <a:lnTo>
                  <a:pt x="90" y="104"/>
                </a:lnTo>
                <a:lnTo>
                  <a:pt x="94" y="107"/>
                </a:lnTo>
                <a:lnTo>
                  <a:pt x="100" y="110"/>
                </a:lnTo>
                <a:lnTo>
                  <a:pt x="104" y="107"/>
                </a:lnTo>
                <a:lnTo>
                  <a:pt x="107" y="104"/>
                </a:lnTo>
                <a:lnTo>
                  <a:pt x="110" y="97"/>
                </a:lnTo>
                <a:lnTo>
                  <a:pt x="114" y="87"/>
                </a:lnTo>
                <a:lnTo>
                  <a:pt x="110" y="77"/>
                </a:lnTo>
                <a:lnTo>
                  <a:pt x="107" y="74"/>
                </a:lnTo>
                <a:lnTo>
                  <a:pt x="104" y="70"/>
                </a:lnTo>
                <a:lnTo>
                  <a:pt x="100" y="6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7" name="Freeform 128"/>
          <p:cNvSpPr>
            <a:spLocks/>
          </p:cNvSpPr>
          <p:nvPr/>
        </p:nvSpPr>
        <p:spPr bwMode="auto">
          <a:xfrm>
            <a:off x="4230688" y="1822450"/>
            <a:ext cx="68262" cy="131763"/>
          </a:xfrm>
          <a:custGeom>
            <a:avLst/>
            <a:gdLst>
              <a:gd name="T0" fmla="*/ 0 w 43"/>
              <a:gd name="T1" fmla="*/ 2147483647 h 83"/>
              <a:gd name="T2" fmla="*/ 0 w 43"/>
              <a:gd name="T3" fmla="*/ 0 h 83"/>
              <a:gd name="T4" fmla="*/ 2147483647 w 43"/>
              <a:gd name="T5" fmla="*/ 0 h 83"/>
              <a:gd name="T6" fmla="*/ 2147483647 w 43"/>
              <a:gd name="T7" fmla="*/ 2147483647 h 83"/>
              <a:gd name="T8" fmla="*/ 2147483647 w 43"/>
              <a:gd name="T9" fmla="*/ 2147483647 h 83"/>
              <a:gd name="T10" fmla="*/ 2147483647 w 43"/>
              <a:gd name="T11" fmla="*/ 0 h 83"/>
              <a:gd name="T12" fmla="*/ 2147483647 w 43"/>
              <a:gd name="T13" fmla="*/ 0 h 83"/>
              <a:gd name="T14" fmla="*/ 2147483647 w 43"/>
              <a:gd name="T15" fmla="*/ 0 h 83"/>
              <a:gd name="T16" fmla="*/ 2147483647 w 43"/>
              <a:gd name="T17" fmla="*/ 0 h 83"/>
              <a:gd name="T18" fmla="*/ 2147483647 w 43"/>
              <a:gd name="T19" fmla="*/ 2147483647 h 83"/>
              <a:gd name="T20" fmla="*/ 2147483647 w 43"/>
              <a:gd name="T21" fmla="*/ 2147483647 h 83"/>
              <a:gd name="T22" fmla="*/ 2147483647 w 43"/>
              <a:gd name="T23" fmla="*/ 2147483647 h 83"/>
              <a:gd name="T24" fmla="*/ 2147483647 w 43"/>
              <a:gd name="T25" fmla="*/ 2147483647 h 83"/>
              <a:gd name="T26" fmla="*/ 2147483647 w 43"/>
              <a:gd name="T27" fmla="*/ 2147483647 h 83"/>
              <a:gd name="T28" fmla="*/ 2147483647 w 43"/>
              <a:gd name="T29" fmla="*/ 2147483647 h 83"/>
              <a:gd name="T30" fmla="*/ 2147483647 w 43"/>
              <a:gd name="T31" fmla="*/ 2147483647 h 83"/>
              <a:gd name="T32" fmla="*/ 2147483647 w 43"/>
              <a:gd name="T33" fmla="*/ 2147483647 h 83"/>
              <a:gd name="T34" fmla="*/ 2147483647 w 43"/>
              <a:gd name="T35" fmla="*/ 2147483647 h 83"/>
              <a:gd name="T36" fmla="*/ 2147483647 w 43"/>
              <a:gd name="T37" fmla="*/ 2147483647 h 83"/>
              <a:gd name="T38" fmla="*/ 2147483647 w 43"/>
              <a:gd name="T39" fmla="*/ 2147483647 h 83"/>
              <a:gd name="T40" fmla="*/ 0 w 43"/>
              <a:gd name="T41" fmla="*/ 2147483647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
              <a:gd name="T64" fmla="*/ 0 h 83"/>
              <a:gd name="T65" fmla="*/ 43 w 43"/>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 h="83">
                <a:moveTo>
                  <a:pt x="0" y="83"/>
                </a:moveTo>
                <a:lnTo>
                  <a:pt x="0" y="0"/>
                </a:lnTo>
                <a:lnTo>
                  <a:pt x="13" y="0"/>
                </a:lnTo>
                <a:lnTo>
                  <a:pt x="13" y="13"/>
                </a:lnTo>
                <a:lnTo>
                  <a:pt x="17" y="6"/>
                </a:lnTo>
                <a:lnTo>
                  <a:pt x="23" y="0"/>
                </a:lnTo>
                <a:lnTo>
                  <a:pt x="27" y="0"/>
                </a:lnTo>
                <a:lnTo>
                  <a:pt x="30" y="0"/>
                </a:lnTo>
                <a:lnTo>
                  <a:pt x="37" y="0"/>
                </a:lnTo>
                <a:lnTo>
                  <a:pt x="43" y="3"/>
                </a:lnTo>
                <a:lnTo>
                  <a:pt x="40" y="16"/>
                </a:lnTo>
                <a:lnTo>
                  <a:pt x="33" y="13"/>
                </a:lnTo>
                <a:lnTo>
                  <a:pt x="30" y="13"/>
                </a:lnTo>
                <a:lnTo>
                  <a:pt x="27" y="13"/>
                </a:lnTo>
                <a:lnTo>
                  <a:pt x="23" y="16"/>
                </a:lnTo>
                <a:lnTo>
                  <a:pt x="20" y="20"/>
                </a:lnTo>
                <a:lnTo>
                  <a:pt x="17" y="23"/>
                </a:lnTo>
                <a:lnTo>
                  <a:pt x="17" y="30"/>
                </a:lnTo>
                <a:lnTo>
                  <a:pt x="17" y="40"/>
                </a:lnTo>
                <a:lnTo>
                  <a:pt x="17" y="83"/>
                </a:lnTo>
                <a:lnTo>
                  <a:pt x="0" y="8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8" name="Freeform 129"/>
          <p:cNvSpPr>
            <a:spLocks noEditPoints="1"/>
          </p:cNvSpPr>
          <p:nvPr/>
        </p:nvSpPr>
        <p:spPr bwMode="auto">
          <a:xfrm>
            <a:off x="4305300" y="1822450"/>
            <a:ext cx="122238" cy="138113"/>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0 w 77"/>
              <a:gd name="T21" fmla="*/ 2147483647 h 87"/>
              <a:gd name="T22" fmla="*/ 0 w 77"/>
              <a:gd name="T23" fmla="*/ 2147483647 h 87"/>
              <a:gd name="T24" fmla="*/ 0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0 h 87"/>
              <a:gd name="T34" fmla="*/ 2147483647 w 77"/>
              <a:gd name="T35" fmla="*/ 0 h 87"/>
              <a:gd name="T36" fmla="*/ 2147483647 w 77"/>
              <a:gd name="T37" fmla="*/ 0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7"/>
              <a:gd name="T137" fmla="*/ 77 w 77"/>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7">
                <a:moveTo>
                  <a:pt x="63" y="60"/>
                </a:moveTo>
                <a:lnTo>
                  <a:pt x="77" y="60"/>
                </a:lnTo>
                <a:lnTo>
                  <a:pt x="70" y="70"/>
                </a:lnTo>
                <a:lnTo>
                  <a:pt x="63" y="80"/>
                </a:lnTo>
                <a:lnTo>
                  <a:pt x="53" y="83"/>
                </a:lnTo>
                <a:lnTo>
                  <a:pt x="40" y="87"/>
                </a:lnTo>
                <a:lnTo>
                  <a:pt x="30" y="83"/>
                </a:lnTo>
                <a:lnTo>
                  <a:pt x="20" y="80"/>
                </a:lnTo>
                <a:lnTo>
                  <a:pt x="10" y="73"/>
                </a:lnTo>
                <a:lnTo>
                  <a:pt x="3" y="66"/>
                </a:lnTo>
                <a:lnTo>
                  <a:pt x="0" y="56"/>
                </a:lnTo>
                <a:lnTo>
                  <a:pt x="0" y="43"/>
                </a:lnTo>
                <a:lnTo>
                  <a:pt x="0" y="30"/>
                </a:lnTo>
                <a:lnTo>
                  <a:pt x="3" y="20"/>
                </a:lnTo>
                <a:lnTo>
                  <a:pt x="10" y="10"/>
                </a:lnTo>
                <a:lnTo>
                  <a:pt x="20" y="3"/>
                </a:lnTo>
                <a:lnTo>
                  <a:pt x="26" y="0"/>
                </a:lnTo>
                <a:lnTo>
                  <a:pt x="40" y="0"/>
                </a:lnTo>
                <a:lnTo>
                  <a:pt x="50" y="0"/>
                </a:lnTo>
                <a:lnTo>
                  <a:pt x="60" y="3"/>
                </a:lnTo>
                <a:lnTo>
                  <a:pt x="67" y="10"/>
                </a:lnTo>
                <a:lnTo>
                  <a:pt x="73" y="20"/>
                </a:lnTo>
                <a:lnTo>
                  <a:pt x="77" y="30"/>
                </a:lnTo>
                <a:lnTo>
                  <a:pt x="77" y="43"/>
                </a:lnTo>
                <a:lnTo>
                  <a:pt x="77" y="46"/>
                </a:lnTo>
                <a:lnTo>
                  <a:pt x="16" y="46"/>
                </a:lnTo>
                <a:lnTo>
                  <a:pt x="16" y="56"/>
                </a:lnTo>
                <a:lnTo>
                  <a:pt x="23" y="66"/>
                </a:lnTo>
                <a:lnTo>
                  <a:pt x="30" y="70"/>
                </a:lnTo>
                <a:lnTo>
                  <a:pt x="40" y="73"/>
                </a:lnTo>
                <a:lnTo>
                  <a:pt x="46" y="70"/>
                </a:lnTo>
                <a:lnTo>
                  <a:pt x="53" y="70"/>
                </a:lnTo>
                <a:lnTo>
                  <a:pt x="57" y="66"/>
                </a:lnTo>
                <a:lnTo>
                  <a:pt x="63" y="60"/>
                </a:lnTo>
                <a:close/>
                <a:moveTo>
                  <a:pt x="16" y="33"/>
                </a:moveTo>
                <a:lnTo>
                  <a:pt x="63" y="33"/>
                </a:lnTo>
                <a:lnTo>
                  <a:pt x="60" y="23"/>
                </a:lnTo>
                <a:lnTo>
                  <a:pt x="57" y="20"/>
                </a:lnTo>
                <a:lnTo>
                  <a:pt x="50" y="13"/>
                </a:lnTo>
                <a:lnTo>
                  <a:pt x="40" y="13"/>
                </a:lnTo>
                <a:lnTo>
                  <a:pt x="30" y="13"/>
                </a:lnTo>
                <a:lnTo>
                  <a:pt x="23" y="16"/>
                </a:lnTo>
                <a:lnTo>
                  <a:pt x="16" y="23"/>
                </a:lnTo>
                <a:lnTo>
                  <a:pt x="16" y="3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39" name="Freeform 130"/>
          <p:cNvSpPr>
            <a:spLocks noEditPoints="1"/>
          </p:cNvSpPr>
          <p:nvPr/>
        </p:nvSpPr>
        <p:spPr bwMode="auto">
          <a:xfrm>
            <a:off x="4448175" y="1822450"/>
            <a:ext cx="122238" cy="138113"/>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0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2147483647 w 77"/>
              <a:gd name="T21" fmla="*/ 2147483647 h 87"/>
              <a:gd name="T22" fmla="*/ 2147483647 w 77"/>
              <a:gd name="T23" fmla="*/ 2147483647 h 87"/>
              <a:gd name="T24" fmla="*/ 2147483647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2147483647 h 87"/>
              <a:gd name="T34" fmla="*/ 2147483647 w 77"/>
              <a:gd name="T35" fmla="*/ 0 h 87"/>
              <a:gd name="T36" fmla="*/ 2147483647 w 77"/>
              <a:gd name="T37" fmla="*/ 0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7"/>
              <a:gd name="T109" fmla="*/ 0 h 87"/>
              <a:gd name="T110" fmla="*/ 77 w 77"/>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7" h="87">
                <a:moveTo>
                  <a:pt x="57" y="73"/>
                </a:moveTo>
                <a:lnTo>
                  <a:pt x="47" y="80"/>
                </a:lnTo>
                <a:lnTo>
                  <a:pt x="40" y="83"/>
                </a:lnTo>
                <a:lnTo>
                  <a:pt x="33" y="87"/>
                </a:lnTo>
                <a:lnTo>
                  <a:pt x="27" y="87"/>
                </a:lnTo>
                <a:lnTo>
                  <a:pt x="17" y="83"/>
                </a:lnTo>
                <a:lnTo>
                  <a:pt x="7" y="80"/>
                </a:lnTo>
                <a:lnTo>
                  <a:pt x="3" y="70"/>
                </a:lnTo>
                <a:lnTo>
                  <a:pt x="0" y="63"/>
                </a:lnTo>
                <a:lnTo>
                  <a:pt x="0" y="56"/>
                </a:lnTo>
                <a:lnTo>
                  <a:pt x="3" y="50"/>
                </a:lnTo>
                <a:lnTo>
                  <a:pt x="7" y="46"/>
                </a:lnTo>
                <a:lnTo>
                  <a:pt x="10" y="43"/>
                </a:lnTo>
                <a:lnTo>
                  <a:pt x="13" y="40"/>
                </a:lnTo>
                <a:lnTo>
                  <a:pt x="20" y="36"/>
                </a:lnTo>
                <a:lnTo>
                  <a:pt x="23" y="36"/>
                </a:lnTo>
                <a:lnTo>
                  <a:pt x="30" y="36"/>
                </a:lnTo>
                <a:lnTo>
                  <a:pt x="43" y="33"/>
                </a:lnTo>
                <a:lnTo>
                  <a:pt x="54" y="30"/>
                </a:lnTo>
                <a:lnTo>
                  <a:pt x="54" y="26"/>
                </a:lnTo>
                <a:lnTo>
                  <a:pt x="54" y="20"/>
                </a:lnTo>
                <a:lnTo>
                  <a:pt x="50" y="16"/>
                </a:lnTo>
                <a:lnTo>
                  <a:pt x="43" y="13"/>
                </a:lnTo>
                <a:lnTo>
                  <a:pt x="37" y="13"/>
                </a:lnTo>
                <a:lnTo>
                  <a:pt x="27" y="13"/>
                </a:lnTo>
                <a:lnTo>
                  <a:pt x="23" y="16"/>
                </a:lnTo>
                <a:lnTo>
                  <a:pt x="20" y="20"/>
                </a:lnTo>
                <a:lnTo>
                  <a:pt x="17" y="26"/>
                </a:lnTo>
                <a:lnTo>
                  <a:pt x="3" y="23"/>
                </a:lnTo>
                <a:lnTo>
                  <a:pt x="3" y="16"/>
                </a:lnTo>
                <a:lnTo>
                  <a:pt x="7" y="10"/>
                </a:lnTo>
                <a:lnTo>
                  <a:pt x="13" y="6"/>
                </a:lnTo>
                <a:lnTo>
                  <a:pt x="20" y="3"/>
                </a:lnTo>
                <a:lnTo>
                  <a:pt x="30" y="0"/>
                </a:lnTo>
                <a:lnTo>
                  <a:pt x="40" y="0"/>
                </a:lnTo>
                <a:lnTo>
                  <a:pt x="47" y="0"/>
                </a:lnTo>
                <a:lnTo>
                  <a:pt x="57" y="0"/>
                </a:lnTo>
                <a:lnTo>
                  <a:pt x="60" y="3"/>
                </a:lnTo>
                <a:lnTo>
                  <a:pt x="67" y="6"/>
                </a:lnTo>
                <a:lnTo>
                  <a:pt x="67" y="13"/>
                </a:lnTo>
                <a:lnTo>
                  <a:pt x="70" y="16"/>
                </a:lnTo>
                <a:lnTo>
                  <a:pt x="70" y="23"/>
                </a:lnTo>
                <a:lnTo>
                  <a:pt x="70" y="30"/>
                </a:lnTo>
                <a:lnTo>
                  <a:pt x="70" y="46"/>
                </a:lnTo>
                <a:lnTo>
                  <a:pt x="70" y="60"/>
                </a:lnTo>
                <a:lnTo>
                  <a:pt x="70" y="66"/>
                </a:lnTo>
                <a:lnTo>
                  <a:pt x="70" y="73"/>
                </a:lnTo>
                <a:lnTo>
                  <a:pt x="74" y="80"/>
                </a:lnTo>
                <a:lnTo>
                  <a:pt x="77" y="83"/>
                </a:lnTo>
                <a:lnTo>
                  <a:pt x="60" y="83"/>
                </a:lnTo>
                <a:lnTo>
                  <a:pt x="57" y="80"/>
                </a:lnTo>
                <a:lnTo>
                  <a:pt x="57" y="73"/>
                </a:lnTo>
                <a:close/>
                <a:moveTo>
                  <a:pt x="54" y="43"/>
                </a:moveTo>
                <a:lnTo>
                  <a:pt x="43" y="46"/>
                </a:lnTo>
                <a:lnTo>
                  <a:pt x="33" y="50"/>
                </a:lnTo>
                <a:lnTo>
                  <a:pt x="27" y="50"/>
                </a:lnTo>
                <a:lnTo>
                  <a:pt x="23" y="50"/>
                </a:lnTo>
                <a:lnTo>
                  <a:pt x="20" y="53"/>
                </a:lnTo>
                <a:lnTo>
                  <a:pt x="17" y="56"/>
                </a:lnTo>
                <a:lnTo>
                  <a:pt x="17" y="60"/>
                </a:lnTo>
                <a:lnTo>
                  <a:pt x="17" y="66"/>
                </a:lnTo>
                <a:lnTo>
                  <a:pt x="20" y="70"/>
                </a:lnTo>
                <a:lnTo>
                  <a:pt x="23" y="70"/>
                </a:lnTo>
                <a:lnTo>
                  <a:pt x="30" y="73"/>
                </a:lnTo>
                <a:lnTo>
                  <a:pt x="37" y="70"/>
                </a:lnTo>
                <a:lnTo>
                  <a:pt x="43" y="70"/>
                </a:lnTo>
                <a:lnTo>
                  <a:pt x="47" y="66"/>
                </a:lnTo>
                <a:lnTo>
                  <a:pt x="50" y="60"/>
                </a:lnTo>
                <a:lnTo>
                  <a:pt x="54" y="56"/>
                </a:lnTo>
                <a:lnTo>
                  <a:pt x="54" y="50"/>
                </a:lnTo>
                <a:lnTo>
                  <a:pt x="54" y="4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0" name="Freeform 131"/>
          <p:cNvSpPr>
            <a:spLocks noEditPoints="1"/>
          </p:cNvSpPr>
          <p:nvPr/>
        </p:nvSpPr>
        <p:spPr bwMode="auto">
          <a:xfrm>
            <a:off x="4586288" y="1773238"/>
            <a:ext cx="117475" cy="187325"/>
          </a:xfrm>
          <a:custGeom>
            <a:avLst/>
            <a:gdLst>
              <a:gd name="T0" fmla="*/ 2147483647 w 74"/>
              <a:gd name="T1" fmla="*/ 2147483647 h 118"/>
              <a:gd name="T2" fmla="*/ 2147483647 w 74"/>
              <a:gd name="T3" fmla="*/ 2147483647 h 118"/>
              <a:gd name="T4" fmla="*/ 2147483647 w 74"/>
              <a:gd name="T5" fmla="*/ 2147483647 h 118"/>
              <a:gd name="T6" fmla="*/ 2147483647 w 74"/>
              <a:gd name="T7" fmla="*/ 2147483647 h 118"/>
              <a:gd name="T8" fmla="*/ 2147483647 w 74"/>
              <a:gd name="T9" fmla="*/ 2147483647 h 118"/>
              <a:gd name="T10" fmla="*/ 2147483647 w 74"/>
              <a:gd name="T11" fmla="*/ 2147483647 h 118"/>
              <a:gd name="T12" fmla="*/ 2147483647 w 74"/>
              <a:gd name="T13" fmla="*/ 2147483647 h 118"/>
              <a:gd name="T14" fmla="*/ 2147483647 w 74"/>
              <a:gd name="T15" fmla="*/ 2147483647 h 118"/>
              <a:gd name="T16" fmla="*/ 2147483647 w 74"/>
              <a:gd name="T17" fmla="*/ 2147483647 h 118"/>
              <a:gd name="T18" fmla="*/ 0 w 74"/>
              <a:gd name="T19" fmla="*/ 2147483647 h 118"/>
              <a:gd name="T20" fmla="*/ 0 w 74"/>
              <a:gd name="T21" fmla="*/ 2147483647 h 118"/>
              <a:gd name="T22" fmla="*/ 0 w 74"/>
              <a:gd name="T23" fmla="*/ 2147483647 h 118"/>
              <a:gd name="T24" fmla="*/ 2147483647 w 74"/>
              <a:gd name="T25" fmla="*/ 2147483647 h 118"/>
              <a:gd name="T26" fmla="*/ 2147483647 w 74"/>
              <a:gd name="T27" fmla="*/ 2147483647 h 118"/>
              <a:gd name="T28" fmla="*/ 2147483647 w 74"/>
              <a:gd name="T29" fmla="*/ 2147483647 h 118"/>
              <a:gd name="T30" fmla="*/ 2147483647 w 74"/>
              <a:gd name="T31" fmla="*/ 2147483647 h 118"/>
              <a:gd name="T32" fmla="*/ 2147483647 w 74"/>
              <a:gd name="T33" fmla="*/ 2147483647 h 118"/>
              <a:gd name="T34" fmla="*/ 2147483647 w 74"/>
              <a:gd name="T35" fmla="*/ 2147483647 h 118"/>
              <a:gd name="T36" fmla="*/ 2147483647 w 74"/>
              <a:gd name="T37" fmla="*/ 2147483647 h 118"/>
              <a:gd name="T38" fmla="*/ 2147483647 w 74"/>
              <a:gd name="T39" fmla="*/ 2147483647 h 118"/>
              <a:gd name="T40" fmla="*/ 2147483647 w 74"/>
              <a:gd name="T41" fmla="*/ 2147483647 h 118"/>
              <a:gd name="T42" fmla="*/ 2147483647 w 74"/>
              <a:gd name="T43" fmla="*/ 0 h 118"/>
              <a:gd name="T44" fmla="*/ 2147483647 w 74"/>
              <a:gd name="T45" fmla="*/ 0 h 118"/>
              <a:gd name="T46" fmla="*/ 2147483647 w 74"/>
              <a:gd name="T47" fmla="*/ 2147483647 h 118"/>
              <a:gd name="T48" fmla="*/ 2147483647 w 74"/>
              <a:gd name="T49" fmla="*/ 2147483647 h 118"/>
              <a:gd name="T50" fmla="*/ 2147483647 w 74"/>
              <a:gd name="T51" fmla="*/ 2147483647 h 118"/>
              <a:gd name="T52" fmla="*/ 2147483647 w 74"/>
              <a:gd name="T53" fmla="*/ 2147483647 h 118"/>
              <a:gd name="T54" fmla="*/ 2147483647 w 74"/>
              <a:gd name="T55" fmla="*/ 2147483647 h 118"/>
              <a:gd name="T56" fmla="*/ 2147483647 w 74"/>
              <a:gd name="T57" fmla="*/ 2147483647 h 118"/>
              <a:gd name="T58" fmla="*/ 2147483647 w 74"/>
              <a:gd name="T59" fmla="*/ 2147483647 h 118"/>
              <a:gd name="T60" fmla="*/ 2147483647 w 74"/>
              <a:gd name="T61" fmla="*/ 2147483647 h 118"/>
              <a:gd name="T62" fmla="*/ 2147483647 w 74"/>
              <a:gd name="T63" fmla="*/ 2147483647 h 118"/>
              <a:gd name="T64" fmla="*/ 2147483647 w 74"/>
              <a:gd name="T65" fmla="*/ 2147483647 h 118"/>
              <a:gd name="T66" fmla="*/ 2147483647 w 74"/>
              <a:gd name="T67" fmla="*/ 2147483647 h 118"/>
              <a:gd name="T68" fmla="*/ 2147483647 w 74"/>
              <a:gd name="T69" fmla="*/ 2147483647 h 118"/>
              <a:gd name="T70" fmla="*/ 2147483647 w 74"/>
              <a:gd name="T71" fmla="*/ 2147483647 h 118"/>
              <a:gd name="T72" fmla="*/ 2147483647 w 74"/>
              <a:gd name="T73" fmla="*/ 2147483647 h 118"/>
              <a:gd name="T74" fmla="*/ 2147483647 w 74"/>
              <a:gd name="T75" fmla="*/ 2147483647 h 118"/>
              <a:gd name="T76" fmla="*/ 2147483647 w 74"/>
              <a:gd name="T77" fmla="*/ 2147483647 h 118"/>
              <a:gd name="T78" fmla="*/ 2147483647 w 74"/>
              <a:gd name="T79" fmla="*/ 2147483647 h 118"/>
              <a:gd name="T80" fmla="*/ 2147483647 w 74"/>
              <a:gd name="T81" fmla="*/ 2147483647 h 118"/>
              <a:gd name="T82" fmla="*/ 2147483647 w 74"/>
              <a:gd name="T83" fmla="*/ 2147483647 h 118"/>
              <a:gd name="T84" fmla="*/ 2147483647 w 74"/>
              <a:gd name="T85" fmla="*/ 2147483647 h 118"/>
              <a:gd name="T86" fmla="*/ 2147483647 w 74"/>
              <a:gd name="T87" fmla="*/ 2147483647 h 118"/>
              <a:gd name="T88" fmla="*/ 2147483647 w 74"/>
              <a:gd name="T89" fmla="*/ 2147483647 h 118"/>
              <a:gd name="T90" fmla="*/ 2147483647 w 74"/>
              <a:gd name="T91" fmla="*/ 2147483647 h 1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4"/>
              <a:gd name="T139" fmla="*/ 0 h 118"/>
              <a:gd name="T140" fmla="*/ 74 w 74"/>
              <a:gd name="T141" fmla="*/ 118 h 11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4" h="118">
                <a:moveTo>
                  <a:pt x="57" y="114"/>
                </a:moveTo>
                <a:lnTo>
                  <a:pt x="57" y="101"/>
                </a:lnTo>
                <a:lnTo>
                  <a:pt x="50" y="111"/>
                </a:lnTo>
                <a:lnTo>
                  <a:pt x="43" y="114"/>
                </a:lnTo>
                <a:lnTo>
                  <a:pt x="33" y="118"/>
                </a:lnTo>
                <a:lnTo>
                  <a:pt x="27" y="114"/>
                </a:lnTo>
                <a:lnTo>
                  <a:pt x="17" y="111"/>
                </a:lnTo>
                <a:lnTo>
                  <a:pt x="10" y="104"/>
                </a:lnTo>
                <a:lnTo>
                  <a:pt x="3" y="94"/>
                </a:lnTo>
                <a:lnTo>
                  <a:pt x="0" y="84"/>
                </a:lnTo>
                <a:lnTo>
                  <a:pt x="0" y="74"/>
                </a:lnTo>
                <a:lnTo>
                  <a:pt x="0" y="61"/>
                </a:lnTo>
                <a:lnTo>
                  <a:pt x="3" y="51"/>
                </a:lnTo>
                <a:lnTo>
                  <a:pt x="10" y="41"/>
                </a:lnTo>
                <a:lnTo>
                  <a:pt x="17" y="34"/>
                </a:lnTo>
                <a:lnTo>
                  <a:pt x="23" y="31"/>
                </a:lnTo>
                <a:lnTo>
                  <a:pt x="33" y="31"/>
                </a:lnTo>
                <a:lnTo>
                  <a:pt x="40" y="31"/>
                </a:lnTo>
                <a:lnTo>
                  <a:pt x="47" y="34"/>
                </a:lnTo>
                <a:lnTo>
                  <a:pt x="54" y="37"/>
                </a:lnTo>
                <a:lnTo>
                  <a:pt x="57" y="44"/>
                </a:lnTo>
                <a:lnTo>
                  <a:pt x="57" y="0"/>
                </a:lnTo>
                <a:lnTo>
                  <a:pt x="74" y="0"/>
                </a:lnTo>
                <a:lnTo>
                  <a:pt x="74" y="114"/>
                </a:lnTo>
                <a:lnTo>
                  <a:pt x="57" y="114"/>
                </a:lnTo>
                <a:close/>
                <a:moveTo>
                  <a:pt x="17" y="74"/>
                </a:moveTo>
                <a:lnTo>
                  <a:pt x="17" y="81"/>
                </a:lnTo>
                <a:lnTo>
                  <a:pt x="17" y="91"/>
                </a:lnTo>
                <a:lnTo>
                  <a:pt x="20" y="94"/>
                </a:lnTo>
                <a:lnTo>
                  <a:pt x="27" y="101"/>
                </a:lnTo>
                <a:lnTo>
                  <a:pt x="37" y="104"/>
                </a:lnTo>
                <a:lnTo>
                  <a:pt x="43" y="101"/>
                </a:lnTo>
                <a:lnTo>
                  <a:pt x="50" y="97"/>
                </a:lnTo>
                <a:lnTo>
                  <a:pt x="54" y="91"/>
                </a:lnTo>
                <a:lnTo>
                  <a:pt x="57" y="84"/>
                </a:lnTo>
                <a:lnTo>
                  <a:pt x="57" y="74"/>
                </a:lnTo>
                <a:lnTo>
                  <a:pt x="57" y="64"/>
                </a:lnTo>
                <a:lnTo>
                  <a:pt x="54" y="57"/>
                </a:lnTo>
                <a:lnTo>
                  <a:pt x="50" y="51"/>
                </a:lnTo>
                <a:lnTo>
                  <a:pt x="43" y="44"/>
                </a:lnTo>
                <a:lnTo>
                  <a:pt x="37" y="44"/>
                </a:lnTo>
                <a:lnTo>
                  <a:pt x="27" y="44"/>
                </a:lnTo>
                <a:lnTo>
                  <a:pt x="20" y="51"/>
                </a:lnTo>
                <a:lnTo>
                  <a:pt x="17" y="57"/>
                </a:lnTo>
                <a:lnTo>
                  <a:pt x="17" y="64"/>
                </a:lnTo>
                <a:lnTo>
                  <a:pt x="17"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1" name="Freeform 132"/>
          <p:cNvSpPr>
            <a:spLocks/>
          </p:cNvSpPr>
          <p:nvPr/>
        </p:nvSpPr>
        <p:spPr bwMode="auto">
          <a:xfrm>
            <a:off x="4729163" y="1822450"/>
            <a:ext cx="106362" cy="138113"/>
          </a:xfrm>
          <a:custGeom>
            <a:avLst/>
            <a:gdLst>
              <a:gd name="T0" fmla="*/ 2147483647 w 67"/>
              <a:gd name="T1" fmla="*/ 2147483647 h 87"/>
              <a:gd name="T2" fmla="*/ 2147483647 w 67"/>
              <a:gd name="T3" fmla="*/ 2147483647 h 87"/>
              <a:gd name="T4" fmla="*/ 2147483647 w 67"/>
              <a:gd name="T5" fmla="*/ 2147483647 h 87"/>
              <a:gd name="T6" fmla="*/ 2147483647 w 67"/>
              <a:gd name="T7" fmla="*/ 2147483647 h 87"/>
              <a:gd name="T8" fmla="*/ 2147483647 w 67"/>
              <a:gd name="T9" fmla="*/ 2147483647 h 87"/>
              <a:gd name="T10" fmla="*/ 2147483647 w 67"/>
              <a:gd name="T11" fmla="*/ 2147483647 h 87"/>
              <a:gd name="T12" fmla="*/ 2147483647 w 67"/>
              <a:gd name="T13" fmla="*/ 2147483647 h 87"/>
              <a:gd name="T14" fmla="*/ 2147483647 w 67"/>
              <a:gd name="T15" fmla="*/ 2147483647 h 87"/>
              <a:gd name="T16" fmla="*/ 2147483647 w 67"/>
              <a:gd name="T17" fmla="*/ 2147483647 h 87"/>
              <a:gd name="T18" fmla="*/ 0 w 67"/>
              <a:gd name="T19" fmla="*/ 2147483647 h 87"/>
              <a:gd name="T20" fmla="*/ 2147483647 w 67"/>
              <a:gd name="T21" fmla="*/ 2147483647 h 87"/>
              <a:gd name="T22" fmla="*/ 2147483647 w 67"/>
              <a:gd name="T23" fmla="*/ 2147483647 h 87"/>
              <a:gd name="T24" fmla="*/ 2147483647 w 67"/>
              <a:gd name="T25" fmla="*/ 0 h 87"/>
              <a:gd name="T26" fmla="*/ 2147483647 w 67"/>
              <a:gd name="T27" fmla="*/ 0 h 87"/>
              <a:gd name="T28" fmla="*/ 2147483647 w 67"/>
              <a:gd name="T29" fmla="*/ 2147483647 h 87"/>
              <a:gd name="T30" fmla="*/ 2147483647 w 67"/>
              <a:gd name="T31" fmla="*/ 2147483647 h 87"/>
              <a:gd name="T32" fmla="*/ 2147483647 w 67"/>
              <a:gd name="T33" fmla="*/ 2147483647 h 87"/>
              <a:gd name="T34" fmla="*/ 2147483647 w 67"/>
              <a:gd name="T35" fmla="*/ 2147483647 h 87"/>
              <a:gd name="T36" fmla="*/ 2147483647 w 67"/>
              <a:gd name="T37" fmla="*/ 2147483647 h 87"/>
              <a:gd name="T38" fmla="*/ 2147483647 w 67"/>
              <a:gd name="T39" fmla="*/ 2147483647 h 87"/>
              <a:gd name="T40" fmla="*/ 2147483647 w 67"/>
              <a:gd name="T41" fmla="*/ 2147483647 h 87"/>
              <a:gd name="T42" fmla="*/ 2147483647 w 67"/>
              <a:gd name="T43" fmla="*/ 2147483647 h 87"/>
              <a:gd name="T44" fmla="*/ 2147483647 w 67"/>
              <a:gd name="T45" fmla="*/ 2147483647 h 87"/>
              <a:gd name="T46" fmla="*/ 2147483647 w 67"/>
              <a:gd name="T47" fmla="*/ 2147483647 h 87"/>
              <a:gd name="T48" fmla="*/ 2147483647 w 67"/>
              <a:gd name="T49" fmla="*/ 2147483647 h 87"/>
              <a:gd name="T50" fmla="*/ 2147483647 w 67"/>
              <a:gd name="T51" fmla="*/ 2147483647 h 87"/>
              <a:gd name="T52" fmla="*/ 2147483647 w 67"/>
              <a:gd name="T53" fmla="*/ 2147483647 h 87"/>
              <a:gd name="T54" fmla="*/ 2147483647 w 67"/>
              <a:gd name="T55" fmla="*/ 2147483647 h 87"/>
              <a:gd name="T56" fmla="*/ 2147483647 w 67"/>
              <a:gd name="T57" fmla="*/ 2147483647 h 87"/>
              <a:gd name="T58" fmla="*/ 2147483647 w 67"/>
              <a:gd name="T59" fmla="*/ 2147483647 h 87"/>
              <a:gd name="T60" fmla="*/ 2147483647 w 67"/>
              <a:gd name="T61" fmla="*/ 2147483647 h 87"/>
              <a:gd name="T62" fmla="*/ 2147483647 w 67"/>
              <a:gd name="T63" fmla="*/ 2147483647 h 87"/>
              <a:gd name="T64" fmla="*/ 0 w 67"/>
              <a:gd name="T65" fmla="*/ 2147483647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87"/>
              <a:gd name="T101" fmla="*/ 67 w 67"/>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87">
                <a:moveTo>
                  <a:pt x="0" y="60"/>
                </a:moveTo>
                <a:lnTo>
                  <a:pt x="14" y="56"/>
                </a:lnTo>
                <a:lnTo>
                  <a:pt x="17" y="63"/>
                </a:lnTo>
                <a:lnTo>
                  <a:pt x="20" y="70"/>
                </a:lnTo>
                <a:lnTo>
                  <a:pt x="27" y="70"/>
                </a:lnTo>
                <a:lnTo>
                  <a:pt x="34" y="73"/>
                </a:lnTo>
                <a:lnTo>
                  <a:pt x="44" y="70"/>
                </a:lnTo>
                <a:lnTo>
                  <a:pt x="47" y="70"/>
                </a:lnTo>
                <a:lnTo>
                  <a:pt x="51" y="63"/>
                </a:lnTo>
                <a:lnTo>
                  <a:pt x="54" y="60"/>
                </a:lnTo>
                <a:lnTo>
                  <a:pt x="51" y="56"/>
                </a:lnTo>
                <a:lnTo>
                  <a:pt x="47" y="53"/>
                </a:lnTo>
                <a:lnTo>
                  <a:pt x="41" y="53"/>
                </a:lnTo>
                <a:lnTo>
                  <a:pt x="34" y="50"/>
                </a:lnTo>
                <a:lnTo>
                  <a:pt x="20" y="46"/>
                </a:lnTo>
                <a:lnTo>
                  <a:pt x="14" y="43"/>
                </a:lnTo>
                <a:lnTo>
                  <a:pt x="7" y="40"/>
                </a:lnTo>
                <a:lnTo>
                  <a:pt x="4" y="33"/>
                </a:lnTo>
                <a:lnTo>
                  <a:pt x="0" y="30"/>
                </a:lnTo>
                <a:lnTo>
                  <a:pt x="0" y="23"/>
                </a:lnTo>
                <a:lnTo>
                  <a:pt x="0" y="16"/>
                </a:lnTo>
                <a:lnTo>
                  <a:pt x="4" y="13"/>
                </a:lnTo>
                <a:lnTo>
                  <a:pt x="7" y="10"/>
                </a:lnTo>
                <a:lnTo>
                  <a:pt x="10" y="3"/>
                </a:lnTo>
                <a:lnTo>
                  <a:pt x="14" y="3"/>
                </a:lnTo>
                <a:lnTo>
                  <a:pt x="17" y="0"/>
                </a:lnTo>
                <a:lnTo>
                  <a:pt x="24" y="0"/>
                </a:lnTo>
                <a:lnTo>
                  <a:pt x="30" y="0"/>
                </a:lnTo>
                <a:lnTo>
                  <a:pt x="41" y="0"/>
                </a:lnTo>
                <a:lnTo>
                  <a:pt x="47" y="3"/>
                </a:lnTo>
                <a:lnTo>
                  <a:pt x="54" y="6"/>
                </a:lnTo>
                <a:lnTo>
                  <a:pt x="57" y="10"/>
                </a:lnTo>
                <a:lnTo>
                  <a:pt x="61" y="16"/>
                </a:lnTo>
                <a:lnTo>
                  <a:pt x="64" y="23"/>
                </a:lnTo>
                <a:lnTo>
                  <a:pt x="47" y="23"/>
                </a:lnTo>
                <a:lnTo>
                  <a:pt x="47" y="20"/>
                </a:lnTo>
                <a:lnTo>
                  <a:pt x="44" y="16"/>
                </a:lnTo>
                <a:lnTo>
                  <a:pt x="37" y="13"/>
                </a:lnTo>
                <a:lnTo>
                  <a:pt x="30" y="13"/>
                </a:lnTo>
                <a:lnTo>
                  <a:pt x="24" y="13"/>
                </a:lnTo>
                <a:lnTo>
                  <a:pt x="20" y="16"/>
                </a:lnTo>
                <a:lnTo>
                  <a:pt x="17" y="16"/>
                </a:lnTo>
                <a:lnTo>
                  <a:pt x="17" y="23"/>
                </a:lnTo>
                <a:lnTo>
                  <a:pt x="17" y="26"/>
                </a:lnTo>
                <a:lnTo>
                  <a:pt x="20" y="26"/>
                </a:lnTo>
                <a:lnTo>
                  <a:pt x="20" y="30"/>
                </a:lnTo>
                <a:lnTo>
                  <a:pt x="27" y="30"/>
                </a:lnTo>
                <a:lnTo>
                  <a:pt x="34" y="33"/>
                </a:lnTo>
                <a:lnTo>
                  <a:pt x="44" y="36"/>
                </a:lnTo>
                <a:lnTo>
                  <a:pt x="54" y="40"/>
                </a:lnTo>
                <a:lnTo>
                  <a:pt x="57" y="43"/>
                </a:lnTo>
                <a:lnTo>
                  <a:pt x="64" y="46"/>
                </a:lnTo>
                <a:lnTo>
                  <a:pt x="67" y="53"/>
                </a:lnTo>
                <a:lnTo>
                  <a:pt x="67" y="60"/>
                </a:lnTo>
                <a:lnTo>
                  <a:pt x="67" y="66"/>
                </a:lnTo>
                <a:lnTo>
                  <a:pt x="64" y="73"/>
                </a:lnTo>
                <a:lnTo>
                  <a:pt x="57" y="76"/>
                </a:lnTo>
                <a:lnTo>
                  <a:pt x="51" y="83"/>
                </a:lnTo>
                <a:lnTo>
                  <a:pt x="44" y="83"/>
                </a:lnTo>
                <a:lnTo>
                  <a:pt x="34" y="87"/>
                </a:lnTo>
                <a:lnTo>
                  <a:pt x="24" y="83"/>
                </a:lnTo>
                <a:lnTo>
                  <a:pt x="17" y="83"/>
                </a:lnTo>
                <a:lnTo>
                  <a:pt x="10" y="80"/>
                </a:lnTo>
                <a:lnTo>
                  <a:pt x="4" y="70"/>
                </a:lnTo>
                <a:lnTo>
                  <a:pt x="0"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2" name="Freeform 133"/>
          <p:cNvSpPr>
            <a:spLocks/>
          </p:cNvSpPr>
          <p:nvPr/>
        </p:nvSpPr>
        <p:spPr bwMode="auto">
          <a:xfrm>
            <a:off x="4846638" y="1773238"/>
            <a:ext cx="74612" cy="180975"/>
          </a:xfrm>
          <a:custGeom>
            <a:avLst/>
            <a:gdLst>
              <a:gd name="T0" fmla="*/ 0 w 47"/>
              <a:gd name="T1" fmla="*/ 2147483647 h 114"/>
              <a:gd name="T2" fmla="*/ 2147483647 w 47"/>
              <a:gd name="T3" fmla="*/ 0 h 114"/>
              <a:gd name="T4" fmla="*/ 2147483647 w 47"/>
              <a:gd name="T5" fmla="*/ 0 h 114"/>
              <a:gd name="T6" fmla="*/ 2147483647 w 47"/>
              <a:gd name="T7" fmla="*/ 2147483647 h 114"/>
              <a:gd name="T8" fmla="*/ 0 w 47"/>
              <a:gd name="T9" fmla="*/ 2147483647 h 114"/>
              <a:gd name="T10" fmla="*/ 0 60000 65536"/>
              <a:gd name="T11" fmla="*/ 0 60000 65536"/>
              <a:gd name="T12" fmla="*/ 0 60000 65536"/>
              <a:gd name="T13" fmla="*/ 0 60000 65536"/>
              <a:gd name="T14" fmla="*/ 0 60000 65536"/>
              <a:gd name="T15" fmla="*/ 0 w 47"/>
              <a:gd name="T16" fmla="*/ 0 h 114"/>
              <a:gd name="T17" fmla="*/ 47 w 47"/>
              <a:gd name="T18" fmla="*/ 114 h 114"/>
            </a:gdLst>
            <a:ahLst/>
            <a:cxnLst>
              <a:cxn ang="T10">
                <a:pos x="T0" y="T1"/>
              </a:cxn>
              <a:cxn ang="T11">
                <a:pos x="T2" y="T3"/>
              </a:cxn>
              <a:cxn ang="T12">
                <a:pos x="T4" y="T5"/>
              </a:cxn>
              <a:cxn ang="T13">
                <a:pos x="T6" y="T7"/>
              </a:cxn>
              <a:cxn ang="T14">
                <a:pos x="T8" y="T9"/>
              </a:cxn>
            </a:cxnLst>
            <a:rect l="T15" t="T16" r="T17" b="T18"/>
            <a:pathLst>
              <a:path w="47" h="114">
                <a:moveTo>
                  <a:pt x="0" y="114"/>
                </a:moveTo>
                <a:lnTo>
                  <a:pt x="33" y="0"/>
                </a:lnTo>
                <a:lnTo>
                  <a:pt x="47" y="0"/>
                </a:lnTo>
                <a:lnTo>
                  <a:pt x="13" y="114"/>
                </a:lnTo>
                <a:lnTo>
                  <a:pt x="0" y="11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3" name="Freeform 134"/>
          <p:cNvSpPr>
            <a:spLocks noEditPoints="1"/>
          </p:cNvSpPr>
          <p:nvPr/>
        </p:nvSpPr>
        <p:spPr bwMode="auto">
          <a:xfrm>
            <a:off x="4932363" y="1773238"/>
            <a:ext cx="115887" cy="187325"/>
          </a:xfrm>
          <a:custGeom>
            <a:avLst/>
            <a:gdLst>
              <a:gd name="T0" fmla="*/ 0 w 73"/>
              <a:gd name="T1" fmla="*/ 2147483647 h 118"/>
              <a:gd name="T2" fmla="*/ 0 w 73"/>
              <a:gd name="T3" fmla="*/ 2147483647 h 118"/>
              <a:gd name="T4" fmla="*/ 2147483647 w 73"/>
              <a:gd name="T5" fmla="*/ 2147483647 h 118"/>
              <a:gd name="T6" fmla="*/ 2147483647 w 73"/>
              <a:gd name="T7" fmla="*/ 2147483647 h 118"/>
              <a:gd name="T8" fmla="*/ 2147483647 w 73"/>
              <a:gd name="T9" fmla="*/ 2147483647 h 118"/>
              <a:gd name="T10" fmla="*/ 2147483647 w 73"/>
              <a:gd name="T11" fmla="*/ 0 h 118"/>
              <a:gd name="T12" fmla="*/ 2147483647 w 73"/>
              <a:gd name="T13" fmla="*/ 0 h 118"/>
              <a:gd name="T14" fmla="*/ 2147483647 w 73"/>
              <a:gd name="T15" fmla="*/ 0 h 118"/>
              <a:gd name="T16" fmla="*/ 2147483647 w 73"/>
              <a:gd name="T17" fmla="*/ 2147483647 h 118"/>
              <a:gd name="T18" fmla="*/ 2147483647 w 73"/>
              <a:gd name="T19" fmla="*/ 2147483647 h 118"/>
              <a:gd name="T20" fmla="*/ 2147483647 w 73"/>
              <a:gd name="T21" fmla="*/ 2147483647 h 118"/>
              <a:gd name="T22" fmla="*/ 2147483647 w 73"/>
              <a:gd name="T23" fmla="*/ 2147483647 h 118"/>
              <a:gd name="T24" fmla="*/ 2147483647 w 73"/>
              <a:gd name="T25" fmla="*/ 2147483647 h 118"/>
              <a:gd name="T26" fmla="*/ 2147483647 w 73"/>
              <a:gd name="T27" fmla="*/ 2147483647 h 118"/>
              <a:gd name="T28" fmla="*/ 2147483647 w 73"/>
              <a:gd name="T29" fmla="*/ 2147483647 h 118"/>
              <a:gd name="T30" fmla="*/ 2147483647 w 73"/>
              <a:gd name="T31" fmla="*/ 2147483647 h 118"/>
              <a:gd name="T32" fmla="*/ 2147483647 w 73"/>
              <a:gd name="T33" fmla="*/ 2147483647 h 118"/>
              <a:gd name="T34" fmla="*/ 2147483647 w 73"/>
              <a:gd name="T35" fmla="*/ 2147483647 h 118"/>
              <a:gd name="T36" fmla="*/ 2147483647 w 73"/>
              <a:gd name="T37" fmla="*/ 2147483647 h 118"/>
              <a:gd name="T38" fmla="*/ 2147483647 w 73"/>
              <a:gd name="T39" fmla="*/ 2147483647 h 118"/>
              <a:gd name="T40" fmla="*/ 2147483647 w 73"/>
              <a:gd name="T41" fmla="*/ 2147483647 h 118"/>
              <a:gd name="T42" fmla="*/ 2147483647 w 73"/>
              <a:gd name="T43" fmla="*/ 2147483647 h 118"/>
              <a:gd name="T44" fmla="*/ 2147483647 w 73"/>
              <a:gd name="T45" fmla="*/ 2147483647 h 118"/>
              <a:gd name="T46" fmla="*/ 2147483647 w 73"/>
              <a:gd name="T47" fmla="*/ 2147483647 h 118"/>
              <a:gd name="T48" fmla="*/ 2147483647 w 73"/>
              <a:gd name="T49" fmla="*/ 2147483647 h 118"/>
              <a:gd name="T50" fmla="*/ 0 w 73"/>
              <a:gd name="T51" fmla="*/ 2147483647 h 118"/>
              <a:gd name="T52" fmla="*/ 0 w 73"/>
              <a:gd name="T53" fmla="*/ 2147483647 h 118"/>
              <a:gd name="T54" fmla="*/ 2147483647 w 73"/>
              <a:gd name="T55" fmla="*/ 2147483647 h 118"/>
              <a:gd name="T56" fmla="*/ 2147483647 w 73"/>
              <a:gd name="T57" fmla="*/ 2147483647 h 118"/>
              <a:gd name="T58" fmla="*/ 2147483647 w 73"/>
              <a:gd name="T59" fmla="*/ 2147483647 h 118"/>
              <a:gd name="T60" fmla="*/ 2147483647 w 73"/>
              <a:gd name="T61" fmla="*/ 2147483647 h 118"/>
              <a:gd name="T62" fmla="*/ 2147483647 w 73"/>
              <a:gd name="T63" fmla="*/ 2147483647 h 118"/>
              <a:gd name="T64" fmla="*/ 2147483647 w 73"/>
              <a:gd name="T65" fmla="*/ 2147483647 h 118"/>
              <a:gd name="T66" fmla="*/ 2147483647 w 73"/>
              <a:gd name="T67" fmla="*/ 2147483647 h 118"/>
              <a:gd name="T68" fmla="*/ 2147483647 w 73"/>
              <a:gd name="T69" fmla="*/ 2147483647 h 118"/>
              <a:gd name="T70" fmla="*/ 2147483647 w 73"/>
              <a:gd name="T71" fmla="*/ 2147483647 h 118"/>
              <a:gd name="T72" fmla="*/ 2147483647 w 73"/>
              <a:gd name="T73" fmla="*/ 2147483647 h 118"/>
              <a:gd name="T74" fmla="*/ 2147483647 w 73"/>
              <a:gd name="T75" fmla="*/ 2147483647 h 118"/>
              <a:gd name="T76" fmla="*/ 2147483647 w 73"/>
              <a:gd name="T77" fmla="*/ 2147483647 h 118"/>
              <a:gd name="T78" fmla="*/ 2147483647 w 73"/>
              <a:gd name="T79" fmla="*/ 2147483647 h 118"/>
              <a:gd name="T80" fmla="*/ 2147483647 w 73"/>
              <a:gd name="T81" fmla="*/ 2147483647 h 118"/>
              <a:gd name="T82" fmla="*/ 2147483647 w 73"/>
              <a:gd name="T83" fmla="*/ 2147483647 h 118"/>
              <a:gd name="T84" fmla="*/ 2147483647 w 73"/>
              <a:gd name="T85" fmla="*/ 2147483647 h 118"/>
              <a:gd name="T86" fmla="*/ 2147483647 w 73"/>
              <a:gd name="T87" fmla="*/ 2147483647 h 118"/>
              <a:gd name="T88" fmla="*/ 2147483647 w 73"/>
              <a:gd name="T89" fmla="*/ 2147483647 h 118"/>
              <a:gd name="T90" fmla="*/ 2147483647 w 73"/>
              <a:gd name="T91" fmla="*/ 2147483647 h 118"/>
              <a:gd name="T92" fmla="*/ 2147483647 w 73"/>
              <a:gd name="T93" fmla="*/ 2147483647 h 118"/>
              <a:gd name="T94" fmla="*/ 2147483647 w 73"/>
              <a:gd name="T95" fmla="*/ 2147483647 h 11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3"/>
              <a:gd name="T145" fmla="*/ 0 h 118"/>
              <a:gd name="T146" fmla="*/ 73 w 73"/>
              <a:gd name="T147" fmla="*/ 118 h 11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3" h="118">
                <a:moveTo>
                  <a:pt x="0" y="57"/>
                </a:moveTo>
                <a:lnTo>
                  <a:pt x="0" y="41"/>
                </a:lnTo>
                <a:lnTo>
                  <a:pt x="3" y="24"/>
                </a:lnTo>
                <a:lnTo>
                  <a:pt x="6" y="14"/>
                </a:lnTo>
                <a:lnTo>
                  <a:pt x="16" y="7"/>
                </a:lnTo>
                <a:lnTo>
                  <a:pt x="23" y="0"/>
                </a:lnTo>
                <a:lnTo>
                  <a:pt x="36" y="0"/>
                </a:lnTo>
                <a:lnTo>
                  <a:pt x="43" y="0"/>
                </a:lnTo>
                <a:lnTo>
                  <a:pt x="53" y="4"/>
                </a:lnTo>
                <a:lnTo>
                  <a:pt x="60" y="7"/>
                </a:lnTo>
                <a:lnTo>
                  <a:pt x="63" y="14"/>
                </a:lnTo>
                <a:lnTo>
                  <a:pt x="66" y="20"/>
                </a:lnTo>
                <a:lnTo>
                  <a:pt x="70" y="31"/>
                </a:lnTo>
                <a:lnTo>
                  <a:pt x="73" y="44"/>
                </a:lnTo>
                <a:lnTo>
                  <a:pt x="73" y="57"/>
                </a:lnTo>
                <a:lnTo>
                  <a:pt x="73" y="77"/>
                </a:lnTo>
                <a:lnTo>
                  <a:pt x="70" y="91"/>
                </a:lnTo>
                <a:lnTo>
                  <a:pt x="63" y="101"/>
                </a:lnTo>
                <a:lnTo>
                  <a:pt x="56" y="111"/>
                </a:lnTo>
                <a:lnTo>
                  <a:pt x="46" y="114"/>
                </a:lnTo>
                <a:lnTo>
                  <a:pt x="36" y="118"/>
                </a:lnTo>
                <a:lnTo>
                  <a:pt x="26" y="114"/>
                </a:lnTo>
                <a:lnTo>
                  <a:pt x="16" y="111"/>
                </a:lnTo>
                <a:lnTo>
                  <a:pt x="10" y="104"/>
                </a:lnTo>
                <a:lnTo>
                  <a:pt x="3" y="94"/>
                </a:lnTo>
                <a:lnTo>
                  <a:pt x="0" y="77"/>
                </a:lnTo>
                <a:lnTo>
                  <a:pt x="0" y="57"/>
                </a:lnTo>
                <a:close/>
                <a:moveTo>
                  <a:pt x="13" y="57"/>
                </a:moveTo>
                <a:lnTo>
                  <a:pt x="13" y="74"/>
                </a:lnTo>
                <a:lnTo>
                  <a:pt x="16" y="87"/>
                </a:lnTo>
                <a:lnTo>
                  <a:pt x="20" y="94"/>
                </a:lnTo>
                <a:lnTo>
                  <a:pt x="26" y="101"/>
                </a:lnTo>
                <a:lnTo>
                  <a:pt x="36" y="104"/>
                </a:lnTo>
                <a:lnTo>
                  <a:pt x="43" y="101"/>
                </a:lnTo>
                <a:lnTo>
                  <a:pt x="53" y="94"/>
                </a:lnTo>
                <a:lnTo>
                  <a:pt x="56" y="87"/>
                </a:lnTo>
                <a:lnTo>
                  <a:pt x="56" y="74"/>
                </a:lnTo>
                <a:lnTo>
                  <a:pt x="60" y="57"/>
                </a:lnTo>
                <a:lnTo>
                  <a:pt x="56" y="41"/>
                </a:lnTo>
                <a:lnTo>
                  <a:pt x="56" y="31"/>
                </a:lnTo>
                <a:lnTo>
                  <a:pt x="53" y="20"/>
                </a:lnTo>
                <a:lnTo>
                  <a:pt x="43" y="14"/>
                </a:lnTo>
                <a:lnTo>
                  <a:pt x="36" y="14"/>
                </a:lnTo>
                <a:lnTo>
                  <a:pt x="26" y="14"/>
                </a:lnTo>
                <a:lnTo>
                  <a:pt x="20" y="20"/>
                </a:lnTo>
                <a:lnTo>
                  <a:pt x="16" y="31"/>
                </a:lnTo>
                <a:lnTo>
                  <a:pt x="13" y="41"/>
                </a:lnTo>
                <a:lnTo>
                  <a:pt x="13" y="5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4" name="Rectangle 135"/>
          <p:cNvSpPr>
            <a:spLocks noChangeArrowheads="1"/>
          </p:cNvSpPr>
          <p:nvPr/>
        </p:nvSpPr>
        <p:spPr bwMode="auto">
          <a:xfrm>
            <a:off x="5149850" y="1773238"/>
            <a:ext cx="25400" cy="180975"/>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645" name="Freeform 136"/>
          <p:cNvSpPr>
            <a:spLocks noEditPoints="1"/>
          </p:cNvSpPr>
          <p:nvPr/>
        </p:nvSpPr>
        <p:spPr bwMode="auto">
          <a:xfrm>
            <a:off x="5197475" y="1822450"/>
            <a:ext cx="122238" cy="138113"/>
          </a:xfrm>
          <a:custGeom>
            <a:avLst/>
            <a:gdLst>
              <a:gd name="T0" fmla="*/ 0 w 77"/>
              <a:gd name="T1" fmla="*/ 2147483647 h 87"/>
              <a:gd name="T2" fmla="*/ 0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0 h 87"/>
              <a:gd name="T12" fmla="*/ 2147483647 w 77"/>
              <a:gd name="T13" fmla="*/ 0 h 87"/>
              <a:gd name="T14" fmla="*/ 2147483647 w 77"/>
              <a:gd name="T15" fmla="*/ 0 h 87"/>
              <a:gd name="T16" fmla="*/ 2147483647 w 77"/>
              <a:gd name="T17" fmla="*/ 2147483647 h 87"/>
              <a:gd name="T18" fmla="*/ 2147483647 w 77"/>
              <a:gd name="T19" fmla="*/ 2147483647 h 87"/>
              <a:gd name="T20" fmla="*/ 2147483647 w 77"/>
              <a:gd name="T21" fmla="*/ 2147483647 h 87"/>
              <a:gd name="T22" fmla="*/ 2147483647 w 77"/>
              <a:gd name="T23" fmla="*/ 2147483647 h 87"/>
              <a:gd name="T24" fmla="*/ 2147483647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2147483647 h 87"/>
              <a:gd name="T34" fmla="*/ 2147483647 w 77"/>
              <a:gd name="T35" fmla="*/ 2147483647 h 87"/>
              <a:gd name="T36" fmla="*/ 2147483647 w 77"/>
              <a:gd name="T37" fmla="*/ 2147483647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0 w 77"/>
              <a:gd name="T47" fmla="*/ 2147483647 h 87"/>
              <a:gd name="T48" fmla="*/ 0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2147483647 w 77"/>
              <a:gd name="T91" fmla="*/ 2147483647 h 8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7"/>
              <a:gd name="T139" fmla="*/ 0 h 87"/>
              <a:gd name="T140" fmla="*/ 77 w 77"/>
              <a:gd name="T141" fmla="*/ 87 h 8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7" h="87">
                <a:moveTo>
                  <a:pt x="0" y="43"/>
                </a:moveTo>
                <a:lnTo>
                  <a:pt x="0" y="26"/>
                </a:lnTo>
                <a:lnTo>
                  <a:pt x="7" y="16"/>
                </a:lnTo>
                <a:lnTo>
                  <a:pt x="13" y="6"/>
                </a:lnTo>
                <a:lnTo>
                  <a:pt x="20" y="3"/>
                </a:lnTo>
                <a:lnTo>
                  <a:pt x="27" y="0"/>
                </a:lnTo>
                <a:lnTo>
                  <a:pt x="37" y="0"/>
                </a:lnTo>
                <a:lnTo>
                  <a:pt x="47" y="0"/>
                </a:lnTo>
                <a:lnTo>
                  <a:pt x="57" y="3"/>
                </a:lnTo>
                <a:lnTo>
                  <a:pt x="63" y="10"/>
                </a:lnTo>
                <a:lnTo>
                  <a:pt x="70" y="20"/>
                </a:lnTo>
                <a:lnTo>
                  <a:pt x="73" y="30"/>
                </a:lnTo>
                <a:lnTo>
                  <a:pt x="77" y="40"/>
                </a:lnTo>
                <a:lnTo>
                  <a:pt x="73" y="56"/>
                </a:lnTo>
                <a:lnTo>
                  <a:pt x="70" y="66"/>
                </a:lnTo>
                <a:lnTo>
                  <a:pt x="63" y="73"/>
                </a:lnTo>
                <a:lnTo>
                  <a:pt x="57" y="80"/>
                </a:lnTo>
                <a:lnTo>
                  <a:pt x="47" y="83"/>
                </a:lnTo>
                <a:lnTo>
                  <a:pt x="37" y="87"/>
                </a:lnTo>
                <a:lnTo>
                  <a:pt x="27" y="83"/>
                </a:lnTo>
                <a:lnTo>
                  <a:pt x="17" y="80"/>
                </a:lnTo>
                <a:lnTo>
                  <a:pt x="10" y="73"/>
                </a:lnTo>
                <a:lnTo>
                  <a:pt x="3" y="66"/>
                </a:lnTo>
                <a:lnTo>
                  <a:pt x="0" y="56"/>
                </a:lnTo>
                <a:lnTo>
                  <a:pt x="0" y="43"/>
                </a:lnTo>
                <a:close/>
                <a:moveTo>
                  <a:pt x="17" y="43"/>
                </a:moveTo>
                <a:lnTo>
                  <a:pt x="17" y="50"/>
                </a:lnTo>
                <a:lnTo>
                  <a:pt x="17" y="60"/>
                </a:lnTo>
                <a:lnTo>
                  <a:pt x="20" y="63"/>
                </a:lnTo>
                <a:lnTo>
                  <a:pt x="30" y="70"/>
                </a:lnTo>
                <a:lnTo>
                  <a:pt x="37" y="73"/>
                </a:lnTo>
                <a:lnTo>
                  <a:pt x="47" y="70"/>
                </a:lnTo>
                <a:lnTo>
                  <a:pt x="53" y="63"/>
                </a:lnTo>
                <a:lnTo>
                  <a:pt x="57" y="60"/>
                </a:lnTo>
                <a:lnTo>
                  <a:pt x="60" y="50"/>
                </a:lnTo>
                <a:lnTo>
                  <a:pt x="60" y="43"/>
                </a:lnTo>
                <a:lnTo>
                  <a:pt x="60" y="33"/>
                </a:lnTo>
                <a:lnTo>
                  <a:pt x="57" y="26"/>
                </a:lnTo>
                <a:lnTo>
                  <a:pt x="53" y="20"/>
                </a:lnTo>
                <a:lnTo>
                  <a:pt x="47" y="13"/>
                </a:lnTo>
                <a:lnTo>
                  <a:pt x="37" y="13"/>
                </a:lnTo>
                <a:lnTo>
                  <a:pt x="30" y="13"/>
                </a:lnTo>
                <a:lnTo>
                  <a:pt x="20" y="20"/>
                </a:lnTo>
                <a:lnTo>
                  <a:pt x="17" y="26"/>
                </a:lnTo>
                <a:lnTo>
                  <a:pt x="17" y="33"/>
                </a:lnTo>
                <a:lnTo>
                  <a:pt x="17" y="4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6" name="Freeform 137"/>
          <p:cNvSpPr>
            <a:spLocks noEditPoints="1"/>
          </p:cNvSpPr>
          <p:nvPr/>
        </p:nvSpPr>
        <p:spPr bwMode="auto">
          <a:xfrm>
            <a:off x="5340350" y="1822450"/>
            <a:ext cx="117475" cy="138113"/>
          </a:xfrm>
          <a:custGeom>
            <a:avLst/>
            <a:gdLst>
              <a:gd name="T0" fmla="*/ 2147483647 w 74"/>
              <a:gd name="T1" fmla="*/ 2147483647 h 87"/>
              <a:gd name="T2" fmla="*/ 2147483647 w 74"/>
              <a:gd name="T3" fmla="*/ 2147483647 h 87"/>
              <a:gd name="T4" fmla="*/ 2147483647 w 74"/>
              <a:gd name="T5" fmla="*/ 2147483647 h 87"/>
              <a:gd name="T6" fmla="*/ 0 w 74"/>
              <a:gd name="T7" fmla="*/ 2147483647 h 87"/>
              <a:gd name="T8" fmla="*/ 0 w 74"/>
              <a:gd name="T9" fmla="*/ 2147483647 h 87"/>
              <a:gd name="T10" fmla="*/ 2147483647 w 74"/>
              <a:gd name="T11" fmla="*/ 2147483647 h 87"/>
              <a:gd name="T12" fmla="*/ 2147483647 w 74"/>
              <a:gd name="T13" fmla="*/ 2147483647 h 87"/>
              <a:gd name="T14" fmla="*/ 2147483647 w 74"/>
              <a:gd name="T15" fmla="*/ 2147483647 h 87"/>
              <a:gd name="T16" fmla="*/ 2147483647 w 74"/>
              <a:gd name="T17" fmla="*/ 2147483647 h 87"/>
              <a:gd name="T18" fmla="*/ 2147483647 w 74"/>
              <a:gd name="T19" fmla="*/ 2147483647 h 87"/>
              <a:gd name="T20" fmla="*/ 2147483647 w 74"/>
              <a:gd name="T21" fmla="*/ 2147483647 h 87"/>
              <a:gd name="T22" fmla="*/ 2147483647 w 74"/>
              <a:gd name="T23" fmla="*/ 2147483647 h 87"/>
              <a:gd name="T24" fmla="*/ 2147483647 w 74"/>
              <a:gd name="T25" fmla="*/ 2147483647 h 87"/>
              <a:gd name="T26" fmla="*/ 2147483647 w 74"/>
              <a:gd name="T27" fmla="*/ 2147483647 h 87"/>
              <a:gd name="T28" fmla="*/ 0 w 74"/>
              <a:gd name="T29" fmla="*/ 2147483647 h 87"/>
              <a:gd name="T30" fmla="*/ 2147483647 w 74"/>
              <a:gd name="T31" fmla="*/ 2147483647 h 87"/>
              <a:gd name="T32" fmla="*/ 2147483647 w 74"/>
              <a:gd name="T33" fmla="*/ 2147483647 h 87"/>
              <a:gd name="T34" fmla="*/ 2147483647 w 74"/>
              <a:gd name="T35" fmla="*/ 0 h 87"/>
              <a:gd name="T36" fmla="*/ 2147483647 w 74"/>
              <a:gd name="T37" fmla="*/ 0 h 87"/>
              <a:gd name="T38" fmla="*/ 2147483647 w 74"/>
              <a:gd name="T39" fmla="*/ 2147483647 h 87"/>
              <a:gd name="T40" fmla="*/ 2147483647 w 74"/>
              <a:gd name="T41" fmla="*/ 2147483647 h 87"/>
              <a:gd name="T42" fmla="*/ 2147483647 w 74"/>
              <a:gd name="T43" fmla="*/ 2147483647 h 87"/>
              <a:gd name="T44" fmla="*/ 2147483647 w 74"/>
              <a:gd name="T45" fmla="*/ 2147483647 h 87"/>
              <a:gd name="T46" fmla="*/ 2147483647 w 74"/>
              <a:gd name="T47" fmla="*/ 2147483647 h 87"/>
              <a:gd name="T48" fmla="*/ 2147483647 w 74"/>
              <a:gd name="T49" fmla="*/ 2147483647 h 87"/>
              <a:gd name="T50" fmla="*/ 2147483647 w 74"/>
              <a:gd name="T51" fmla="*/ 2147483647 h 87"/>
              <a:gd name="T52" fmla="*/ 2147483647 w 74"/>
              <a:gd name="T53" fmla="*/ 2147483647 h 87"/>
              <a:gd name="T54" fmla="*/ 2147483647 w 74"/>
              <a:gd name="T55" fmla="*/ 2147483647 h 87"/>
              <a:gd name="T56" fmla="*/ 2147483647 w 74"/>
              <a:gd name="T57" fmla="*/ 2147483647 h 87"/>
              <a:gd name="T58" fmla="*/ 2147483647 w 74"/>
              <a:gd name="T59" fmla="*/ 2147483647 h 87"/>
              <a:gd name="T60" fmla="*/ 2147483647 w 74"/>
              <a:gd name="T61" fmla="*/ 2147483647 h 87"/>
              <a:gd name="T62" fmla="*/ 2147483647 w 74"/>
              <a:gd name="T63" fmla="*/ 2147483647 h 87"/>
              <a:gd name="T64" fmla="*/ 2147483647 w 74"/>
              <a:gd name="T65" fmla="*/ 2147483647 h 87"/>
              <a:gd name="T66" fmla="*/ 2147483647 w 74"/>
              <a:gd name="T67" fmla="*/ 2147483647 h 87"/>
              <a:gd name="T68" fmla="*/ 2147483647 w 74"/>
              <a:gd name="T69" fmla="*/ 2147483647 h 87"/>
              <a:gd name="T70" fmla="*/ 2147483647 w 74"/>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4"/>
              <a:gd name="T109" fmla="*/ 0 h 87"/>
              <a:gd name="T110" fmla="*/ 74 w 74"/>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4" h="87">
                <a:moveTo>
                  <a:pt x="54" y="73"/>
                </a:moveTo>
                <a:lnTo>
                  <a:pt x="47" y="80"/>
                </a:lnTo>
                <a:lnTo>
                  <a:pt x="40" y="83"/>
                </a:lnTo>
                <a:lnTo>
                  <a:pt x="34" y="87"/>
                </a:lnTo>
                <a:lnTo>
                  <a:pt x="24" y="87"/>
                </a:lnTo>
                <a:lnTo>
                  <a:pt x="14" y="83"/>
                </a:lnTo>
                <a:lnTo>
                  <a:pt x="7" y="80"/>
                </a:lnTo>
                <a:lnTo>
                  <a:pt x="0" y="70"/>
                </a:lnTo>
                <a:lnTo>
                  <a:pt x="0" y="63"/>
                </a:lnTo>
                <a:lnTo>
                  <a:pt x="0" y="56"/>
                </a:lnTo>
                <a:lnTo>
                  <a:pt x="0" y="50"/>
                </a:lnTo>
                <a:lnTo>
                  <a:pt x="4" y="46"/>
                </a:lnTo>
                <a:lnTo>
                  <a:pt x="7" y="43"/>
                </a:lnTo>
                <a:lnTo>
                  <a:pt x="14" y="40"/>
                </a:lnTo>
                <a:lnTo>
                  <a:pt x="17" y="36"/>
                </a:lnTo>
                <a:lnTo>
                  <a:pt x="24" y="36"/>
                </a:lnTo>
                <a:lnTo>
                  <a:pt x="30" y="36"/>
                </a:lnTo>
                <a:lnTo>
                  <a:pt x="44" y="33"/>
                </a:lnTo>
                <a:lnTo>
                  <a:pt x="54" y="30"/>
                </a:lnTo>
                <a:lnTo>
                  <a:pt x="54" y="26"/>
                </a:lnTo>
                <a:lnTo>
                  <a:pt x="50" y="20"/>
                </a:lnTo>
                <a:lnTo>
                  <a:pt x="47" y="16"/>
                </a:lnTo>
                <a:lnTo>
                  <a:pt x="44" y="13"/>
                </a:lnTo>
                <a:lnTo>
                  <a:pt x="34" y="13"/>
                </a:lnTo>
                <a:lnTo>
                  <a:pt x="27" y="13"/>
                </a:lnTo>
                <a:lnTo>
                  <a:pt x="20" y="16"/>
                </a:lnTo>
                <a:lnTo>
                  <a:pt x="17" y="20"/>
                </a:lnTo>
                <a:lnTo>
                  <a:pt x="17" y="26"/>
                </a:lnTo>
                <a:lnTo>
                  <a:pt x="0" y="23"/>
                </a:lnTo>
                <a:lnTo>
                  <a:pt x="4" y="16"/>
                </a:lnTo>
                <a:lnTo>
                  <a:pt x="7" y="10"/>
                </a:lnTo>
                <a:lnTo>
                  <a:pt x="10" y="6"/>
                </a:lnTo>
                <a:lnTo>
                  <a:pt x="20" y="3"/>
                </a:lnTo>
                <a:lnTo>
                  <a:pt x="27" y="0"/>
                </a:lnTo>
                <a:lnTo>
                  <a:pt x="37" y="0"/>
                </a:lnTo>
                <a:lnTo>
                  <a:pt x="47" y="0"/>
                </a:lnTo>
                <a:lnTo>
                  <a:pt x="54" y="0"/>
                </a:lnTo>
                <a:lnTo>
                  <a:pt x="60" y="3"/>
                </a:lnTo>
                <a:lnTo>
                  <a:pt x="64" y="6"/>
                </a:lnTo>
                <a:lnTo>
                  <a:pt x="67" y="13"/>
                </a:lnTo>
                <a:lnTo>
                  <a:pt x="67" y="16"/>
                </a:lnTo>
                <a:lnTo>
                  <a:pt x="67" y="23"/>
                </a:lnTo>
                <a:lnTo>
                  <a:pt x="70" y="30"/>
                </a:lnTo>
                <a:lnTo>
                  <a:pt x="70" y="46"/>
                </a:lnTo>
                <a:lnTo>
                  <a:pt x="70" y="60"/>
                </a:lnTo>
                <a:lnTo>
                  <a:pt x="70" y="66"/>
                </a:lnTo>
                <a:lnTo>
                  <a:pt x="70" y="73"/>
                </a:lnTo>
                <a:lnTo>
                  <a:pt x="70" y="80"/>
                </a:lnTo>
                <a:lnTo>
                  <a:pt x="74" y="83"/>
                </a:lnTo>
                <a:lnTo>
                  <a:pt x="60" y="83"/>
                </a:lnTo>
                <a:lnTo>
                  <a:pt x="57" y="80"/>
                </a:lnTo>
                <a:lnTo>
                  <a:pt x="54" y="73"/>
                </a:lnTo>
                <a:close/>
                <a:moveTo>
                  <a:pt x="54" y="43"/>
                </a:moveTo>
                <a:lnTo>
                  <a:pt x="44" y="46"/>
                </a:lnTo>
                <a:lnTo>
                  <a:pt x="30" y="50"/>
                </a:lnTo>
                <a:lnTo>
                  <a:pt x="24" y="50"/>
                </a:lnTo>
                <a:lnTo>
                  <a:pt x="20" y="50"/>
                </a:lnTo>
                <a:lnTo>
                  <a:pt x="17" y="53"/>
                </a:lnTo>
                <a:lnTo>
                  <a:pt x="17" y="56"/>
                </a:lnTo>
                <a:lnTo>
                  <a:pt x="14" y="56"/>
                </a:lnTo>
                <a:lnTo>
                  <a:pt x="14" y="60"/>
                </a:lnTo>
                <a:lnTo>
                  <a:pt x="14" y="66"/>
                </a:lnTo>
                <a:lnTo>
                  <a:pt x="17" y="70"/>
                </a:lnTo>
                <a:lnTo>
                  <a:pt x="24" y="70"/>
                </a:lnTo>
                <a:lnTo>
                  <a:pt x="30" y="73"/>
                </a:lnTo>
                <a:lnTo>
                  <a:pt x="37" y="70"/>
                </a:lnTo>
                <a:lnTo>
                  <a:pt x="40" y="70"/>
                </a:lnTo>
                <a:lnTo>
                  <a:pt x="47" y="66"/>
                </a:lnTo>
                <a:lnTo>
                  <a:pt x="50" y="60"/>
                </a:lnTo>
                <a:lnTo>
                  <a:pt x="50" y="56"/>
                </a:lnTo>
                <a:lnTo>
                  <a:pt x="54" y="50"/>
                </a:lnTo>
                <a:lnTo>
                  <a:pt x="54" y="4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7" name="Freeform 138"/>
          <p:cNvSpPr>
            <a:spLocks noEditPoints="1"/>
          </p:cNvSpPr>
          <p:nvPr/>
        </p:nvSpPr>
        <p:spPr bwMode="auto">
          <a:xfrm>
            <a:off x="5478463" y="1773238"/>
            <a:ext cx="111125" cy="187325"/>
          </a:xfrm>
          <a:custGeom>
            <a:avLst/>
            <a:gdLst>
              <a:gd name="T0" fmla="*/ 2147483647 w 70"/>
              <a:gd name="T1" fmla="*/ 2147483647 h 118"/>
              <a:gd name="T2" fmla="*/ 2147483647 w 70"/>
              <a:gd name="T3" fmla="*/ 2147483647 h 118"/>
              <a:gd name="T4" fmla="*/ 2147483647 w 70"/>
              <a:gd name="T5" fmla="*/ 2147483647 h 118"/>
              <a:gd name="T6" fmla="*/ 2147483647 w 70"/>
              <a:gd name="T7" fmla="*/ 2147483647 h 118"/>
              <a:gd name="T8" fmla="*/ 2147483647 w 70"/>
              <a:gd name="T9" fmla="*/ 2147483647 h 118"/>
              <a:gd name="T10" fmla="*/ 2147483647 w 70"/>
              <a:gd name="T11" fmla="*/ 2147483647 h 118"/>
              <a:gd name="T12" fmla="*/ 2147483647 w 70"/>
              <a:gd name="T13" fmla="*/ 2147483647 h 118"/>
              <a:gd name="T14" fmla="*/ 2147483647 w 70"/>
              <a:gd name="T15" fmla="*/ 2147483647 h 118"/>
              <a:gd name="T16" fmla="*/ 2147483647 w 70"/>
              <a:gd name="T17" fmla="*/ 2147483647 h 118"/>
              <a:gd name="T18" fmla="*/ 0 w 70"/>
              <a:gd name="T19" fmla="*/ 2147483647 h 118"/>
              <a:gd name="T20" fmla="*/ 0 w 70"/>
              <a:gd name="T21" fmla="*/ 2147483647 h 118"/>
              <a:gd name="T22" fmla="*/ 0 w 70"/>
              <a:gd name="T23" fmla="*/ 2147483647 h 118"/>
              <a:gd name="T24" fmla="*/ 2147483647 w 70"/>
              <a:gd name="T25" fmla="*/ 2147483647 h 118"/>
              <a:gd name="T26" fmla="*/ 2147483647 w 70"/>
              <a:gd name="T27" fmla="*/ 2147483647 h 118"/>
              <a:gd name="T28" fmla="*/ 2147483647 w 70"/>
              <a:gd name="T29" fmla="*/ 2147483647 h 118"/>
              <a:gd name="T30" fmla="*/ 2147483647 w 70"/>
              <a:gd name="T31" fmla="*/ 2147483647 h 118"/>
              <a:gd name="T32" fmla="*/ 2147483647 w 70"/>
              <a:gd name="T33" fmla="*/ 2147483647 h 118"/>
              <a:gd name="T34" fmla="*/ 2147483647 w 70"/>
              <a:gd name="T35" fmla="*/ 2147483647 h 118"/>
              <a:gd name="T36" fmla="*/ 2147483647 w 70"/>
              <a:gd name="T37" fmla="*/ 2147483647 h 118"/>
              <a:gd name="T38" fmla="*/ 2147483647 w 70"/>
              <a:gd name="T39" fmla="*/ 2147483647 h 118"/>
              <a:gd name="T40" fmla="*/ 2147483647 w 70"/>
              <a:gd name="T41" fmla="*/ 2147483647 h 118"/>
              <a:gd name="T42" fmla="*/ 2147483647 w 70"/>
              <a:gd name="T43" fmla="*/ 0 h 118"/>
              <a:gd name="T44" fmla="*/ 2147483647 w 70"/>
              <a:gd name="T45" fmla="*/ 0 h 118"/>
              <a:gd name="T46" fmla="*/ 2147483647 w 70"/>
              <a:gd name="T47" fmla="*/ 2147483647 h 118"/>
              <a:gd name="T48" fmla="*/ 2147483647 w 70"/>
              <a:gd name="T49" fmla="*/ 2147483647 h 118"/>
              <a:gd name="T50" fmla="*/ 2147483647 w 70"/>
              <a:gd name="T51" fmla="*/ 2147483647 h 118"/>
              <a:gd name="T52" fmla="*/ 2147483647 w 70"/>
              <a:gd name="T53" fmla="*/ 2147483647 h 118"/>
              <a:gd name="T54" fmla="*/ 2147483647 w 70"/>
              <a:gd name="T55" fmla="*/ 2147483647 h 118"/>
              <a:gd name="T56" fmla="*/ 2147483647 w 70"/>
              <a:gd name="T57" fmla="*/ 2147483647 h 118"/>
              <a:gd name="T58" fmla="*/ 2147483647 w 70"/>
              <a:gd name="T59" fmla="*/ 2147483647 h 118"/>
              <a:gd name="T60" fmla="*/ 2147483647 w 70"/>
              <a:gd name="T61" fmla="*/ 2147483647 h 118"/>
              <a:gd name="T62" fmla="*/ 2147483647 w 70"/>
              <a:gd name="T63" fmla="*/ 2147483647 h 118"/>
              <a:gd name="T64" fmla="*/ 2147483647 w 70"/>
              <a:gd name="T65" fmla="*/ 2147483647 h 118"/>
              <a:gd name="T66" fmla="*/ 2147483647 w 70"/>
              <a:gd name="T67" fmla="*/ 2147483647 h 118"/>
              <a:gd name="T68" fmla="*/ 2147483647 w 70"/>
              <a:gd name="T69" fmla="*/ 2147483647 h 118"/>
              <a:gd name="T70" fmla="*/ 2147483647 w 70"/>
              <a:gd name="T71" fmla="*/ 2147483647 h 118"/>
              <a:gd name="T72" fmla="*/ 2147483647 w 70"/>
              <a:gd name="T73" fmla="*/ 2147483647 h 118"/>
              <a:gd name="T74" fmla="*/ 2147483647 w 70"/>
              <a:gd name="T75" fmla="*/ 2147483647 h 118"/>
              <a:gd name="T76" fmla="*/ 2147483647 w 70"/>
              <a:gd name="T77" fmla="*/ 2147483647 h 118"/>
              <a:gd name="T78" fmla="*/ 2147483647 w 70"/>
              <a:gd name="T79" fmla="*/ 2147483647 h 118"/>
              <a:gd name="T80" fmla="*/ 2147483647 w 70"/>
              <a:gd name="T81" fmla="*/ 2147483647 h 118"/>
              <a:gd name="T82" fmla="*/ 2147483647 w 70"/>
              <a:gd name="T83" fmla="*/ 2147483647 h 118"/>
              <a:gd name="T84" fmla="*/ 2147483647 w 70"/>
              <a:gd name="T85" fmla="*/ 2147483647 h 118"/>
              <a:gd name="T86" fmla="*/ 2147483647 w 70"/>
              <a:gd name="T87" fmla="*/ 2147483647 h 118"/>
              <a:gd name="T88" fmla="*/ 2147483647 w 70"/>
              <a:gd name="T89" fmla="*/ 2147483647 h 118"/>
              <a:gd name="T90" fmla="*/ 2147483647 w 70"/>
              <a:gd name="T91" fmla="*/ 2147483647 h 1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0"/>
              <a:gd name="T139" fmla="*/ 0 h 118"/>
              <a:gd name="T140" fmla="*/ 70 w 70"/>
              <a:gd name="T141" fmla="*/ 118 h 11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0" h="118">
                <a:moveTo>
                  <a:pt x="57" y="114"/>
                </a:moveTo>
                <a:lnTo>
                  <a:pt x="57" y="101"/>
                </a:lnTo>
                <a:lnTo>
                  <a:pt x="50" y="111"/>
                </a:lnTo>
                <a:lnTo>
                  <a:pt x="44" y="114"/>
                </a:lnTo>
                <a:lnTo>
                  <a:pt x="34" y="118"/>
                </a:lnTo>
                <a:lnTo>
                  <a:pt x="24" y="114"/>
                </a:lnTo>
                <a:lnTo>
                  <a:pt x="17" y="111"/>
                </a:lnTo>
                <a:lnTo>
                  <a:pt x="7" y="104"/>
                </a:lnTo>
                <a:lnTo>
                  <a:pt x="4" y="94"/>
                </a:lnTo>
                <a:lnTo>
                  <a:pt x="0" y="84"/>
                </a:lnTo>
                <a:lnTo>
                  <a:pt x="0" y="74"/>
                </a:lnTo>
                <a:lnTo>
                  <a:pt x="0" y="61"/>
                </a:lnTo>
                <a:lnTo>
                  <a:pt x="4" y="51"/>
                </a:lnTo>
                <a:lnTo>
                  <a:pt x="7" y="41"/>
                </a:lnTo>
                <a:lnTo>
                  <a:pt x="14" y="34"/>
                </a:lnTo>
                <a:lnTo>
                  <a:pt x="24" y="31"/>
                </a:lnTo>
                <a:lnTo>
                  <a:pt x="34" y="31"/>
                </a:lnTo>
                <a:lnTo>
                  <a:pt x="40" y="31"/>
                </a:lnTo>
                <a:lnTo>
                  <a:pt x="47" y="34"/>
                </a:lnTo>
                <a:lnTo>
                  <a:pt x="50" y="37"/>
                </a:lnTo>
                <a:lnTo>
                  <a:pt x="57" y="44"/>
                </a:lnTo>
                <a:lnTo>
                  <a:pt x="57" y="0"/>
                </a:lnTo>
                <a:lnTo>
                  <a:pt x="70" y="0"/>
                </a:lnTo>
                <a:lnTo>
                  <a:pt x="70" y="114"/>
                </a:lnTo>
                <a:lnTo>
                  <a:pt x="57" y="114"/>
                </a:lnTo>
                <a:close/>
                <a:moveTo>
                  <a:pt x="14" y="74"/>
                </a:moveTo>
                <a:lnTo>
                  <a:pt x="14" y="81"/>
                </a:lnTo>
                <a:lnTo>
                  <a:pt x="17" y="91"/>
                </a:lnTo>
                <a:lnTo>
                  <a:pt x="20" y="94"/>
                </a:lnTo>
                <a:lnTo>
                  <a:pt x="27" y="101"/>
                </a:lnTo>
                <a:lnTo>
                  <a:pt x="34" y="104"/>
                </a:lnTo>
                <a:lnTo>
                  <a:pt x="44" y="101"/>
                </a:lnTo>
                <a:lnTo>
                  <a:pt x="50" y="97"/>
                </a:lnTo>
                <a:lnTo>
                  <a:pt x="54" y="91"/>
                </a:lnTo>
                <a:lnTo>
                  <a:pt x="54" y="84"/>
                </a:lnTo>
                <a:lnTo>
                  <a:pt x="57" y="74"/>
                </a:lnTo>
                <a:lnTo>
                  <a:pt x="54" y="64"/>
                </a:lnTo>
                <a:lnTo>
                  <a:pt x="54" y="57"/>
                </a:lnTo>
                <a:lnTo>
                  <a:pt x="50" y="51"/>
                </a:lnTo>
                <a:lnTo>
                  <a:pt x="44" y="44"/>
                </a:lnTo>
                <a:lnTo>
                  <a:pt x="34" y="44"/>
                </a:lnTo>
                <a:lnTo>
                  <a:pt x="27" y="44"/>
                </a:lnTo>
                <a:lnTo>
                  <a:pt x="20" y="51"/>
                </a:lnTo>
                <a:lnTo>
                  <a:pt x="17" y="57"/>
                </a:lnTo>
                <a:lnTo>
                  <a:pt x="14" y="64"/>
                </a:lnTo>
                <a:lnTo>
                  <a:pt x="14"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8" name="Freeform 139"/>
          <p:cNvSpPr>
            <a:spLocks/>
          </p:cNvSpPr>
          <p:nvPr/>
        </p:nvSpPr>
        <p:spPr bwMode="auto">
          <a:xfrm>
            <a:off x="5616575" y="1773238"/>
            <a:ext cx="63500" cy="234950"/>
          </a:xfrm>
          <a:custGeom>
            <a:avLst/>
            <a:gdLst>
              <a:gd name="T0" fmla="*/ 2147483647 w 40"/>
              <a:gd name="T1" fmla="*/ 2147483647 h 148"/>
              <a:gd name="T2" fmla="*/ 0 w 40"/>
              <a:gd name="T3" fmla="*/ 2147483647 h 148"/>
              <a:gd name="T4" fmla="*/ 2147483647 w 40"/>
              <a:gd name="T5" fmla="*/ 2147483647 h 148"/>
              <a:gd name="T6" fmla="*/ 2147483647 w 40"/>
              <a:gd name="T7" fmla="*/ 2147483647 h 148"/>
              <a:gd name="T8" fmla="*/ 2147483647 w 40"/>
              <a:gd name="T9" fmla="*/ 2147483647 h 148"/>
              <a:gd name="T10" fmla="*/ 2147483647 w 40"/>
              <a:gd name="T11" fmla="*/ 2147483647 h 148"/>
              <a:gd name="T12" fmla="*/ 2147483647 w 40"/>
              <a:gd name="T13" fmla="*/ 2147483647 h 148"/>
              <a:gd name="T14" fmla="*/ 2147483647 w 40"/>
              <a:gd name="T15" fmla="*/ 2147483647 h 148"/>
              <a:gd name="T16" fmla="*/ 2147483647 w 40"/>
              <a:gd name="T17" fmla="*/ 2147483647 h 148"/>
              <a:gd name="T18" fmla="*/ 2147483647 w 40"/>
              <a:gd name="T19" fmla="*/ 2147483647 h 148"/>
              <a:gd name="T20" fmla="*/ 0 w 40"/>
              <a:gd name="T21" fmla="*/ 0 h 148"/>
              <a:gd name="T22" fmla="*/ 2147483647 w 40"/>
              <a:gd name="T23" fmla="*/ 0 h 148"/>
              <a:gd name="T24" fmla="*/ 2147483647 w 40"/>
              <a:gd name="T25" fmla="*/ 2147483647 h 148"/>
              <a:gd name="T26" fmla="*/ 2147483647 w 40"/>
              <a:gd name="T27" fmla="*/ 2147483647 h 148"/>
              <a:gd name="T28" fmla="*/ 2147483647 w 40"/>
              <a:gd name="T29" fmla="*/ 2147483647 h 148"/>
              <a:gd name="T30" fmla="*/ 2147483647 w 40"/>
              <a:gd name="T31" fmla="*/ 2147483647 h 148"/>
              <a:gd name="T32" fmla="*/ 2147483647 w 40"/>
              <a:gd name="T33" fmla="*/ 2147483647 h 148"/>
              <a:gd name="T34" fmla="*/ 2147483647 w 40"/>
              <a:gd name="T35" fmla="*/ 2147483647 h 148"/>
              <a:gd name="T36" fmla="*/ 2147483647 w 40"/>
              <a:gd name="T37" fmla="*/ 2147483647 h 148"/>
              <a:gd name="T38" fmla="*/ 2147483647 w 40"/>
              <a:gd name="T39" fmla="*/ 2147483647 h 1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48"/>
              <a:gd name="T62" fmla="*/ 40 w 40"/>
              <a:gd name="T63" fmla="*/ 148 h 14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48">
                <a:moveTo>
                  <a:pt x="10" y="148"/>
                </a:moveTo>
                <a:lnTo>
                  <a:pt x="0" y="148"/>
                </a:lnTo>
                <a:lnTo>
                  <a:pt x="17" y="111"/>
                </a:lnTo>
                <a:lnTo>
                  <a:pt x="24" y="74"/>
                </a:lnTo>
                <a:lnTo>
                  <a:pt x="24" y="57"/>
                </a:lnTo>
                <a:lnTo>
                  <a:pt x="20" y="44"/>
                </a:lnTo>
                <a:lnTo>
                  <a:pt x="17" y="34"/>
                </a:lnTo>
                <a:lnTo>
                  <a:pt x="14" y="24"/>
                </a:lnTo>
                <a:lnTo>
                  <a:pt x="10" y="17"/>
                </a:lnTo>
                <a:lnTo>
                  <a:pt x="7" y="10"/>
                </a:lnTo>
                <a:lnTo>
                  <a:pt x="0" y="0"/>
                </a:lnTo>
                <a:lnTo>
                  <a:pt x="10" y="0"/>
                </a:lnTo>
                <a:lnTo>
                  <a:pt x="24" y="17"/>
                </a:lnTo>
                <a:lnTo>
                  <a:pt x="34" y="37"/>
                </a:lnTo>
                <a:lnTo>
                  <a:pt x="37" y="54"/>
                </a:lnTo>
                <a:lnTo>
                  <a:pt x="40" y="74"/>
                </a:lnTo>
                <a:lnTo>
                  <a:pt x="37" y="94"/>
                </a:lnTo>
                <a:lnTo>
                  <a:pt x="30" y="114"/>
                </a:lnTo>
                <a:lnTo>
                  <a:pt x="20" y="131"/>
                </a:lnTo>
                <a:lnTo>
                  <a:pt x="10" y="14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649" name="Line 414"/>
          <p:cNvSpPr>
            <a:spLocks noChangeShapeType="1"/>
          </p:cNvSpPr>
          <p:nvPr/>
        </p:nvSpPr>
        <p:spPr bwMode="auto">
          <a:xfrm>
            <a:off x="6392863" y="3309938"/>
            <a:ext cx="20637"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0" name="Line 415"/>
          <p:cNvSpPr>
            <a:spLocks noChangeShapeType="1"/>
          </p:cNvSpPr>
          <p:nvPr/>
        </p:nvSpPr>
        <p:spPr bwMode="auto">
          <a:xfrm>
            <a:off x="6440488" y="3319463"/>
            <a:ext cx="20637"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1" name="Line 416"/>
          <p:cNvSpPr>
            <a:spLocks noChangeShapeType="1"/>
          </p:cNvSpPr>
          <p:nvPr/>
        </p:nvSpPr>
        <p:spPr bwMode="auto">
          <a:xfrm>
            <a:off x="6492875" y="3335338"/>
            <a:ext cx="2222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2" name="Line 417"/>
          <p:cNvSpPr>
            <a:spLocks noChangeShapeType="1"/>
          </p:cNvSpPr>
          <p:nvPr/>
        </p:nvSpPr>
        <p:spPr bwMode="auto">
          <a:xfrm>
            <a:off x="6546850" y="3346450"/>
            <a:ext cx="20638"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3" name="Freeform 418"/>
          <p:cNvSpPr>
            <a:spLocks/>
          </p:cNvSpPr>
          <p:nvPr/>
        </p:nvSpPr>
        <p:spPr bwMode="auto">
          <a:xfrm>
            <a:off x="6594475" y="3362325"/>
            <a:ext cx="20638" cy="1588"/>
          </a:xfrm>
          <a:custGeom>
            <a:avLst/>
            <a:gdLst>
              <a:gd name="T0" fmla="*/ 0 w 13"/>
              <a:gd name="T1" fmla="*/ 0 h 1588"/>
              <a:gd name="T2" fmla="*/ 2147483647 w 13"/>
              <a:gd name="T3" fmla="*/ 0 h 1588"/>
              <a:gd name="T4" fmla="*/ 2147483647 w 13"/>
              <a:gd name="T5" fmla="*/ 0 h 1588"/>
              <a:gd name="T6" fmla="*/ 0 60000 65536"/>
              <a:gd name="T7" fmla="*/ 0 60000 65536"/>
              <a:gd name="T8" fmla="*/ 0 60000 65536"/>
              <a:gd name="T9" fmla="*/ 0 w 13"/>
              <a:gd name="T10" fmla="*/ 0 h 1588"/>
              <a:gd name="T11" fmla="*/ 13 w 13"/>
              <a:gd name="T12" fmla="*/ 1588 h 1588"/>
            </a:gdLst>
            <a:ahLst/>
            <a:cxnLst>
              <a:cxn ang="T6">
                <a:pos x="T0" y="T1"/>
              </a:cxn>
              <a:cxn ang="T7">
                <a:pos x="T2" y="T3"/>
              </a:cxn>
              <a:cxn ang="T8">
                <a:pos x="T4" y="T5"/>
              </a:cxn>
            </a:cxnLst>
            <a:rect l="T9" t="T10" r="T11" b="T12"/>
            <a:pathLst>
              <a:path w="13" h="1588">
                <a:moveTo>
                  <a:pt x="0" y="0"/>
                </a:moveTo>
                <a:lnTo>
                  <a:pt x="7" y="0"/>
                </a:lnTo>
                <a:lnTo>
                  <a:pt x="13"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4" name="Line 419"/>
          <p:cNvSpPr>
            <a:spLocks noChangeShapeType="1"/>
          </p:cNvSpPr>
          <p:nvPr/>
        </p:nvSpPr>
        <p:spPr bwMode="auto">
          <a:xfrm>
            <a:off x="6646863" y="3357563"/>
            <a:ext cx="222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5" name="Line 420"/>
          <p:cNvSpPr>
            <a:spLocks noChangeShapeType="1"/>
          </p:cNvSpPr>
          <p:nvPr/>
        </p:nvSpPr>
        <p:spPr bwMode="auto">
          <a:xfrm>
            <a:off x="6700838" y="3351213"/>
            <a:ext cx="20637"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6" name="Line 421"/>
          <p:cNvSpPr>
            <a:spLocks noChangeShapeType="1"/>
          </p:cNvSpPr>
          <p:nvPr/>
        </p:nvSpPr>
        <p:spPr bwMode="auto">
          <a:xfrm>
            <a:off x="6753225" y="3346450"/>
            <a:ext cx="222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7" name="Line 422"/>
          <p:cNvSpPr>
            <a:spLocks noChangeShapeType="1"/>
          </p:cNvSpPr>
          <p:nvPr/>
        </p:nvSpPr>
        <p:spPr bwMode="auto">
          <a:xfrm>
            <a:off x="6807200" y="3341688"/>
            <a:ext cx="20638"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8" name="Line 423"/>
          <p:cNvSpPr>
            <a:spLocks noChangeShapeType="1"/>
          </p:cNvSpPr>
          <p:nvPr/>
        </p:nvSpPr>
        <p:spPr bwMode="auto">
          <a:xfrm>
            <a:off x="6859588" y="3335338"/>
            <a:ext cx="222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59" name="Line 424"/>
          <p:cNvSpPr>
            <a:spLocks noChangeShapeType="1"/>
          </p:cNvSpPr>
          <p:nvPr/>
        </p:nvSpPr>
        <p:spPr bwMode="auto">
          <a:xfrm flipV="1">
            <a:off x="6913563" y="3330575"/>
            <a:ext cx="20637"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0" name="Line 425"/>
          <p:cNvSpPr>
            <a:spLocks noChangeShapeType="1"/>
          </p:cNvSpPr>
          <p:nvPr/>
        </p:nvSpPr>
        <p:spPr bwMode="auto">
          <a:xfrm flipV="1">
            <a:off x="6965950" y="3325813"/>
            <a:ext cx="6350"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1" name="Line 426"/>
          <p:cNvSpPr>
            <a:spLocks noChangeShapeType="1"/>
          </p:cNvSpPr>
          <p:nvPr/>
        </p:nvSpPr>
        <p:spPr bwMode="auto">
          <a:xfrm flipV="1">
            <a:off x="1446213" y="4360863"/>
            <a:ext cx="1587" cy="138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2" name="Line 428"/>
          <p:cNvSpPr>
            <a:spLocks noChangeShapeType="1"/>
          </p:cNvSpPr>
          <p:nvPr/>
        </p:nvSpPr>
        <p:spPr bwMode="auto">
          <a:xfrm>
            <a:off x="1377950" y="4360863"/>
            <a:ext cx="131763" cy="138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3" name="Line 429"/>
          <p:cNvSpPr>
            <a:spLocks noChangeShapeType="1"/>
          </p:cNvSpPr>
          <p:nvPr/>
        </p:nvSpPr>
        <p:spPr bwMode="auto">
          <a:xfrm flipV="1">
            <a:off x="1377950" y="4360863"/>
            <a:ext cx="131763" cy="138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4" name="Line 430"/>
          <p:cNvSpPr>
            <a:spLocks noChangeShapeType="1"/>
          </p:cNvSpPr>
          <p:nvPr/>
        </p:nvSpPr>
        <p:spPr bwMode="auto">
          <a:xfrm flipV="1">
            <a:off x="1812925" y="3862388"/>
            <a:ext cx="1588"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5" name="Line 431"/>
          <p:cNvSpPr>
            <a:spLocks noChangeShapeType="1"/>
          </p:cNvSpPr>
          <p:nvPr/>
        </p:nvSpPr>
        <p:spPr bwMode="auto">
          <a:xfrm>
            <a:off x="1749425" y="3925888"/>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6" name="Line 432"/>
          <p:cNvSpPr>
            <a:spLocks noChangeShapeType="1"/>
          </p:cNvSpPr>
          <p:nvPr/>
        </p:nvSpPr>
        <p:spPr bwMode="auto">
          <a:xfrm>
            <a:off x="1749425" y="3862388"/>
            <a:ext cx="133350"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7" name="Line 433"/>
          <p:cNvSpPr>
            <a:spLocks noChangeShapeType="1"/>
          </p:cNvSpPr>
          <p:nvPr/>
        </p:nvSpPr>
        <p:spPr bwMode="auto">
          <a:xfrm flipV="1">
            <a:off x="1749425" y="3862388"/>
            <a:ext cx="133350"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8" name="Line 434"/>
          <p:cNvSpPr>
            <a:spLocks noChangeShapeType="1"/>
          </p:cNvSpPr>
          <p:nvPr/>
        </p:nvSpPr>
        <p:spPr bwMode="auto">
          <a:xfrm flipV="1">
            <a:off x="2184400" y="3500438"/>
            <a:ext cx="1588"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69" name="Line 435"/>
          <p:cNvSpPr>
            <a:spLocks noChangeShapeType="1"/>
          </p:cNvSpPr>
          <p:nvPr/>
        </p:nvSpPr>
        <p:spPr bwMode="auto">
          <a:xfrm>
            <a:off x="2116138" y="3563938"/>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0" name="Line 436"/>
          <p:cNvSpPr>
            <a:spLocks noChangeShapeType="1"/>
          </p:cNvSpPr>
          <p:nvPr/>
        </p:nvSpPr>
        <p:spPr bwMode="auto">
          <a:xfrm>
            <a:off x="2116138" y="3500438"/>
            <a:ext cx="133350"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1" name="Line 437"/>
          <p:cNvSpPr>
            <a:spLocks noChangeShapeType="1"/>
          </p:cNvSpPr>
          <p:nvPr/>
        </p:nvSpPr>
        <p:spPr bwMode="auto">
          <a:xfrm flipV="1">
            <a:off x="2116138" y="3500438"/>
            <a:ext cx="133350"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2" name="Line 438"/>
          <p:cNvSpPr>
            <a:spLocks noChangeShapeType="1"/>
          </p:cNvSpPr>
          <p:nvPr/>
        </p:nvSpPr>
        <p:spPr bwMode="auto">
          <a:xfrm flipV="1">
            <a:off x="2551113" y="3124200"/>
            <a:ext cx="1587"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3" name="Line 439"/>
          <p:cNvSpPr>
            <a:spLocks noChangeShapeType="1"/>
          </p:cNvSpPr>
          <p:nvPr/>
        </p:nvSpPr>
        <p:spPr bwMode="auto">
          <a:xfrm>
            <a:off x="2482850" y="3187700"/>
            <a:ext cx="138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4" name="Line 440"/>
          <p:cNvSpPr>
            <a:spLocks noChangeShapeType="1"/>
          </p:cNvSpPr>
          <p:nvPr/>
        </p:nvSpPr>
        <p:spPr bwMode="auto">
          <a:xfrm>
            <a:off x="2482850" y="3124200"/>
            <a:ext cx="138113"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5" name="Line 441"/>
          <p:cNvSpPr>
            <a:spLocks noChangeShapeType="1"/>
          </p:cNvSpPr>
          <p:nvPr/>
        </p:nvSpPr>
        <p:spPr bwMode="auto">
          <a:xfrm flipV="1">
            <a:off x="2482850" y="3124200"/>
            <a:ext cx="138113"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6" name="Line 442"/>
          <p:cNvSpPr>
            <a:spLocks noChangeShapeType="1"/>
          </p:cNvSpPr>
          <p:nvPr/>
        </p:nvSpPr>
        <p:spPr bwMode="auto">
          <a:xfrm flipV="1">
            <a:off x="2917825" y="3033713"/>
            <a:ext cx="1588"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7" name="Line 443"/>
          <p:cNvSpPr>
            <a:spLocks noChangeShapeType="1"/>
          </p:cNvSpPr>
          <p:nvPr/>
        </p:nvSpPr>
        <p:spPr bwMode="auto">
          <a:xfrm>
            <a:off x="2854325" y="3097213"/>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8" name="Line 444"/>
          <p:cNvSpPr>
            <a:spLocks noChangeShapeType="1"/>
          </p:cNvSpPr>
          <p:nvPr/>
        </p:nvSpPr>
        <p:spPr bwMode="auto">
          <a:xfrm>
            <a:off x="2854325" y="3033713"/>
            <a:ext cx="133350"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79" name="Line 445"/>
          <p:cNvSpPr>
            <a:spLocks noChangeShapeType="1"/>
          </p:cNvSpPr>
          <p:nvPr/>
        </p:nvSpPr>
        <p:spPr bwMode="auto">
          <a:xfrm flipV="1">
            <a:off x="2854325" y="3033713"/>
            <a:ext cx="133350"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0" name="Line 446"/>
          <p:cNvSpPr>
            <a:spLocks noChangeShapeType="1"/>
          </p:cNvSpPr>
          <p:nvPr/>
        </p:nvSpPr>
        <p:spPr bwMode="auto">
          <a:xfrm flipV="1">
            <a:off x="3289300" y="2900363"/>
            <a:ext cx="1588"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1" name="Line 447"/>
          <p:cNvSpPr>
            <a:spLocks noChangeShapeType="1"/>
          </p:cNvSpPr>
          <p:nvPr/>
        </p:nvSpPr>
        <p:spPr bwMode="auto">
          <a:xfrm>
            <a:off x="3221038" y="2963863"/>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2" name="Line 448"/>
          <p:cNvSpPr>
            <a:spLocks noChangeShapeType="1"/>
          </p:cNvSpPr>
          <p:nvPr/>
        </p:nvSpPr>
        <p:spPr bwMode="auto">
          <a:xfrm>
            <a:off x="3221038" y="2900363"/>
            <a:ext cx="133350"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3" name="Line 449"/>
          <p:cNvSpPr>
            <a:spLocks noChangeShapeType="1"/>
          </p:cNvSpPr>
          <p:nvPr/>
        </p:nvSpPr>
        <p:spPr bwMode="auto">
          <a:xfrm flipV="1">
            <a:off x="3221038" y="2900363"/>
            <a:ext cx="133350"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4" name="Line 450"/>
          <p:cNvSpPr>
            <a:spLocks noChangeShapeType="1"/>
          </p:cNvSpPr>
          <p:nvPr/>
        </p:nvSpPr>
        <p:spPr bwMode="auto">
          <a:xfrm flipV="1">
            <a:off x="3656013" y="2644775"/>
            <a:ext cx="1587"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5" name="Line 451"/>
          <p:cNvSpPr>
            <a:spLocks noChangeShapeType="1"/>
          </p:cNvSpPr>
          <p:nvPr/>
        </p:nvSpPr>
        <p:spPr bwMode="auto">
          <a:xfrm>
            <a:off x="3587750" y="2714625"/>
            <a:ext cx="138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6" name="Line 452"/>
          <p:cNvSpPr>
            <a:spLocks noChangeShapeType="1"/>
          </p:cNvSpPr>
          <p:nvPr/>
        </p:nvSpPr>
        <p:spPr bwMode="auto">
          <a:xfrm>
            <a:off x="3587750" y="2644775"/>
            <a:ext cx="138113"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7" name="Line 453"/>
          <p:cNvSpPr>
            <a:spLocks noChangeShapeType="1"/>
          </p:cNvSpPr>
          <p:nvPr/>
        </p:nvSpPr>
        <p:spPr bwMode="auto">
          <a:xfrm flipV="1">
            <a:off x="3587750" y="2644775"/>
            <a:ext cx="138113"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8" name="Line 454"/>
          <p:cNvSpPr>
            <a:spLocks noChangeShapeType="1"/>
          </p:cNvSpPr>
          <p:nvPr/>
        </p:nvSpPr>
        <p:spPr bwMode="auto">
          <a:xfrm flipV="1">
            <a:off x="4022725" y="2778125"/>
            <a:ext cx="1588"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89" name="Line 455"/>
          <p:cNvSpPr>
            <a:spLocks noChangeShapeType="1"/>
          </p:cNvSpPr>
          <p:nvPr/>
        </p:nvSpPr>
        <p:spPr bwMode="auto">
          <a:xfrm>
            <a:off x="3959225" y="2841625"/>
            <a:ext cx="1333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0" name="Line 456"/>
          <p:cNvSpPr>
            <a:spLocks noChangeShapeType="1"/>
          </p:cNvSpPr>
          <p:nvPr/>
        </p:nvSpPr>
        <p:spPr bwMode="auto">
          <a:xfrm>
            <a:off x="3959225" y="2778125"/>
            <a:ext cx="133350"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1" name="Line 457"/>
          <p:cNvSpPr>
            <a:spLocks noChangeShapeType="1"/>
          </p:cNvSpPr>
          <p:nvPr/>
        </p:nvSpPr>
        <p:spPr bwMode="auto">
          <a:xfrm flipV="1">
            <a:off x="3959225" y="2778125"/>
            <a:ext cx="133350"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2" name="Line 458"/>
          <p:cNvSpPr>
            <a:spLocks noChangeShapeType="1"/>
          </p:cNvSpPr>
          <p:nvPr/>
        </p:nvSpPr>
        <p:spPr bwMode="auto">
          <a:xfrm flipV="1">
            <a:off x="4395788" y="2778125"/>
            <a:ext cx="1587" cy="138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3" name="Line 459"/>
          <p:cNvSpPr>
            <a:spLocks noChangeShapeType="1"/>
          </p:cNvSpPr>
          <p:nvPr/>
        </p:nvSpPr>
        <p:spPr bwMode="auto">
          <a:xfrm>
            <a:off x="4325938" y="2846388"/>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4" name="Line 460"/>
          <p:cNvSpPr>
            <a:spLocks noChangeShapeType="1"/>
          </p:cNvSpPr>
          <p:nvPr/>
        </p:nvSpPr>
        <p:spPr bwMode="auto">
          <a:xfrm>
            <a:off x="4325938" y="2778125"/>
            <a:ext cx="133350" cy="138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5" name="Line 461"/>
          <p:cNvSpPr>
            <a:spLocks noChangeShapeType="1"/>
          </p:cNvSpPr>
          <p:nvPr/>
        </p:nvSpPr>
        <p:spPr bwMode="auto">
          <a:xfrm flipV="1">
            <a:off x="4325938" y="2778125"/>
            <a:ext cx="133350" cy="138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6" name="Line 462"/>
          <p:cNvSpPr>
            <a:spLocks noChangeShapeType="1"/>
          </p:cNvSpPr>
          <p:nvPr/>
        </p:nvSpPr>
        <p:spPr bwMode="auto">
          <a:xfrm flipV="1">
            <a:off x="4760913" y="2814638"/>
            <a:ext cx="1587" cy="138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7" name="Line 463"/>
          <p:cNvSpPr>
            <a:spLocks noChangeShapeType="1"/>
          </p:cNvSpPr>
          <p:nvPr/>
        </p:nvSpPr>
        <p:spPr bwMode="auto">
          <a:xfrm>
            <a:off x="4697413" y="2884488"/>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8" name="Line 464"/>
          <p:cNvSpPr>
            <a:spLocks noChangeShapeType="1"/>
          </p:cNvSpPr>
          <p:nvPr/>
        </p:nvSpPr>
        <p:spPr bwMode="auto">
          <a:xfrm>
            <a:off x="4697413" y="2814638"/>
            <a:ext cx="133350" cy="138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699" name="Line 465"/>
          <p:cNvSpPr>
            <a:spLocks noChangeShapeType="1"/>
          </p:cNvSpPr>
          <p:nvPr/>
        </p:nvSpPr>
        <p:spPr bwMode="auto">
          <a:xfrm flipV="1">
            <a:off x="4697413" y="2814638"/>
            <a:ext cx="133350" cy="138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0" name="Line 466"/>
          <p:cNvSpPr>
            <a:spLocks noChangeShapeType="1"/>
          </p:cNvSpPr>
          <p:nvPr/>
        </p:nvSpPr>
        <p:spPr bwMode="auto">
          <a:xfrm flipV="1">
            <a:off x="5133975" y="2943225"/>
            <a:ext cx="1588"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1" name="Line 467"/>
          <p:cNvSpPr>
            <a:spLocks noChangeShapeType="1"/>
          </p:cNvSpPr>
          <p:nvPr/>
        </p:nvSpPr>
        <p:spPr bwMode="auto">
          <a:xfrm>
            <a:off x="5064125" y="3011488"/>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2" name="Line 468"/>
          <p:cNvSpPr>
            <a:spLocks noChangeShapeType="1"/>
          </p:cNvSpPr>
          <p:nvPr/>
        </p:nvSpPr>
        <p:spPr bwMode="auto">
          <a:xfrm>
            <a:off x="5064125" y="2943225"/>
            <a:ext cx="133350"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3" name="Line 469"/>
          <p:cNvSpPr>
            <a:spLocks noChangeShapeType="1"/>
          </p:cNvSpPr>
          <p:nvPr/>
        </p:nvSpPr>
        <p:spPr bwMode="auto">
          <a:xfrm flipV="1">
            <a:off x="5064125" y="2943225"/>
            <a:ext cx="133350"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4" name="Line 470"/>
          <p:cNvSpPr>
            <a:spLocks noChangeShapeType="1"/>
          </p:cNvSpPr>
          <p:nvPr/>
        </p:nvSpPr>
        <p:spPr bwMode="auto">
          <a:xfrm flipV="1">
            <a:off x="5500688" y="3309938"/>
            <a:ext cx="1587"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5" name="Line 471"/>
          <p:cNvSpPr>
            <a:spLocks noChangeShapeType="1"/>
          </p:cNvSpPr>
          <p:nvPr/>
        </p:nvSpPr>
        <p:spPr bwMode="auto">
          <a:xfrm>
            <a:off x="5430838" y="3373438"/>
            <a:ext cx="138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6" name="Line 472"/>
          <p:cNvSpPr>
            <a:spLocks noChangeShapeType="1"/>
          </p:cNvSpPr>
          <p:nvPr/>
        </p:nvSpPr>
        <p:spPr bwMode="auto">
          <a:xfrm>
            <a:off x="5430838" y="3309938"/>
            <a:ext cx="138112"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7" name="Line 473"/>
          <p:cNvSpPr>
            <a:spLocks noChangeShapeType="1"/>
          </p:cNvSpPr>
          <p:nvPr/>
        </p:nvSpPr>
        <p:spPr bwMode="auto">
          <a:xfrm flipV="1">
            <a:off x="5430838" y="3309938"/>
            <a:ext cx="138112"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8" name="Line 474"/>
          <p:cNvSpPr>
            <a:spLocks noChangeShapeType="1"/>
          </p:cNvSpPr>
          <p:nvPr/>
        </p:nvSpPr>
        <p:spPr bwMode="auto">
          <a:xfrm flipV="1">
            <a:off x="5867400" y="3086100"/>
            <a:ext cx="1588"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09" name="Line 475"/>
          <p:cNvSpPr>
            <a:spLocks noChangeShapeType="1"/>
          </p:cNvSpPr>
          <p:nvPr/>
        </p:nvSpPr>
        <p:spPr bwMode="auto">
          <a:xfrm>
            <a:off x="5802313" y="3155950"/>
            <a:ext cx="1333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0" name="Line 476"/>
          <p:cNvSpPr>
            <a:spLocks noChangeShapeType="1"/>
          </p:cNvSpPr>
          <p:nvPr/>
        </p:nvSpPr>
        <p:spPr bwMode="auto">
          <a:xfrm>
            <a:off x="5802313" y="3086100"/>
            <a:ext cx="133350"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1" name="Line 477"/>
          <p:cNvSpPr>
            <a:spLocks noChangeShapeType="1"/>
          </p:cNvSpPr>
          <p:nvPr/>
        </p:nvSpPr>
        <p:spPr bwMode="auto">
          <a:xfrm flipV="1">
            <a:off x="5802313" y="3086100"/>
            <a:ext cx="133350"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2" name="Line 478"/>
          <p:cNvSpPr>
            <a:spLocks noChangeShapeType="1"/>
          </p:cNvSpPr>
          <p:nvPr/>
        </p:nvSpPr>
        <p:spPr bwMode="auto">
          <a:xfrm flipV="1">
            <a:off x="6238875" y="3197225"/>
            <a:ext cx="1588" cy="138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3" name="Line 479"/>
          <p:cNvSpPr>
            <a:spLocks noChangeShapeType="1"/>
          </p:cNvSpPr>
          <p:nvPr/>
        </p:nvSpPr>
        <p:spPr bwMode="auto">
          <a:xfrm>
            <a:off x="6169025" y="3267075"/>
            <a:ext cx="1333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4" name="Line 480"/>
          <p:cNvSpPr>
            <a:spLocks noChangeShapeType="1"/>
          </p:cNvSpPr>
          <p:nvPr/>
        </p:nvSpPr>
        <p:spPr bwMode="auto">
          <a:xfrm>
            <a:off x="6169025" y="3197225"/>
            <a:ext cx="133350" cy="138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5" name="Line 481"/>
          <p:cNvSpPr>
            <a:spLocks noChangeShapeType="1"/>
          </p:cNvSpPr>
          <p:nvPr/>
        </p:nvSpPr>
        <p:spPr bwMode="auto">
          <a:xfrm flipV="1">
            <a:off x="6169025" y="3197225"/>
            <a:ext cx="133350" cy="138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6" name="Line 482"/>
          <p:cNvSpPr>
            <a:spLocks noChangeShapeType="1"/>
          </p:cNvSpPr>
          <p:nvPr/>
        </p:nvSpPr>
        <p:spPr bwMode="auto">
          <a:xfrm flipV="1">
            <a:off x="6605588" y="3298825"/>
            <a:ext cx="1587"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7" name="Line 483"/>
          <p:cNvSpPr>
            <a:spLocks noChangeShapeType="1"/>
          </p:cNvSpPr>
          <p:nvPr/>
        </p:nvSpPr>
        <p:spPr bwMode="auto">
          <a:xfrm>
            <a:off x="6535738" y="3362325"/>
            <a:ext cx="138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8" name="Line 484"/>
          <p:cNvSpPr>
            <a:spLocks noChangeShapeType="1"/>
          </p:cNvSpPr>
          <p:nvPr/>
        </p:nvSpPr>
        <p:spPr bwMode="auto">
          <a:xfrm>
            <a:off x="6535738" y="3298825"/>
            <a:ext cx="138112"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19" name="Line 485"/>
          <p:cNvSpPr>
            <a:spLocks noChangeShapeType="1"/>
          </p:cNvSpPr>
          <p:nvPr/>
        </p:nvSpPr>
        <p:spPr bwMode="auto">
          <a:xfrm flipV="1">
            <a:off x="6535738" y="3298825"/>
            <a:ext cx="138112"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0" name="Line 486"/>
          <p:cNvSpPr>
            <a:spLocks noChangeShapeType="1"/>
          </p:cNvSpPr>
          <p:nvPr/>
        </p:nvSpPr>
        <p:spPr bwMode="auto">
          <a:xfrm flipV="1">
            <a:off x="6972300" y="3262313"/>
            <a:ext cx="1588"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1" name="Line 487"/>
          <p:cNvSpPr>
            <a:spLocks noChangeShapeType="1"/>
          </p:cNvSpPr>
          <p:nvPr/>
        </p:nvSpPr>
        <p:spPr bwMode="auto">
          <a:xfrm>
            <a:off x="6907213" y="3325813"/>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2" name="Line 488"/>
          <p:cNvSpPr>
            <a:spLocks noChangeShapeType="1"/>
          </p:cNvSpPr>
          <p:nvPr/>
        </p:nvSpPr>
        <p:spPr bwMode="auto">
          <a:xfrm>
            <a:off x="6907213" y="3262313"/>
            <a:ext cx="133350"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3" name="Line 489"/>
          <p:cNvSpPr>
            <a:spLocks noChangeShapeType="1"/>
          </p:cNvSpPr>
          <p:nvPr/>
        </p:nvSpPr>
        <p:spPr bwMode="auto">
          <a:xfrm flipV="1">
            <a:off x="6907213" y="3262313"/>
            <a:ext cx="133350" cy="131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4" name="Freeform 816"/>
          <p:cNvSpPr>
            <a:spLocks/>
          </p:cNvSpPr>
          <p:nvPr/>
        </p:nvSpPr>
        <p:spPr bwMode="auto">
          <a:xfrm>
            <a:off x="6238875" y="3548063"/>
            <a:ext cx="47625" cy="11112"/>
          </a:xfrm>
          <a:custGeom>
            <a:avLst/>
            <a:gdLst>
              <a:gd name="T0" fmla="*/ 0 w 30"/>
              <a:gd name="T1" fmla="*/ 0 h 7"/>
              <a:gd name="T2" fmla="*/ 0 w 30"/>
              <a:gd name="T3" fmla="*/ 0 h 7"/>
              <a:gd name="T4" fmla="*/ 2147483647 w 30"/>
              <a:gd name="T5" fmla="*/ 2147483647 h 7"/>
              <a:gd name="T6" fmla="*/ 0 60000 65536"/>
              <a:gd name="T7" fmla="*/ 0 60000 65536"/>
              <a:gd name="T8" fmla="*/ 0 60000 65536"/>
              <a:gd name="T9" fmla="*/ 0 w 30"/>
              <a:gd name="T10" fmla="*/ 0 h 7"/>
              <a:gd name="T11" fmla="*/ 30 w 30"/>
              <a:gd name="T12" fmla="*/ 7 h 7"/>
            </a:gdLst>
            <a:ahLst/>
            <a:cxnLst>
              <a:cxn ang="T6">
                <a:pos x="T0" y="T1"/>
              </a:cxn>
              <a:cxn ang="T7">
                <a:pos x="T2" y="T3"/>
              </a:cxn>
              <a:cxn ang="T8">
                <a:pos x="T4" y="T5"/>
              </a:cxn>
            </a:cxnLst>
            <a:rect l="T9" t="T10" r="T11" b="T12"/>
            <a:pathLst>
              <a:path w="30" h="7">
                <a:moveTo>
                  <a:pt x="0" y="0"/>
                </a:moveTo>
                <a:lnTo>
                  <a:pt x="0" y="0"/>
                </a:lnTo>
                <a:lnTo>
                  <a:pt x="30" y="7"/>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5" name="Line 817"/>
          <p:cNvSpPr>
            <a:spLocks noChangeShapeType="1"/>
          </p:cNvSpPr>
          <p:nvPr/>
        </p:nvSpPr>
        <p:spPr bwMode="auto">
          <a:xfrm>
            <a:off x="6307138" y="3563938"/>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6" name="Line 818"/>
          <p:cNvSpPr>
            <a:spLocks noChangeShapeType="1"/>
          </p:cNvSpPr>
          <p:nvPr/>
        </p:nvSpPr>
        <p:spPr bwMode="auto">
          <a:xfrm>
            <a:off x="6338888" y="3570288"/>
            <a:ext cx="53975"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7" name="Line 819"/>
          <p:cNvSpPr>
            <a:spLocks noChangeShapeType="1"/>
          </p:cNvSpPr>
          <p:nvPr/>
        </p:nvSpPr>
        <p:spPr bwMode="auto">
          <a:xfrm>
            <a:off x="6413500" y="3579813"/>
            <a:ext cx="11113"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8" name="Line 820"/>
          <p:cNvSpPr>
            <a:spLocks noChangeShapeType="1"/>
          </p:cNvSpPr>
          <p:nvPr/>
        </p:nvSpPr>
        <p:spPr bwMode="auto">
          <a:xfrm>
            <a:off x="6445250" y="3586163"/>
            <a:ext cx="5397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29" name="Line 821"/>
          <p:cNvSpPr>
            <a:spLocks noChangeShapeType="1"/>
          </p:cNvSpPr>
          <p:nvPr/>
        </p:nvSpPr>
        <p:spPr bwMode="auto">
          <a:xfrm>
            <a:off x="6519863" y="3602038"/>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0" name="Line 822"/>
          <p:cNvSpPr>
            <a:spLocks noChangeShapeType="1"/>
          </p:cNvSpPr>
          <p:nvPr/>
        </p:nvSpPr>
        <p:spPr bwMode="auto">
          <a:xfrm>
            <a:off x="6551613" y="3606800"/>
            <a:ext cx="4762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1" name="Line 823"/>
          <p:cNvSpPr>
            <a:spLocks noChangeShapeType="1"/>
          </p:cNvSpPr>
          <p:nvPr/>
        </p:nvSpPr>
        <p:spPr bwMode="auto">
          <a:xfrm flipV="1">
            <a:off x="6621463" y="3611563"/>
            <a:ext cx="952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2" name="Line 824"/>
          <p:cNvSpPr>
            <a:spLocks noChangeShapeType="1"/>
          </p:cNvSpPr>
          <p:nvPr/>
        </p:nvSpPr>
        <p:spPr bwMode="auto">
          <a:xfrm>
            <a:off x="6653213" y="3611563"/>
            <a:ext cx="52387"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3" name="Line 825"/>
          <p:cNvSpPr>
            <a:spLocks noChangeShapeType="1"/>
          </p:cNvSpPr>
          <p:nvPr/>
        </p:nvSpPr>
        <p:spPr bwMode="auto">
          <a:xfrm>
            <a:off x="6727825" y="36068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4" name="Line 826"/>
          <p:cNvSpPr>
            <a:spLocks noChangeShapeType="1"/>
          </p:cNvSpPr>
          <p:nvPr/>
        </p:nvSpPr>
        <p:spPr bwMode="auto">
          <a:xfrm flipV="1">
            <a:off x="6759575" y="3602038"/>
            <a:ext cx="52388"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5" name="Line 827"/>
          <p:cNvSpPr>
            <a:spLocks noChangeShapeType="1"/>
          </p:cNvSpPr>
          <p:nvPr/>
        </p:nvSpPr>
        <p:spPr bwMode="auto">
          <a:xfrm>
            <a:off x="6834188" y="3602038"/>
            <a:ext cx="95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6" name="Line 828"/>
          <p:cNvSpPr>
            <a:spLocks noChangeShapeType="1"/>
          </p:cNvSpPr>
          <p:nvPr/>
        </p:nvSpPr>
        <p:spPr bwMode="auto">
          <a:xfrm flipV="1">
            <a:off x="6865938" y="3595688"/>
            <a:ext cx="52387"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7" name="Line 829"/>
          <p:cNvSpPr>
            <a:spLocks noChangeShapeType="1"/>
          </p:cNvSpPr>
          <p:nvPr/>
        </p:nvSpPr>
        <p:spPr bwMode="auto">
          <a:xfrm>
            <a:off x="6940550" y="3595688"/>
            <a:ext cx="95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8" name="Line 830"/>
          <p:cNvSpPr>
            <a:spLocks noChangeShapeType="1"/>
          </p:cNvSpPr>
          <p:nvPr/>
        </p:nvSpPr>
        <p:spPr bwMode="auto">
          <a:xfrm>
            <a:off x="6972300" y="3595688"/>
            <a:ext cx="1588"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39" name="Rectangle 832"/>
          <p:cNvSpPr>
            <a:spLocks noChangeArrowheads="1"/>
          </p:cNvSpPr>
          <p:nvPr/>
        </p:nvSpPr>
        <p:spPr bwMode="auto">
          <a:xfrm>
            <a:off x="1749425" y="3984625"/>
            <a:ext cx="133350" cy="131763"/>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740" name="Freeform 833"/>
          <p:cNvSpPr>
            <a:spLocks/>
          </p:cNvSpPr>
          <p:nvPr/>
        </p:nvSpPr>
        <p:spPr bwMode="auto">
          <a:xfrm>
            <a:off x="2116138" y="3676650"/>
            <a:ext cx="133350" cy="138113"/>
          </a:xfrm>
          <a:custGeom>
            <a:avLst/>
            <a:gdLst>
              <a:gd name="T0" fmla="*/ 0 w 84"/>
              <a:gd name="T1" fmla="*/ 0 h 87"/>
              <a:gd name="T2" fmla="*/ 0 w 84"/>
              <a:gd name="T3" fmla="*/ 2147483647 h 87"/>
              <a:gd name="T4" fmla="*/ 2147483647 w 84"/>
              <a:gd name="T5" fmla="*/ 2147483647 h 87"/>
              <a:gd name="T6" fmla="*/ 2147483647 w 84"/>
              <a:gd name="T7" fmla="*/ 0 h 87"/>
              <a:gd name="T8" fmla="*/ 0 w 84"/>
              <a:gd name="T9" fmla="*/ 0 h 87"/>
              <a:gd name="T10" fmla="*/ 0 w 84"/>
              <a:gd name="T11" fmla="*/ 0 h 87"/>
              <a:gd name="T12" fmla="*/ 0 60000 65536"/>
              <a:gd name="T13" fmla="*/ 0 60000 65536"/>
              <a:gd name="T14" fmla="*/ 0 60000 65536"/>
              <a:gd name="T15" fmla="*/ 0 60000 65536"/>
              <a:gd name="T16" fmla="*/ 0 60000 65536"/>
              <a:gd name="T17" fmla="*/ 0 60000 65536"/>
              <a:gd name="T18" fmla="*/ 0 w 84"/>
              <a:gd name="T19" fmla="*/ 0 h 87"/>
              <a:gd name="T20" fmla="*/ 84 w 84"/>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84" h="87">
                <a:moveTo>
                  <a:pt x="0" y="0"/>
                </a:moveTo>
                <a:lnTo>
                  <a:pt x="0" y="87"/>
                </a:lnTo>
                <a:lnTo>
                  <a:pt x="84" y="87"/>
                </a:lnTo>
                <a:lnTo>
                  <a:pt x="84"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741" name="Freeform 834"/>
          <p:cNvSpPr>
            <a:spLocks/>
          </p:cNvSpPr>
          <p:nvPr/>
        </p:nvSpPr>
        <p:spPr bwMode="auto">
          <a:xfrm>
            <a:off x="2482850" y="3559175"/>
            <a:ext cx="138113" cy="133350"/>
          </a:xfrm>
          <a:custGeom>
            <a:avLst/>
            <a:gdLst>
              <a:gd name="T0" fmla="*/ 0 w 87"/>
              <a:gd name="T1" fmla="*/ 0 h 84"/>
              <a:gd name="T2" fmla="*/ 0 w 87"/>
              <a:gd name="T3" fmla="*/ 2147483647 h 84"/>
              <a:gd name="T4" fmla="*/ 2147483647 w 87"/>
              <a:gd name="T5" fmla="*/ 2147483647 h 84"/>
              <a:gd name="T6" fmla="*/ 2147483647 w 87"/>
              <a:gd name="T7" fmla="*/ 0 h 84"/>
              <a:gd name="T8" fmla="*/ 0 w 87"/>
              <a:gd name="T9" fmla="*/ 0 h 84"/>
              <a:gd name="T10" fmla="*/ 0 w 87"/>
              <a:gd name="T11" fmla="*/ 0 h 84"/>
              <a:gd name="T12" fmla="*/ 0 60000 65536"/>
              <a:gd name="T13" fmla="*/ 0 60000 65536"/>
              <a:gd name="T14" fmla="*/ 0 60000 65536"/>
              <a:gd name="T15" fmla="*/ 0 60000 65536"/>
              <a:gd name="T16" fmla="*/ 0 60000 65536"/>
              <a:gd name="T17" fmla="*/ 0 60000 65536"/>
              <a:gd name="T18" fmla="*/ 0 w 87"/>
              <a:gd name="T19" fmla="*/ 0 h 84"/>
              <a:gd name="T20" fmla="*/ 87 w 87"/>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87" h="84">
                <a:moveTo>
                  <a:pt x="0" y="0"/>
                </a:moveTo>
                <a:lnTo>
                  <a:pt x="0" y="84"/>
                </a:lnTo>
                <a:lnTo>
                  <a:pt x="87" y="84"/>
                </a:lnTo>
                <a:lnTo>
                  <a:pt x="87"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742" name="Rectangle 835"/>
          <p:cNvSpPr>
            <a:spLocks noChangeArrowheads="1"/>
          </p:cNvSpPr>
          <p:nvPr/>
        </p:nvSpPr>
        <p:spPr bwMode="auto">
          <a:xfrm>
            <a:off x="2854325" y="3425825"/>
            <a:ext cx="133350" cy="13335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743" name="Rectangle 836"/>
          <p:cNvSpPr>
            <a:spLocks noChangeArrowheads="1"/>
          </p:cNvSpPr>
          <p:nvPr/>
        </p:nvSpPr>
        <p:spPr bwMode="auto">
          <a:xfrm>
            <a:off x="3221038" y="3287713"/>
            <a:ext cx="133350" cy="13335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744" name="Freeform 837"/>
          <p:cNvSpPr>
            <a:spLocks/>
          </p:cNvSpPr>
          <p:nvPr/>
        </p:nvSpPr>
        <p:spPr bwMode="auto">
          <a:xfrm>
            <a:off x="3587750" y="3330575"/>
            <a:ext cx="138113" cy="133350"/>
          </a:xfrm>
          <a:custGeom>
            <a:avLst/>
            <a:gdLst>
              <a:gd name="T0" fmla="*/ 0 w 87"/>
              <a:gd name="T1" fmla="*/ 0 h 84"/>
              <a:gd name="T2" fmla="*/ 0 w 87"/>
              <a:gd name="T3" fmla="*/ 2147483647 h 84"/>
              <a:gd name="T4" fmla="*/ 2147483647 w 87"/>
              <a:gd name="T5" fmla="*/ 2147483647 h 84"/>
              <a:gd name="T6" fmla="*/ 2147483647 w 87"/>
              <a:gd name="T7" fmla="*/ 0 h 84"/>
              <a:gd name="T8" fmla="*/ 0 w 87"/>
              <a:gd name="T9" fmla="*/ 0 h 84"/>
              <a:gd name="T10" fmla="*/ 0 w 87"/>
              <a:gd name="T11" fmla="*/ 0 h 84"/>
              <a:gd name="T12" fmla="*/ 0 60000 65536"/>
              <a:gd name="T13" fmla="*/ 0 60000 65536"/>
              <a:gd name="T14" fmla="*/ 0 60000 65536"/>
              <a:gd name="T15" fmla="*/ 0 60000 65536"/>
              <a:gd name="T16" fmla="*/ 0 60000 65536"/>
              <a:gd name="T17" fmla="*/ 0 60000 65536"/>
              <a:gd name="T18" fmla="*/ 0 w 87"/>
              <a:gd name="T19" fmla="*/ 0 h 84"/>
              <a:gd name="T20" fmla="*/ 87 w 87"/>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87" h="84">
                <a:moveTo>
                  <a:pt x="0" y="0"/>
                </a:moveTo>
                <a:lnTo>
                  <a:pt x="0" y="84"/>
                </a:lnTo>
                <a:lnTo>
                  <a:pt x="87" y="84"/>
                </a:lnTo>
                <a:lnTo>
                  <a:pt x="87"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745" name="Rectangle 838"/>
          <p:cNvSpPr>
            <a:spLocks noChangeArrowheads="1"/>
          </p:cNvSpPr>
          <p:nvPr/>
        </p:nvSpPr>
        <p:spPr bwMode="auto">
          <a:xfrm>
            <a:off x="3959225" y="3208338"/>
            <a:ext cx="133350" cy="13335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746" name="Freeform 839"/>
          <p:cNvSpPr>
            <a:spLocks/>
          </p:cNvSpPr>
          <p:nvPr/>
        </p:nvSpPr>
        <p:spPr bwMode="auto">
          <a:xfrm>
            <a:off x="4325938" y="3203575"/>
            <a:ext cx="133350" cy="138113"/>
          </a:xfrm>
          <a:custGeom>
            <a:avLst/>
            <a:gdLst>
              <a:gd name="T0" fmla="*/ 0 w 84"/>
              <a:gd name="T1" fmla="*/ 0 h 87"/>
              <a:gd name="T2" fmla="*/ 0 w 84"/>
              <a:gd name="T3" fmla="*/ 2147483647 h 87"/>
              <a:gd name="T4" fmla="*/ 2147483647 w 84"/>
              <a:gd name="T5" fmla="*/ 2147483647 h 87"/>
              <a:gd name="T6" fmla="*/ 2147483647 w 84"/>
              <a:gd name="T7" fmla="*/ 0 h 87"/>
              <a:gd name="T8" fmla="*/ 0 w 84"/>
              <a:gd name="T9" fmla="*/ 0 h 87"/>
              <a:gd name="T10" fmla="*/ 0 w 84"/>
              <a:gd name="T11" fmla="*/ 0 h 87"/>
              <a:gd name="T12" fmla="*/ 0 60000 65536"/>
              <a:gd name="T13" fmla="*/ 0 60000 65536"/>
              <a:gd name="T14" fmla="*/ 0 60000 65536"/>
              <a:gd name="T15" fmla="*/ 0 60000 65536"/>
              <a:gd name="T16" fmla="*/ 0 60000 65536"/>
              <a:gd name="T17" fmla="*/ 0 60000 65536"/>
              <a:gd name="T18" fmla="*/ 0 w 84"/>
              <a:gd name="T19" fmla="*/ 0 h 87"/>
              <a:gd name="T20" fmla="*/ 84 w 84"/>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84" h="87">
                <a:moveTo>
                  <a:pt x="0" y="0"/>
                </a:moveTo>
                <a:lnTo>
                  <a:pt x="0" y="87"/>
                </a:lnTo>
                <a:lnTo>
                  <a:pt x="84" y="87"/>
                </a:lnTo>
                <a:lnTo>
                  <a:pt x="84"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747" name="Rectangle 840"/>
          <p:cNvSpPr>
            <a:spLocks noChangeArrowheads="1"/>
          </p:cNvSpPr>
          <p:nvPr/>
        </p:nvSpPr>
        <p:spPr bwMode="auto">
          <a:xfrm>
            <a:off x="4697413" y="3287713"/>
            <a:ext cx="133350" cy="13335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748" name="Freeform 841"/>
          <p:cNvSpPr>
            <a:spLocks/>
          </p:cNvSpPr>
          <p:nvPr/>
        </p:nvSpPr>
        <p:spPr bwMode="auto">
          <a:xfrm>
            <a:off x="5064125" y="3362325"/>
            <a:ext cx="133350" cy="133350"/>
          </a:xfrm>
          <a:custGeom>
            <a:avLst/>
            <a:gdLst>
              <a:gd name="T0" fmla="*/ 0 w 84"/>
              <a:gd name="T1" fmla="*/ 0 h 84"/>
              <a:gd name="T2" fmla="*/ 0 w 84"/>
              <a:gd name="T3" fmla="*/ 2147483647 h 84"/>
              <a:gd name="T4" fmla="*/ 2147483647 w 84"/>
              <a:gd name="T5" fmla="*/ 2147483647 h 84"/>
              <a:gd name="T6" fmla="*/ 2147483647 w 84"/>
              <a:gd name="T7" fmla="*/ 0 h 84"/>
              <a:gd name="T8" fmla="*/ 0 w 84"/>
              <a:gd name="T9" fmla="*/ 0 h 84"/>
              <a:gd name="T10" fmla="*/ 0 w 84"/>
              <a:gd name="T11" fmla="*/ 0 h 84"/>
              <a:gd name="T12" fmla="*/ 0 60000 65536"/>
              <a:gd name="T13" fmla="*/ 0 60000 65536"/>
              <a:gd name="T14" fmla="*/ 0 60000 65536"/>
              <a:gd name="T15" fmla="*/ 0 60000 65536"/>
              <a:gd name="T16" fmla="*/ 0 60000 65536"/>
              <a:gd name="T17" fmla="*/ 0 60000 65536"/>
              <a:gd name="T18" fmla="*/ 0 w 84"/>
              <a:gd name="T19" fmla="*/ 0 h 84"/>
              <a:gd name="T20" fmla="*/ 84 w 84"/>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84" h="84">
                <a:moveTo>
                  <a:pt x="0" y="0"/>
                </a:moveTo>
                <a:lnTo>
                  <a:pt x="0" y="84"/>
                </a:lnTo>
                <a:lnTo>
                  <a:pt x="84" y="84"/>
                </a:lnTo>
                <a:lnTo>
                  <a:pt x="84"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749" name="Rectangle 842"/>
          <p:cNvSpPr>
            <a:spLocks noChangeArrowheads="1"/>
          </p:cNvSpPr>
          <p:nvPr/>
        </p:nvSpPr>
        <p:spPr bwMode="auto">
          <a:xfrm>
            <a:off x="5430838" y="3384550"/>
            <a:ext cx="138112" cy="131763"/>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750" name="Rectangle 843"/>
          <p:cNvSpPr>
            <a:spLocks noChangeArrowheads="1"/>
          </p:cNvSpPr>
          <p:nvPr/>
        </p:nvSpPr>
        <p:spPr bwMode="auto">
          <a:xfrm>
            <a:off x="5802313" y="3452813"/>
            <a:ext cx="133350" cy="13335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751" name="Freeform 844"/>
          <p:cNvSpPr>
            <a:spLocks/>
          </p:cNvSpPr>
          <p:nvPr/>
        </p:nvSpPr>
        <p:spPr bwMode="auto">
          <a:xfrm>
            <a:off x="6169025" y="3479800"/>
            <a:ext cx="133350" cy="138113"/>
          </a:xfrm>
          <a:custGeom>
            <a:avLst/>
            <a:gdLst>
              <a:gd name="T0" fmla="*/ 0 w 84"/>
              <a:gd name="T1" fmla="*/ 0 h 87"/>
              <a:gd name="T2" fmla="*/ 0 w 84"/>
              <a:gd name="T3" fmla="*/ 2147483647 h 87"/>
              <a:gd name="T4" fmla="*/ 2147483647 w 84"/>
              <a:gd name="T5" fmla="*/ 2147483647 h 87"/>
              <a:gd name="T6" fmla="*/ 2147483647 w 84"/>
              <a:gd name="T7" fmla="*/ 0 h 87"/>
              <a:gd name="T8" fmla="*/ 0 w 84"/>
              <a:gd name="T9" fmla="*/ 0 h 87"/>
              <a:gd name="T10" fmla="*/ 0 w 84"/>
              <a:gd name="T11" fmla="*/ 0 h 87"/>
              <a:gd name="T12" fmla="*/ 0 60000 65536"/>
              <a:gd name="T13" fmla="*/ 0 60000 65536"/>
              <a:gd name="T14" fmla="*/ 0 60000 65536"/>
              <a:gd name="T15" fmla="*/ 0 60000 65536"/>
              <a:gd name="T16" fmla="*/ 0 60000 65536"/>
              <a:gd name="T17" fmla="*/ 0 60000 65536"/>
              <a:gd name="T18" fmla="*/ 0 w 84"/>
              <a:gd name="T19" fmla="*/ 0 h 87"/>
              <a:gd name="T20" fmla="*/ 84 w 84"/>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84" h="87">
                <a:moveTo>
                  <a:pt x="0" y="0"/>
                </a:moveTo>
                <a:lnTo>
                  <a:pt x="0" y="87"/>
                </a:lnTo>
                <a:lnTo>
                  <a:pt x="84" y="87"/>
                </a:lnTo>
                <a:lnTo>
                  <a:pt x="84"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752" name="Freeform 845"/>
          <p:cNvSpPr>
            <a:spLocks/>
          </p:cNvSpPr>
          <p:nvPr/>
        </p:nvSpPr>
        <p:spPr bwMode="auto">
          <a:xfrm>
            <a:off x="6535738" y="3548063"/>
            <a:ext cx="138112" cy="133350"/>
          </a:xfrm>
          <a:custGeom>
            <a:avLst/>
            <a:gdLst>
              <a:gd name="T0" fmla="*/ 0 w 87"/>
              <a:gd name="T1" fmla="*/ 0 h 84"/>
              <a:gd name="T2" fmla="*/ 0 w 87"/>
              <a:gd name="T3" fmla="*/ 2147483647 h 84"/>
              <a:gd name="T4" fmla="*/ 2147483647 w 87"/>
              <a:gd name="T5" fmla="*/ 2147483647 h 84"/>
              <a:gd name="T6" fmla="*/ 2147483647 w 87"/>
              <a:gd name="T7" fmla="*/ 0 h 84"/>
              <a:gd name="T8" fmla="*/ 0 w 87"/>
              <a:gd name="T9" fmla="*/ 0 h 84"/>
              <a:gd name="T10" fmla="*/ 0 w 87"/>
              <a:gd name="T11" fmla="*/ 0 h 84"/>
              <a:gd name="T12" fmla="*/ 0 60000 65536"/>
              <a:gd name="T13" fmla="*/ 0 60000 65536"/>
              <a:gd name="T14" fmla="*/ 0 60000 65536"/>
              <a:gd name="T15" fmla="*/ 0 60000 65536"/>
              <a:gd name="T16" fmla="*/ 0 60000 65536"/>
              <a:gd name="T17" fmla="*/ 0 60000 65536"/>
              <a:gd name="T18" fmla="*/ 0 w 87"/>
              <a:gd name="T19" fmla="*/ 0 h 84"/>
              <a:gd name="T20" fmla="*/ 87 w 87"/>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87" h="84">
                <a:moveTo>
                  <a:pt x="0" y="0"/>
                </a:moveTo>
                <a:lnTo>
                  <a:pt x="0" y="84"/>
                </a:lnTo>
                <a:lnTo>
                  <a:pt x="87" y="84"/>
                </a:lnTo>
                <a:lnTo>
                  <a:pt x="87"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753" name="Rectangle 846"/>
          <p:cNvSpPr>
            <a:spLocks noChangeArrowheads="1"/>
          </p:cNvSpPr>
          <p:nvPr/>
        </p:nvSpPr>
        <p:spPr bwMode="auto">
          <a:xfrm>
            <a:off x="6907213" y="3527425"/>
            <a:ext cx="133350" cy="13335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79754" name="Rectangle 958"/>
          <p:cNvSpPr>
            <a:spLocks noChangeArrowheads="1"/>
          </p:cNvSpPr>
          <p:nvPr/>
        </p:nvSpPr>
        <p:spPr bwMode="auto">
          <a:xfrm>
            <a:off x="1260475" y="2252663"/>
            <a:ext cx="5711825" cy="3022600"/>
          </a:xfrm>
          <a:prstGeom prst="rect">
            <a:avLst/>
          </a:prstGeom>
          <a:noFill/>
          <a:ln w="11113">
            <a:solidFill>
              <a:srgbClr val="000000"/>
            </a:solidFill>
            <a:miter lim="800000"/>
            <a:headEnd/>
            <a:tailEnd/>
          </a:ln>
        </p:spPr>
        <p:txBody>
          <a:bodyPr/>
          <a:lstStyle/>
          <a:p>
            <a:endParaRPr lang="en-US" dirty="0">
              <a:latin typeface="Consolas" panose="020B0609020204030204" pitchFamily="49" charset="0"/>
            </a:endParaRPr>
          </a:p>
        </p:txBody>
      </p:sp>
      <p:sp>
        <p:nvSpPr>
          <p:cNvPr id="279755" name="Line 967"/>
          <p:cNvSpPr>
            <a:spLocks noChangeShapeType="1"/>
          </p:cNvSpPr>
          <p:nvPr/>
        </p:nvSpPr>
        <p:spPr bwMode="auto">
          <a:xfrm flipV="1">
            <a:off x="1695450" y="4068763"/>
            <a:ext cx="11113"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56" name="Line 968"/>
          <p:cNvSpPr>
            <a:spLocks noChangeShapeType="1"/>
          </p:cNvSpPr>
          <p:nvPr/>
        </p:nvSpPr>
        <p:spPr bwMode="auto">
          <a:xfrm flipV="1">
            <a:off x="1728788" y="4027488"/>
            <a:ext cx="952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57" name="Line 969"/>
          <p:cNvSpPr>
            <a:spLocks noChangeShapeType="1"/>
          </p:cNvSpPr>
          <p:nvPr/>
        </p:nvSpPr>
        <p:spPr bwMode="auto">
          <a:xfrm flipV="1">
            <a:off x="1760538" y="3984625"/>
            <a:ext cx="952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58" name="Line 970"/>
          <p:cNvSpPr>
            <a:spLocks noChangeShapeType="1"/>
          </p:cNvSpPr>
          <p:nvPr/>
        </p:nvSpPr>
        <p:spPr bwMode="auto">
          <a:xfrm flipV="1">
            <a:off x="1792288" y="3941763"/>
            <a:ext cx="952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59" name="Line 971"/>
          <p:cNvSpPr>
            <a:spLocks noChangeShapeType="1"/>
          </p:cNvSpPr>
          <p:nvPr/>
        </p:nvSpPr>
        <p:spPr bwMode="auto">
          <a:xfrm flipV="1">
            <a:off x="1824038" y="3905250"/>
            <a:ext cx="1587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0" name="Line 972"/>
          <p:cNvSpPr>
            <a:spLocks noChangeShapeType="1"/>
          </p:cNvSpPr>
          <p:nvPr/>
        </p:nvSpPr>
        <p:spPr bwMode="auto">
          <a:xfrm flipV="1">
            <a:off x="1860550" y="3867150"/>
            <a:ext cx="158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1" name="Line 973"/>
          <p:cNvSpPr>
            <a:spLocks noChangeShapeType="1"/>
          </p:cNvSpPr>
          <p:nvPr/>
        </p:nvSpPr>
        <p:spPr bwMode="auto">
          <a:xfrm flipV="1">
            <a:off x="1898650" y="3830638"/>
            <a:ext cx="1587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2" name="Line 974"/>
          <p:cNvSpPr>
            <a:spLocks noChangeShapeType="1"/>
          </p:cNvSpPr>
          <p:nvPr/>
        </p:nvSpPr>
        <p:spPr bwMode="auto">
          <a:xfrm flipV="1">
            <a:off x="1935163" y="3792538"/>
            <a:ext cx="1587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3" name="Line 975"/>
          <p:cNvSpPr>
            <a:spLocks noChangeShapeType="1"/>
          </p:cNvSpPr>
          <p:nvPr/>
        </p:nvSpPr>
        <p:spPr bwMode="auto">
          <a:xfrm flipV="1">
            <a:off x="1978025" y="3756025"/>
            <a:ext cx="11113"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4" name="Line 976"/>
          <p:cNvSpPr>
            <a:spLocks noChangeShapeType="1"/>
          </p:cNvSpPr>
          <p:nvPr/>
        </p:nvSpPr>
        <p:spPr bwMode="auto">
          <a:xfrm flipV="1">
            <a:off x="2014538" y="3717925"/>
            <a:ext cx="158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5" name="Line 977"/>
          <p:cNvSpPr>
            <a:spLocks noChangeShapeType="1"/>
          </p:cNvSpPr>
          <p:nvPr/>
        </p:nvSpPr>
        <p:spPr bwMode="auto">
          <a:xfrm flipV="1">
            <a:off x="2052638" y="3681413"/>
            <a:ext cx="1587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6" name="Line 978"/>
          <p:cNvSpPr>
            <a:spLocks noChangeShapeType="1"/>
          </p:cNvSpPr>
          <p:nvPr/>
        </p:nvSpPr>
        <p:spPr bwMode="auto">
          <a:xfrm flipV="1">
            <a:off x="2089150" y="3644900"/>
            <a:ext cx="1587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7" name="Line 979"/>
          <p:cNvSpPr>
            <a:spLocks noChangeShapeType="1"/>
          </p:cNvSpPr>
          <p:nvPr/>
        </p:nvSpPr>
        <p:spPr bwMode="auto">
          <a:xfrm flipV="1">
            <a:off x="2127250" y="3606800"/>
            <a:ext cx="158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8" name="Line 980"/>
          <p:cNvSpPr>
            <a:spLocks noChangeShapeType="1"/>
          </p:cNvSpPr>
          <p:nvPr/>
        </p:nvSpPr>
        <p:spPr bwMode="auto">
          <a:xfrm flipV="1">
            <a:off x="2163763" y="3570288"/>
            <a:ext cx="1587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69" name="Line 981"/>
          <p:cNvSpPr>
            <a:spLocks noChangeShapeType="1"/>
          </p:cNvSpPr>
          <p:nvPr/>
        </p:nvSpPr>
        <p:spPr bwMode="auto">
          <a:xfrm flipV="1">
            <a:off x="2200275" y="3532188"/>
            <a:ext cx="1587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0" name="Line 982"/>
          <p:cNvSpPr>
            <a:spLocks noChangeShapeType="1"/>
          </p:cNvSpPr>
          <p:nvPr/>
        </p:nvSpPr>
        <p:spPr bwMode="auto">
          <a:xfrm flipV="1">
            <a:off x="2238375" y="3489325"/>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1" name="Line 983"/>
          <p:cNvSpPr>
            <a:spLocks noChangeShapeType="1"/>
          </p:cNvSpPr>
          <p:nvPr/>
        </p:nvSpPr>
        <p:spPr bwMode="auto">
          <a:xfrm flipV="1">
            <a:off x="2274888" y="3452813"/>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2" name="Line 984"/>
          <p:cNvSpPr>
            <a:spLocks noChangeShapeType="1"/>
          </p:cNvSpPr>
          <p:nvPr/>
        </p:nvSpPr>
        <p:spPr bwMode="auto">
          <a:xfrm flipV="1">
            <a:off x="2312988" y="3416300"/>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3" name="Line 985"/>
          <p:cNvSpPr>
            <a:spLocks noChangeShapeType="1"/>
          </p:cNvSpPr>
          <p:nvPr/>
        </p:nvSpPr>
        <p:spPr bwMode="auto">
          <a:xfrm flipV="1">
            <a:off x="2349500" y="3378200"/>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4" name="Line 986"/>
          <p:cNvSpPr>
            <a:spLocks noChangeShapeType="1"/>
          </p:cNvSpPr>
          <p:nvPr/>
        </p:nvSpPr>
        <p:spPr bwMode="auto">
          <a:xfrm flipV="1">
            <a:off x="2387600" y="3341688"/>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5" name="Line 987"/>
          <p:cNvSpPr>
            <a:spLocks noChangeShapeType="1"/>
          </p:cNvSpPr>
          <p:nvPr/>
        </p:nvSpPr>
        <p:spPr bwMode="auto">
          <a:xfrm flipV="1">
            <a:off x="2424113" y="3303588"/>
            <a:ext cx="1587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6" name="Line 988"/>
          <p:cNvSpPr>
            <a:spLocks noChangeShapeType="1"/>
          </p:cNvSpPr>
          <p:nvPr/>
        </p:nvSpPr>
        <p:spPr bwMode="auto">
          <a:xfrm flipV="1">
            <a:off x="2460625" y="3262313"/>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7" name="Line 989"/>
          <p:cNvSpPr>
            <a:spLocks noChangeShapeType="1"/>
          </p:cNvSpPr>
          <p:nvPr/>
        </p:nvSpPr>
        <p:spPr bwMode="auto">
          <a:xfrm flipV="1">
            <a:off x="2498725" y="3224213"/>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8" name="Freeform 990"/>
          <p:cNvSpPr>
            <a:spLocks/>
          </p:cNvSpPr>
          <p:nvPr/>
        </p:nvSpPr>
        <p:spPr bwMode="auto">
          <a:xfrm>
            <a:off x="2535238" y="3187700"/>
            <a:ext cx="15875" cy="15875"/>
          </a:xfrm>
          <a:custGeom>
            <a:avLst/>
            <a:gdLst>
              <a:gd name="T0" fmla="*/ 0 w 10"/>
              <a:gd name="T1" fmla="*/ 2147483647 h 10"/>
              <a:gd name="T2" fmla="*/ 2147483647 w 10"/>
              <a:gd name="T3" fmla="*/ 0 h 10"/>
              <a:gd name="T4" fmla="*/ 2147483647 w 10"/>
              <a:gd name="T5" fmla="*/ 0 h 10"/>
              <a:gd name="T6" fmla="*/ 0 60000 65536"/>
              <a:gd name="T7" fmla="*/ 0 60000 65536"/>
              <a:gd name="T8" fmla="*/ 0 60000 65536"/>
              <a:gd name="T9" fmla="*/ 0 w 10"/>
              <a:gd name="T10" fmla="*/ 0 h 10"/>
              <a:gd name="T11" fmla="*/ 10 w 10"/>
              <a:gd name="T12" fmla="*/ 10 h 10"/>
            </a:gdLst>
            <a:ahLst/>
            <a:cxnLst>
              <a:cxn ang="T6">
                <a:pos x="T0" y="T1"/>
              </a:cxn>
              <a:cxn ang="T7">
                <a:pos x="T2" y="T3"/>
              </a:cxn>
              <a:cxn ang="T8">
                <a:pos x="T4" y="T5"/>
              </a:cxn>
            </a:cxnLst>
            <a:rect l="T9" t="T10" r="T11" b="T12"/>
            <a:pathLst>
              <a:path w="10" h="10">
                <a:moveTo>
                  <a:pt x="0" y="10"/>
                </a:moveTo>
                <a:lnTo>
                  <a:pt x="10"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79" name="Line 991"/>
          <p:cNvSpPr>
            <a:spLocks noChangeShapeType="1"/>
          </p:cNvSpPr>
          <p:nvPr/>
        </p:nvSpPr>
        <p:spPr bwMode="auto">
          <a:xfrm flipV="1">
            <a:off x="2582863" y="3176588"/>
            <a:ext cx="22225"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0" name="Line 992"/>
          <p:cNvSpPr>
            <a:spLocks noChangeShapeType="1"/>
          </p:cNvSpPr>
          <p:nvPr/>
        </p:nvSpPr>
        <p:spPr bwMode="auto">
          <a:xfrm flipV="1">
            <a:off x="2636838" y="3160713"/>
            <a:ext cx="15875"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1" name="Line 993"/>
          <p:cNvSpPr>
            <a:spLocks noChangeShapeType="1"/>
          </p:cNvSpPr>
          <p:nvPr/>
        </p:nvSpPr>
        <p:spPr bwMode="auto">
          <a:xfrm flipV="1">
            <a:off x="2684463" y="3149600"/>
            <a:ext cx="20637"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2" name="Line 994"/>
          <p:cNvSpPr>
            <a:spLocks noChangeShapeType="1"/>
          </p:cNvSpPr>
          <p:nvPr/>
        </p:nvSpPr>
        <p:spPr bwMode="auto">
          <a:xfrm flipV="1">
            <a:off x="2736850" y="3140075"/>
            <a:ext cx="222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3" name="Line 995"/>
          <p:cNvSpPr>
            <a:spLocks noChangeShapeType="1"/>
          </p:cNvSpPr>
          <p:nvPr/>
        </p:nvSpPr>
        <p:spPr bwMode="auto">
          <a:xfrm flipV="1">
            <a:off x="2790825" y="3124200"/>
            <a:ext cx="20638"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4" name="Line 996"/>
          <p:cNvSpPr>
            <a:spLocks noChangeShapeType="1"/>
          </p:cNvSpPr>
          <p:nvPr/>
        </p:nvSpPr>
        <p:spPr bwMode="auto">
          <a:xfrm flipV="1">
            <a:off x="2838450" y="3113088"/>
            <a:ext cx="20638"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5" name="Line 997"/>
          <p:cNvSpPr>
            <a:spLocks noChangeShapeType="1"/>
          </p:cNvSpPr>
          <p:nvPr/>
        </p:nvSpPr>
        <p:spPr bwMode="auto">
          <a:xfrm>
            <a:off x="2890838" y="3101975"/>
            <a:ext cx="222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6" name="Line 998"/>
          <p:cNvSpPr>
            <a:spLocks noChangeShapeType="1"/>
          </p:cNvSpPr>
          <p:nvPr/>
        </p:nvSpPr>
        <p:spPr bwMode="auto">
          <a:xfrm flipV="1">
            <a:off x="2944813" y="3081338"/>
            <a:ext cx="20637"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7" name="Line 999"/>
          <p:cNvSpPr>
            <a:spLocks noChangeShapeType="1"/>
          </p:cNvSpPr>
          <p:nvPr/>
        </p:nvSpPr>
        <p:spPr bwMode="auto">
          <a:xfrm flipV="1">
            <a:off x="2992438" y="3065463"/>
            <a:ext cx="20637"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8" name="Line 1000"/>
          <p:cNvSpPr>
            <a:spLocks noChangeShapeType="1"/>
          </p:cNvSpPr>
          <p:nvPr/>
        </p:nvSpPr>
        <p:spPr bwMode="auto">
          <a:xfrm flipV="1">
            <a:off x="3046413" y="3049588"/>
            <a:ext cx="15875"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89" name="Line 1001"/>
          <p:cNvSpPr>
            <a:spLocks noChangeShapeType="1"/>
          </p:cNvSpPr>
          <p:nvPr/>
        </p:nvSpPr>
        <p:spPr bwMode="auto">
          <a:xfrm flipV="1">
            <a:off x="3094038" y="3027363"/>
            <a:ext cx="20637"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0" name="Line 1002"/>
          <p:cNvSpPr>
            <a:spLocks noChangeShapeType="1"/>
          </p:cNvSpPr>
          <p:nvPr/>
        </p:nvSpPr>
        <p:spPr bwMode="auto">
          <a:xfrm flipV="1">
            <a:off x="3141663" y="3011488"/>
            <a:ext cx="20637"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1" name="Line 1003"/>
          <p:cNvSpPr>
            <a:spLocks noChangeShapeType="1"/>
          </p:cNvSpPr>
          <p:nvPr/>
        </p:nvSpPr>
        <p:spPr bwMode="auto">
          <a:xfrm flipV="1">
            <a:off x="3194050" y="2990850"/>
            <a:ext cx="2222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2" name="Line 1004"/>
          <p:cNvSpPr>
            <a:spLocks noChangeShapeType="1"/>
          </p:cNvSpPr>
          <p:nvPr/>
        </p:nvSpPr>
        <p:spPr bwMode="auto">
          <a:xfrm flipV="1">
            <a:off x="3241675" y="2974975"/>
            <a:ext cx="222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3" name="Line 1005"/>
          <p:cNvSpPr>
            <a:spLocks noChangeShapeType="1"/>
          </p:cNvSpPr>
          <p:nvPr/>
        </p:nvSpPr>
        <p:spPr bwMode="auto">
          <a:xfrm flipV="1">
            <a:off x="3295650" y="2947988"/>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4" name="Line 1006"/>
          <p:cNvSpPr>
            <a:spLocks noChangeShapeType="1"/>
          </p:cNvSpPr>
          <p:nvPr/>
        </p:nvSpPr>
        <p:spPr bwMode="auto">
          <a:xfrm flipV="1">
            <a:off x="3338513" y="2921000"/>
            <a:ext cx="158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5" name="Line 1007"/>
          <p:cNvSpPr>
            <a:spLocks noChangeShapeType="1"/>
          </p:cNvSpPr>
          <p:nvPr/>
        </p:nvSpPr>
        <p:spPr bwMode="auto">
          <a:xfrm flipV="1">
            <a:off x="3379788" y="2889250"/>
            <a:ext cx="158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6" name="Line 1008"/>
          <p:cNvSpPr>
            <a:spLocks noChangeShapeType="1"/>
          </p:cNvSpPr>
          <p:nvPr/>
        </p:nvSpPr>
        <p:spPr bwMode="auto">
          <a:xfrm flipV="1">
            <a:off x="3422650" y="2863850"/>
            <a:ext cx="20638"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7" name="Line 1009"/>
          <p:cNvSpPr>
            <a:spLocks noChangeShapeType="1"/>
          </p:cNvSpPr>
          <p:nvPr/>
        </p:nvSpPr>
        <p:spPr bwMode="auto">
          <a:xfrm flipV="1">
            <a:off x="3470275" y="2830513"/>
            <a:ext cx="1587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8" name="Line 1010"/>
          <p:cNvSpPr>
            <a:spLocks noChangeShapeType="1"/>
          </p:cNvSpPr>
          <p:nvPr/>
        </p:nvSpPr>
        <p:spPr bwMode="auto">
          <a:xfrm flipV="1">
            <a:off x="3513138" y="2798763"/>
            <a:ext cx="1587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799" name="Line 1011"/>
          <p:cNvSpPr>
            <a:spLocks noChangeShapeType="1"/>
          </p:cNvSpPr>
          <p:nvPr/>
        </p:nvSpPr>
        <p:spPr bwMode="auto">
          <a:xfrm flipV="1">
            <a:off x="3556000" y="2773363"/>
            <a:ext cx="1587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0" name="Line 1012"/>
          <p:cNvSpPr>
            <a:spLocks noChangeShapeType="1"/>
          </p:cNvSpPr>
          <p:nvPr/>
        </p:nvSpPr>
        <p:spPr bwMode="auto">
          <a:xfrm flipV="1">
            <a:off x="3598863" y="2741613"/>
            <a:ext cx="20637"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1" name="Freeform 1013"/>
          <p:cNvSpPr>
            <a:spLocks/>
          </p:cNvSpPr>
          <p:nvPr/>
        </p:nvSpPr>
        <p:spPr bwMode="auto">
          <a:xfrm>
            <a:off x="3646488" y="2714625"/>
            <a:ext cx="15875" cy="9525"/>
          </a:xfrm>
          <a:custGeom>
            <a:avLst/>
            <a:gdLst>
              <a:gd name="T0" fmla="*/ 0 w 10"/>
              <a:gd name="T1" fmla="*/ 2147483647 h 6"/>
              <a:gd name="T2" fmla="*/ 2147483647 w 10"/>
              <a:gd name="T3" fmla="*/ 0 h 6"/>
              <a:gd name="T4" fmla="*/ 2147483647 w 10"/>
              <a:gd name="T5" fmla="*/ 0 h 6"/>
              <a:gd name="T6" fmla="*/ 0 60000 65536"/>
              <a:gd name="T7" fmla="*/ 0 60000 65536"/>
              <a:gd name="T8" fmla="*/ 0 60000 65536"/>
              <a:gd name="T9" fmla="*/ 0 w 10"/>
              <a:gd name="T10" fmla="*/ 0 h 6"/>
              <a:gd name="T11" fmla="*/ 10 w 10"/>
              <a:gd name="T12" fmla="*/ 6 h 6"/>
            </a:gdLst>
            <a:ahLst/>
            <a:cxnLst>
              <a:cxn ang="T6">
                <a:pos x="T0" y="T1"/>
              </a:cxn>
              <a:cxn ang="T7">
                <a:pos x="T2" y="T3"/>
              </a:cxn>
              <a:cxn ang="T8">
                <a:pos x="T4" y="T5"/>
              </a:cxn>
            </a:cxnLst>
            <a:rect l="T9" t="T10" r="T11" b="T12"/>
            <a:pathLst>
              <a:path w="10" h="6">
                <a:moveTo>
                  <a:pt x="0" y="6"/>
                </a:moveTo>
                <a:lnTo>
                  <a:pt x="6" y="0"/>
                </a:lnTo>
                <a:lnTo>
                  <a:pt x="10"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2" name="Line 1014"/>
          <p:cNvSpPr>
            <a:spLocks noChangeShapeType="1"/>
          </p:cNvSpPr>
          <p:nvPr/>
        </p:nvSpPr>
        <p:spPr bwMode="auto">
          <a:xfrm>
            <a:off x="3694113" y="2724150"/>
            <a:ext cx="1587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3" name="Line 1015"/>
          <p:cNvSpPr>
            <a:spLocks noChangeShapeType="1"/>
          </p:cNvSpPr>
          <p:nvPr/>
        </p:nvSpPr>
        <p:spPr bwMode="auto">
          <a:xfrm>
            <a:off x="3741738" y="2741613"/>
            <a:ext cx="20637"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4" name="Line 1016"/>
          <p:cNvSpPr>
            <a:spLocks noChangeShapeType="1"/>
          </p:cNvSpPr>
          <p:nvPr/>
        </p:nvSpPr>
        <p:spPr bwMode="auto">
          <a:xfrm>
            <a:off x="3789363" y="2762250"/>
            <a:ext cx="20637"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5" name="Line 1017"/>
          <p:cNvSpPr>
            <a:spLocks noChangeShapeType="1"/>
          </p:cNvSpPr>
          <p:nvPr/>
        </p:nvSpPr>
        <p:spPr bwMode="auto">
          <a:xfrm>
            <a:off x="3841750" y="2778125"/>
            <a:ext cx="222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6" name="Line 1018"/>
          <p:cNvSpPr>
            <a:spLocks noChangeShapeType="1"/>
          </p:cNvSpPr>
          <p:nvPr/>
        </p:nvSpPr>
        <p:spPr bwMode="auto">
          <a:xfrm>
            <a:off x="3890963" y="2794000"/>
            <a:ext cx="20637"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7" name="Line 1019"/>
          <p:cNvSpPr>
            <a:spLocks noChangeShapeType="1"/>
          </p:cNvSpPr>
          <p:nvPr/>
        </p:nvSpPr>
        <p:spPr bwMode="auto">
          <a:xfrm>
            <a:off x="3943350" y="2814638"/>
            <a:ext cx="1587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8" name="Line 1020"/>
          <p:cNvSpPr>
            <a:spLocks noChangeShapeType="1"/>
          </p:cNvSpPr>
          <p:nvPr/>
        </p:nvSpPr>
        <p:spPr bwMode="auto">
          <a:xfrm>
            <a:off x="3990975" y="2830513"/>
            <a:ext cx="2222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09" name="Line 1021"/>
          <p:cNvSpPr>
            <a:spLocks noChangeShapeType="1"/>
          </p:cNvSpPr>
          <p:nvPr/>
        </p:nvSpPr>
        <p:spPr bwMode="auto">
          <a:xfrm>
            <a:off x="4044950" y="2841625"/>
            <a:ext cx="20638"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0" name="Line 1022"/>
          <p:cNvSpPr>
            <a:spLocks noChangeShapeType="1"/>
          </p:cNvSpPr>
          <p:nvPr/>
        </p:nvSpPr>
        <p:spPr bwMode="auto">
          <a:xfrm>
            <a:off x="4097338" y="2846388"/>
            <a:ext cx="20637"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1" name="Line 1023"/>
          <p:cNvSpPr>
            <a:spLocks noChangeShapeType="1"/>
          </p:cNvSpPr>
          <p:nvPr/>
        </p:nvSpPr>
        <p:spPr bwMode="auto">
          <a:xfrm>
            <a:off x="4151313" y="2846388"/>
            <a:ext cx="20637"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2" name="Line 1024"/>
          <p:cNvSpPr>
            <a:spLocks noChangeShapeType="1"/>
          </p:cNvSpPr>
          <p:nvPr/>
        </p:nvSpPr>
        <p:spPr bwMode="auto">
          <a:xfrm>
            <a:off x="4203700" y="2846388"/>
            <a:ext cx="20638"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3" name="Line 1025"/>
          <p:cNvSpPr>
            <a:spLocks noChangeShapeType="1"/>
          </p:cNvSpPr>
          <p:nvPr/>
        </p:nvSpPr>
        <p:spPr bwMode="auto">
          <a:xfrm>
            <a:off x="4257675" y="2846388"/>
            <a:ext cx="20638"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4" name="Line 1026"/>
          <p:cNvSpPr>
            <a:spLocks noChangeShapeType="1"/>
          </p:cNvSpPr>
          <p:nvPr/>
        </p:nvSpPr>
        <p:spPr bwMode="auto">
          <a:xfrm>
            <a:off x="4310063" y="2846388"/>
            <a:ext cx="20637"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5" name="Line 1027"/>
          <p:cNvSpPr>
            <a:spLocks noChangeShapeType="1"/>
          </p:cNvSpPr>
          <p:nvPr/>
        </p:nvSpPr>
        <p:spPr bwMode="auto">
          <a:xfrm>
            <a:off x="4362450" y="2846388"/>
            <a:ext cx="222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6" name="Line 1028"/>
          <p:cNvSpPr>
            <a:spLocks noChangeShapeType="1"/>
          </p:cNvSpPr>
          <p:nvPr/>
        </p:nvSpPr>
        <p:spPr bwMode="auto">
          <a:xfrm>
            <a:off x="4416425" y="2846388"/>
            <a:ext cx="20638"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7" name="Line 1029"/>
          <p:cNvSpPr>
            <a:spLocks noChangeShapeType="1"/>
          </p:cNvSpPr>
          <p:nvPr/>
        </p:nvSpPr>
        <p:spPr bwMode="auto">
          <a:xfrm>
            <a:off x="4468813" y="2852738"/>
            <a:ext cx="22225"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8" name="Line 1030"/>
          <p:cNvSpPr>
            <a:spLocks noChangeShapeType="1"/>
          </p:cNvSpPr>
          <p:nvPr/>
        </p:nvSpPr>
        <p:spPr bwMode="auto">
          <a:xfrm>
            <a:off x="4522788" y="2857500"/>
            <a:ext cx="20637"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19" name="Line 1031"/>
          <p:cNvSpPr>
            <a:spLocks noChangeShapeType="1"/>
          </p:cNvSpPr>
          <p:nvPr/>
        </p:nvSpPr>
        <p:spPr bwMode="auto">
          <a:xfrm>
            <a:off x="4575175" y="2863850"/>
            <a:ext cx="222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0" name="Line 1032"/>
          <p:cNvSpPr>
            <a:spLocks noChangeShapeType="1"/>
          </p:cNvSpPr>
          <p:nvPr/>
        </p:nvSpPr>
        <p:spPr bwMode="auto">
          <a:xfrm>
            <a:off x="4629150" y="2868613"/>
            <a:ext cx="15875"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1" name="Line 1033"/>
          <p:cNvSpPr>
            <a:spLocks noChangeShapeType="1"/>
          </p:cNvSpPr>
          <p:nvPr/>
        </p:nvSpPr>
        <p:spPr bwMode="auto">
          <a:xfrm>
            <a:off x="4676775" y="2873375"/>
            <a:ext cx="20638"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2" name="Line 1034"/>
          <p:cNvSpPr>
            <a:spLocks noChangeShapeType="1"/>
          </p:cNvSpPr>
          <p:nvPr/>
        </p:nvSpPr>
        <p:spPr bwMode="auto">
          <a:xfrm>
            <a:off x="4729163" y="2879725"/>
            <a:ext cx="222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3" name="Line 1035"/>
          <p:cNvSpPr>
            <a:spLocks noChangeShapeType="1"/>
          </p:cNvSpPr>
          <p:nvPr/>
        </p:nvSpPr>
        <p:spPr bwMode="auto">
          <a:xfrm>
            <a:off x="4783138" y="2889250"/>
            <a:ext cx="20637"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4" name="Line 1036"/>
          <p:cNvSpPr>
            <a:spLocks noChangeShapeType="1"/>
          </p:cNvSpPr>
          <p:nvPr/>
        </p:nvSpPr>
        <p:spPr bwMode="auto">
          <a:xfrm>
            <a:off x="4835525" y="2911475"/>
            <a:ext cx="1587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5" name="Line 1037"/>
          <p:cNvSpPr>
            <a:spLocks noChangeShapeType="1"/>
          </p:cNvSpPr>
          <p:nvPr/>
        </p:nvSpPr>
        <p:spPr bwMode="auto">
          <a:xfrm>
            <a:off x="4883150" y="2927350"/>
            <a:ext cx="222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6" name="Line 1038"/>
          <p:cNvSpPr>
            <a:spLocks noChangeShapeType="1"/>
          </p:cNvSpPr>
          <p:nvPr/>
        </p:nvSpPr>
        <p:spPr bwMode="auto">
          <a:xfrm>
            <a:off x="4937125" y="2943225"/>
            <a:ext cx="1587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7" name="Line 1039"/>
          <p:cNvSpPr>
            <a:spLocks noChangeShapeType="1"/>
          </p:cNvSpPr>
          <p:nvPr/>
        </p:nvSpPr>
        <p:spPr bwMode="auto">
          <a:xfrm>
            <a:off x="4984750" y="2959100"/>
            <a:ext cx="20638"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8" name="Line 1040"/>
          <p:cNvSpPr>
            <a:spLocks noChangeShapeType="1"/>
          </p:cNvSpPr>
          <p:nvPr/>
        </p:nvSpPr>
        <p:spPr bwMode="auto">
          <a:xfrm>
            <a:off x="5037138" y="2974975"/>
            <a:ext cx="1587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29" name="Line 1041"/>
          <p:cNvSpPr>
            <a:spLocks noChangeShapeType="1"/>
          </p:cNvSpPr>
          <p:nvPr/>
        </p:nvSpPr>
        <p:spPr bwMode="auto">
          <a:xfrm>
            <a:off x="5086350" y="2995613"/>
            <a:ext cx="20638"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0" name="Line 1042"/>
          <p:cNvSpPr>
            <a:spLocks noChangeShapeType="1"/>
          </p:cNvSpPr>
          <p:nvPr/>
        </p:nvSpPr>
        <p:spPr bwMode="auto">
          <a:xfrm>
            <a:off x="5133975" y="3011488"/>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1" name="Line 1043"/>
          <p:cNvSpPr>
            <a:spLocks noChangeShapeType="1"/>
          </p:cNvSpPr>
          <p:nvPr/>
        </p:nvSpPr>
        <p:spPr bwMode="auto">
          <a:xfrm>
            <a:off x="5170488" y="3049588"/>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2" name="Line 1044"/>
          <p:cNvSpPr>
            <a:spLocks noChangeShapeType="1"/>
          </p:cNvSpPr>
          <p:nvPr/>
        </p:nvSpPr>
        <p:spPr bwMode="auto">
          <a:xfrm>
            <a:off x="5208588" y="3086100"/>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3" name="Line 1045"/>
          <p:cNvSpPr>
            <a:spLocks noChangeShapeType="1"/>
          </p:cNvSpPr>
          <p:nvPr/>
        </p:nvSpPr>
        <p:spPr bwMode="auto">
          <a:xfrm>
            <a:off x="5249863" y="3124200"/>
            <a:ext cx="11112"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4" name="Line 1046"/>
          <p:cNvSpPr>
            <a:spLocks noChangeShapeType="1"/>
          </p:cNvSpPr>
          <p:nvPr/>
        </p:nvSpPr>
        <p:spPr bwMode="auto">
          <a:xfrm>
            <a:off x="5287963" y="3160713"/>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5" name="Line 1047"/>
          <p:cNvSpPr>
            <a:spLocks noChangeShapeType="1"/>
          </p:cNvSpPr>
          <p:nvPr/>
        </p:nvSpPr>
        <p:spPr bwMode="auto">
          <a:xfrm>
            <a:off x="5324475" y="3197225"/>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6" name="Line 1048"/>
          <p:cNvSpPr>
            <a:spLocks noChangeShapeType="1"/>
          </p:cNvSpPr>
          <p:nvPr/>
        </p:nvSpPr>
        <p:spPr bwMode="auto">
          <a:xfrm>
            <a:off x="5362575" y="3235325"/>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7" name="Line 1049"/>
          <p:cNvSpPr>
            <a:spLocks noChangeShapeType="1"/>
          </p:cNvSpPr>
          <p:nvPr/>
        </p:nvSpPr>
        <p:spPr bwMode="auto">
          <a:xfrm>
            <a:off x="5399088" y="3271838"/>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8" name="Line 1050"/>
          <p:cNvSpPr>
            <a:spLocks noChangeShapeType="1"/>
          </p:cNvSpPr>
          <p:nvPr/>
        </p:nvSpPr>
        <p:spPr bwMode="auto">
          <a:xfrm>
            <a:off x="5435600" y="3309938"/>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39" name="Line 1051"/>
          <p:cNvSpPr>
            <a:spLocks noChangeShapeType="1"/>
          </p:cNvSpPr>
          <p:nvPr/>
        </p:nvSpPr>
        <p:spPr bwMode="auto">
          <a:xfrm>
            <a:off x="5473700" y="3346450"/>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0" name="Line 1052"/>
          <p:cNvSpPr>
            <a:spLocks noChangeShapeType="1"/>
          </p:cNvSpPr>
          <p:nvPr/>
        </p:nvSpPr>
        <p:spPr bwMode="auto">
          <a:xfrm flipV="1">
            <a:off x="5516563" y="3351213"/>
            <a:ext cx="158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1" name="Line 1053"/>
          <p:cNvSpPr>
            <a:spLocks noChangeShapeType="1"/>
          </p:cNvSpPr>
          <p:nvPr/>
        </p:nvSpPr>
        <p:spPr bwMode="auto">
          <a:xfrm flipV="1">
            <a:off x="5557838" y="3325813"/>
            <a:ext cx="2222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2" name="Line 1054"/>
          <p:cNvSpPr>
            <a:spLocks noChangeShapeType="1"/>
          </p:cNvSpPr>
          <p:nvPr/>
        </p:nvSpPr>
        <p:spPr bwMode="auto">
          <a:xfrm flipV="1">
            <a:off x="5607050" y="3298825"/>
            <a:ext cx="158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3" name="Line 1055"/>
          <p:cNvSpPr>
            <a:spLocks noChangeShapeType="1"/>
          </p:cNvSpPr>
          <p:nvPr/>
        </p:nvSpPr>
        <p:spPr bwMode="auto">
          <a:xfrm flipV="1">
            <a:off x="5654675" y="3271838"/>
            <a:ext cx="1587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4" name="Line 1056"/>
          <p:cNvSpPr>
            <a:spLocks noChangeShapeType="1"/>
          </p:cNvSpPr>
          <p:nvPr/>
        </p:nvSpPr>
        <p:spPr bwMode="auto">
          <a:xfrm flipV="1">
            <a:off x="5695950" y="3244850"/>
            <a:ext cx="2222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5" name="Line 1057"/>
          <p:cNvSpPr>
            <a:spLocks noChangeShapeType="1"/>
          </p:cNvSpPr>
          <p:nvPr/>
        </p:nvSpPr>
        <p:spPr bwMode="auto">
          <a:xfrm flipV="1">
            <a:off x="5745163" y="3219450"/>
            <a:ext cx="1587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6" name="Line 1058"/>
          <p:cNvSpPr>
            <a:spLocks noChangeShapeType="1"/>
          </p:cNvSpPr>
          <p:nvPr/>
        </p:nvSpPr>
        <p:spPr bwMode="auto">
          <a:xfrm flipV="1">
            <a:off x="5786438" y="3192463"/>
            <a:ext cx="2222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7" name="Line 1059"/>
          <p:cNvSpPr>
            <a:spLocks noChangeShapeType="1"/>
          </p:cNvSpPr>
          <p:nvPr/>
        </p:nvSpPr>
        <p:spPr bwMode="auto">
          <a:xfrm flipV="1">
            <a:off x="5834063" y="3165475"/>
            <a:ext cx="158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8" name="Line 1060"/>
          <p:cNvSpPr>
            <a:spLocks noChangeShapeType="1"/>
          </p:cNvSpPr>
          <p:nvPr/>
        </p:nvSpPr>
        <p:spPr bwMode="auto">
          <a:xfrm>
            <a:off x="5883275" y="3160713"/>
            <a:ext cx="20638"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49" name="Line 1061"/>
          <p:cNvSpPr>
            <a:spLocks noChangeShapeType="1"/>
          </p:cNvSpPr>
          <p:nvPr/>
        </p:nvSpPr>
        <p:spPr bwMode="auto">
          <a:xfrm>
            <a:off x="5930900" y="3171825"/>
            <a:ext cx="20638"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0" name="Line 1062"/>
          <p:cNvSpPr>
            <a:spLocks noChangeShapeType="1"/>
          </p:cNvSpPr>
          <p:nvPr/>
        </p:nvSpPr>
        <p:spPr bwMode="auto">
          <a:xfrm>
            <a:off x="5983288" y="3187700"/>
            <a:ext cx="2222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1" name="Line 1063"/>
          <p:cNvSpPr>
            <a:spLocks noChangeShapeType="1"/>
          </p:cNvSpPr>
          <p:nvPr/>
        </p:nvSpPr>
        <p:spPr bwMode="auto">
          <a:xfrm>
            <a:off x="6030913" y="3203575"/>
            <a:ext cx="22225"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2" name="Line 1064"/>
          <p:cNvSpPr>
            <a:spLocks noChangeShapeType="1"/>
          </p:cNvSpPr>
          <p:nvPr/>
        </p:nvSpPr>
        <p:spPr bwMode="auto">
          <a:xfrm>
            <a:off x="6084888" y="3219450"/>
            <a:ext cx="20637"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3" name="Line 1065"/>
          <p:cNvSpPr>
            <a:spLocks noChangeShapeType="1"/>
          </p:cNvSpPr>
          <p:nvPr/>
        </p:nvSpPr>
        <p:spPr bwMode="auto">
          <a:xfrm>
            <a:off x="6137275" y="3235325"/>
            <a:ext cx="1587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4" name="Line 1066"/>
          <p:cNvSpPr>
            <a:spLocks noChangeShapeType="1"/>
          </p:cNvSpPr>
          <p:nvPr/>
        </p:nvSpPr>
        <p:spPr bwMode="auto">
          <a:xfrm>
            <a:off x="6184900" y="3251200"/>
            <a:ext cx="222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5" name="Line 1067"/>
          <p:cNvSpPr>
            <a:spLocks noChangeShapeType="1"/>
          </p:cNvSpPr>
          <p:nvPr/>
        </p:nvSpPr>
        <p:spPr bwMode="auto">
          <a:xfrm>
            <a:off x="6238875" y="3267075"/>
            <a:ext cx="20638"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6" name="Line 1068"/>
          <p:cNvSpPr>
            <a:spLocks noChangeShapeType="1"/>
          </p:cNvSpPr>
          <p:nvPr/>
        </p:nvSpPr>
        <p:spPr bwMode="auto">
          <a:xfrm>
            <a:off x="6286500" y="3282950"/>
            <a:ext cx="20638"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7" name="Line 1069"/>
          <p:cNvSpPr>
            <a:spLocks noChangeShapeType="1"/>
          </p:cNvSpPr>
          <p:nvPr/>
        </p:nvSpPr>
        <p:spPr bwMode="auto">
          <a:xfrm>
            <a:off x="6338888" y="3294063"/>
            <a:ext cx="22225"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58" name="Freeform 1070"/>
          <p:cNvSpPr>
            <a:spLocks/>
          </p:cNvSpPr>
          <p:nvPr/>
        </p:nvSpPr>
        <p:spPr bwMode="auto">
          <a:xfrm>
            <a:off x="1377950" y="4403725"/>
            <a:ext cx="131763" cy="133350"/>
          </a:xfrm>
          <a:custGeom>
            <a:avLst/>
            <a:gdLst>
              <a:gd name="T0" fmla="*/ 0 w 83"/>
              <a:gd name="T1" fmla="*/ 0 h 84"/>
              <a:gd name="T2" fmla="*/ 0 w 83"/>
              <a:gd name="T3" fmla="*/ 2147483647 h 84"/>
              <a:gd name="T4" fmla="*/ 2147483647 w 83"/>
              <a:gd name="T5" fmla="*/ 2147483647 h 84"/>
              <a:gd name="T6" fmla="*/ 2147483647 w 83"/>
              <a:gd name="T7" fmla="*/ 0 h 84"/>
              <a:gd name="T8" fmla="*/ 0 w 83"/>
              <a:gd name="T9" fmla="*/ 0 h 84"/>
              <a:gd name="T10" fmla="*/ 0 w 83"/>
              <a:gd name="T11" fmla="*/ 0 h 84"/>
              <a:gd name="T12" fmla="*/ 0 60000 65536"/>
              <a:gd name="T13" fmla="*/ 0 60000 65536"/>
              <a:gd name="T14" fmla="*/ 0 60000 65536"/>
              <a:gd name="T15" fmla="*/ 0 60000 65536"/>
              <a:gd name="T16" fmla="*/ 0 60000 65536"/>
              <a:gd name="T17" fmla="*/ 0 60000 65536"/>
              <a:gd name="T18" fmla="*/ 0 w 83"/>
              <a:gd name="T19" fmla="*/ 0 h 84"/>
              <a:gd name="T20" fmla="*/ 83 w 83"/>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83" h="84">
                <a:moveTo>
                  <a:pt x="0" y="0"/>
                </a:moveTo>
                <a:lnTo>
                  <a:pt x="0" y="84"/>
                </a:lnTo>
                <a:lnTo>
                  <a:pt x="83" y="84"/>
                </a:lnTo>
                <a:lnTo>
                  <a:pt x="83"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859" name="Line 1071"/>
          <p:cNvSpPr>
            <a:spLocks noChangeShapeType="1"/>
          </p:cNvSpPr>
          <p:nvPr/>
        </p:nvSpPr>
        <p:spPr bwMode="auto">
          <a:xfrm flipV="1">
            <a:off x="1646238" y="4124325"/>
            <a:ext cx="158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60" name="AutoShape 1073"/>
          <p:cNvSpPr>
            <a:spLocks noChangeAspect="1" noChangeArrowheads="1" noTextEdit="1"/>
          </p:cNvSpPr>
          <p:nvPr/>
        </p:nvSpPr>
        <p:spPr bwMode="auto">
          <a:xfrm>
            <a:off x="0" y="1771650"/>
            <a:ext cx="7650163" cy="4548188"/>
          </a:xfrm>
          <a:prstGeom prst="rect">
            <a:avLst/>
          </a:prstGeom>
          <a:noFill/>
          <a:ln w="9525" cap="rnd">
            <a:noFill/>
            <a:prstDash val="sysDot"/>
            <a:miter lim="800000"/>
            <a:headEnd/>
            <a:tailEnd/>
          </a:ln>
        </p:spPr>
        <p:txBody>
          <a:bodyPr/>
          <a:lstStyle/>
          <a:p>
            <a:endParaRPr lang="en-US" dirty="0">
              <a:latin typeface="Consolas" panose="020B0609020204030204" pitchFamily="49" charset="0"/>
            </a:endParaRPr>
          </a:p>
        </p:txBody>
      </p:sp>
      <p:sp>
        <p:nvSpPr>
          <p:cNvPr id="279861" name="Line 1074"/>
          <p:cNvSpPr>
            <a:spLocks noChangeShapeType="1"/>
          </p:cNvSpPr>
          <p:nvPr/>
        </p:nvSpPr>
        <p:spPr bwMode="auto">
          <a:xfrm flipV="1">
            <a:off x="1435100" y="4051300"/>
            <a:ext cx="279400" cy="355600"/>
          </a:xfrm>
          <a:prstGeom prst="line">
            <a:avLst/>
          </a:prstGeom>
          <a:noFill/>
          <a:ln w="12700">
            <a:solidFill>
              <a:schemeClr val="tx1"/>
            </a:solidFill>
            <a:prstDash val="dash"/>
            <a:round/>
            <a:headEnd/>
            <a:tailEnd/>
          </a:ln>
        </p:spPr>
        <p:txBody>
          <a:bodyPr>
            <a:spAutoFit/>
          </a:bodyPr>
          <a:lstStyle/>
          <a:p>
            <a:endParaRPr lang="en-US" dirty="0">
              <a:latin typeface="Consolas" panose="020B0609020204030204" pitchFamily="49" charset="0"/>
            </a:endParaRPr>
          </a:p>
        </p:txBody>
      </p:sp>
      <p:sp>
        <p:nvSpPr>
          <p:cNvPr id="279862" name="Line 1078"/>
          <p:cNvSpPr>
            <a:spLocks noChangeShapeType="1"/>
          </p:cNvSpPr>
          <p:nvPr/>
        </p:nvSpPr>
        <p:spPr bwMode="auto">
          <a:xfrm flipV="1">
            <a:off x="1493838" y="4408488"/>
            <a:ext cx="6350"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63" name="Line 1079"/>
          <p:cNvSpPr>
            <a:spLocks noChangeShapeType="1"/>
          </p:cNvSpPr>
          <p:nvPr/>
        </p:nvSpPr>
        <p:spPr bwMode="auto">
          <a:xfrm flipV="1">
            <a:off x="1516063" y="4351338"/>
            <a:ext cx="36512" cy="412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64" name="Line 1080"/>
          <p:cNvSpPr>
            <a:spLocks noChangeShapeType="1"/>
          </p:cNvSpPr>
          <p:nvPr/>
        </p:nvSpPr>
        <p:spPr bwMode="auto">
          <a:xfrm flipV="1">
            <a:off x="1563688" y="4329113"/>
            <a:ext cx="11112"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65" name="Line 1081"/>
          <p:cNvSpPr>
            <a:spLocks noChangeShapeType="1"/>
          </p:cNvSpPr>
          <p:nvPr/>
        </p:nvSpPr>
        <p:spPr bwMode="auto">
          <a:xfrm flipV="1">
            <a:off x="1584325" y="4270375"/>
            <a:ext cx="38100" cy="428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66" name="Line 1082"/>
          <p:cNvSpPr>
            <a:spLocks noChangeShapeType="1"/>
          </p:cNvSpPr>
          <p:nvPr/>
        </p:nvSpPr>
        <p:spPr bwMode="auto">
          <a:xfrm flipV="1">
            <a:off x="1631950" y="4249738"/>
            <a:ext cx="11113"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67" name="Line 1083"/>
          <p:cNvSpPr>
            <a:spLocks noChangeShapeType="1"/>
          </p:cNvSpPr>
          <p:nvPr/>
        </p:nvSpPr>
        <p:spPr bwMode="auto">
          <a:xfrm flipV="1">
            <a:off x="1654175" y="4191000"/>
            <a:ext cx="36513" cy="428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68" name="Line 1084"/>
          <p:cNvSpPr>
            <a:spLocks noChangeShapeType="1"/>
          </p:cNvSpPr>
          <p:nvPr/>
        </p:nvSpPr>
        <p:spPr bwMode="auto">
          <a:xfrm flipV="1">
            <a:off x="1706563" y="4170363"/>
            <a:ext cx="6350"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69" name="Line 1085"/>
          <p:cNvSpPr>
            <a:spLocks noChangeShapeType="1"/>
          </p:cNvSpPr>
          <p:nvPr/>
        </p:nvSpPr>
        <p:spPr bwMode="auto">
          <a:xfrm flipV="1">
            <a:off x="1728788" y="4111625"/>
            <a:ext cx="31750" cy="428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0" name="Line 1086"/>
          <p:cNvSpPr>
            <a:spLocks noChangeShapeType="1"/>
          </p:cNvSpPr>
          <p:nvPr/>
        </p:nvSpPr>
        <p:spPr bwMode="auto">
          <a:xfrm flipV="1">
            <a:off x="1776413" y="4090988"/>
            <a:ext cx="4762"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1" name="Freeform 1087"/>
          <p:cNvSpPr>
            <a:spLocks/>
          </p:cNvSpPr>
          <p:nvPr/>
        </p:nvSpPr>
        <p:spPr bwMode="auto">
          <a:xfrm>
            <a:off x="1797050" y="4037013"/>
            <a:ext cx="36513" cy="38100"/>
          </a:xfrm>
          <a:custGeom>
            <a:avLst/>
            <a:gdLst>
              <a:gd name="T0" fmla="*/ 0 w 23"/>
              <a:gd name="T1" fmla="*/ 2147483647 h 24"/>
              <a:gd name="T2" fmla="*/ 2147483647 w 23"/>
              <a:gd name="T3" fmla="*/ 2147483647 h 24"/>
              <a:gd name="T4" fmla="*/ 2147483647 w 23"/>
              <a:gd name="T5" fmla="*/ 0 h 24"/>
              <a:gd name="T6" fmla="*/ 0 60000 65536"/>
              <a:gd name="T7" fmla="*/ 0 60000 65536"/>
              <a:gd name="T8" fmla="*/ 0 60000 65536"/>
              <a:gd name="T9" fmla="*/ 0 w 23"/>
              <a:gd name="T10" fmla="*/ 0 h 24"/>
              <a:gd name="T11" fmla="*/ 23 w 23"/>
              <a:gd name="T12" fmla="*/ 24 h 24"/>
            </a:gdLst>
            <a:ahLst/>
            <a:cxnLst>
              <a:cxn ang="T6">
                <a:pos x="T0" y="T1"/>
              </a:cxn>
              <a:cxn ang="T7">
                <a:pos x="T2" y="T3"/>
              </a:cxn>
              <a:cxn ang="T8">
                <a:pos x="T4" y="T5"/>
              </a:cxn>
            </a:cxnLst>
            <a:rect l="T9" t="T10" r="T11" b="T12"/>
            <a:pathLst>
              <a:path w="23" h="24">
                <a:moveTo>
                  <a:pt x="0" y="24"/>
                </a:moveTo>
                <a:lnTo>
                  <a:pt x="10" y="10"/>
                </a:lnTo>
                <a:lnTo>
                  <a:pt x="23"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2" name="Line 1088"/>
          <p:cNvSpPr>
            <a:spLocks noChangeShapeType="1"/>
          </p:cNvSpPr>
          <p:nvPr/>
        </p:nvSpPr>
        <p:spPr bwMode="auto">
          <a:xfrm flipV="1">
            <a:off x="1851025" y="4016375"/>
            <a:ext cx="95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3" name="Line 1089"/>
          <p:cNvSpPr>
            <a:spLocks noChangeShapeType="1"/>
          </p:cNvSpPr>
          <p:nvPr/>
        </p:nvSpPr>
        <p:spPr bwMode="auto">
          <a:xfrm flipV="1">
            <a:off x="1876425" y="3968750"/>
            <a:ext cx="38100" cy="317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4" name="Line 1090"/>
          <p:cNvSpPr>
            <a:spLocks noChangeShapeType="1"/>
          </p:cNvSpPr>
          <p:nvPr/>
        </p:nvSpPr>
        <p:spPr bwMode="auto">
          <a:xfrm flipV="1">
            <a:off x="1930400" y="3946525"/>
            <a:ext cx="952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5" name="Line 1091"/>
          <p:cNvSpPr>
            <a:spLocks noChangeShapeType="1"/>
          </p:cNvSpPr>
          <p:nvPr/>
        </p:nvSpPr>
        <p:spPr bwMode="auto">
          <a:xfrm flipV="1">
            <a:off x="1955800" y="3898900"/>
            <a:ext cx="42863" cy="317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6" name="Line 1092"/>
          <p:cNvSpPr>
            <a:spLocks noChangeShapeType="1"/>
          </p:cNvSpPr>
          <p:nvPr/>
        </p:nvSpPr>
        <p:spPr bwMode="auto">
          <a:xfrm flipV="1">
            <a:off x="2014538" y="3878263"/>
            <a:ext cx="6350"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7" name="Line 1093"/>
          <p:cNvSpPr>
            <a:spLocks noChangeShapeType="1"/>
          </p:cNvSpPr>
          <p:nvPr/>
        </p:nvSpPr>
        <p:spPr bwMode="auto">
          <a:xfrm flipV="1">
            <a:off x="2036763" y="3830638"/>
            <a:ext cx="41275" cy="365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8" name="Line 1094"/>
          <p:cNvSpPr>
            <a:spLocks noChangeShapeType="1"/>
          </p:cNvSpPr>
          <p:nvPr/>
        </p:nvSpPr>
        <p:spPr bwMode="auto">
          <a:xfrm flipV="1">
            <a:off x="2093913" y="3808413"/>
            <a:ext cx="11112"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79" name="Line 1095"/>
          <p:cNvSpPr>
            <a:spLocks noChangeShapeType="1"/>
          </p:cNvSpPr>
          <p:nvPr/>
        </p:nvSpPr>
        <p:spPr bwMode="auto">
          <a:xfrm flipV="1">
            <a:off x="2120900" y="3767138"/>
            <a:ext cx="38100" cy="317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0" name="Freeform 1096"/>
          <p:cNvSpPr>
            <a:spLocks/>
          </p:cNvSpPr>
          <p:nvPr/>
        </p:nvSpPr>
        <p:spPr bwMode="auto">
          <a:xfrm>
            <a:off x="2174875" y="3744913"/>
            <a:ext cx="9525" cy="4762"/>
          </a:xfrm>
          <a:custGeom>
            <a:avLst/>
            <a:gdLst>
              <a:gd name="T0" fmla="*/ 0 w 6"/>
              <a:gd name="T1" fmla="*/ 2147483647 h 3"/>
              <a:gd name="T2" fmla="*/ 2147483647 w 6"/>
              <a:gd name="T3" fmla="*/ 0 h 3"/>
              <a:gd name="T4" fmla="*/ 2147483647 w 6"/>
              <a:gd name="T5" fmla="*/ 0 h 3"/>
              <a:gd name="T6" fmla="*/ 0 60000 65536"/>
              <a:gd name="T7" fmla="*/ 0 60000 65536"/>
              <a:gd name="T8" fmla="*/ 0 60000 65536"/>
              <a:gd name="T9" fmla="*/ 0 w 6"/>
              <a:gd name="T10" fmla="*/ 0 h 3"/>
              <a:gd name="T11" fmla="*/ 6 w 6"/>
              <a:gd name="T12" fmla="*/ 3 h 3"/>
            </a:gdLst>
            <a:ahLst/>
            <a:cxnLst>
              <a:cxn ang="T6">
                <a:pos x="T0" y="T1"/>
              </a:cxn>
              <a:cxn ang="T7">
                <a:pos x="T2" y="T3"/>
              </a:cxn>
              <a:cxn ang="T8">
                <a:pos x="T4" y="T5"/>
              </a:cxn>
            </a:cxnLst>
            <a:rect l="T9" t="T10" r="T11" b="T12"/>
            <a:pathLst>
              <a:path w="6" h="3">
                <a:moveTo>
                  <a:pt x="0" y="3"/>
                </a:moveTo>
                <a:lnTo>
                  <a:pt x="6"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1" name="Line 1097"/>
          <p:cNvSpPr>
            <a:spLocks noChangeShapeType="1"/>
          </p:cNvSpPr>
          <p:nvPr/>
        </p:nvSpPr>
        <p:spPr bwMode="auto">
          <a:xfrm flipV="1">
            <a:off x="2206625" y="3724275"/>
            <a:ext cx="4762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2" name="Line 1098"/>
          <p:cNvSpPr>
            <a:spLocks noChangeShapeType="1"/>
          </p:cNvSpPr>
          <p:nvPr/>
        </p:nvSpPr>
        <p:spPr bwMode="auto">
          <a:xfrm>
            <a:off x="2274888" y="3713163"/>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3" name="Line 1099"/>
          <p:cNvSpPr>
            <a:spLocks noChangeShapeType="1"/>
          </p:cNvSpPr>
          <p:nvPr/>
        </p:nvSpPr>
        <p:spPr bwMode="auto">
          <a:xfrm flipV="1">
            <a:off x="2306638" y="3686175"/>
            <a:ext cx="4762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4" name="Line 1100"/>
          <p:cNvSpPr>
            <a:spLocks noChangeShapeType="1"/>
          </p:cNvSpPr>
          <p:nvPr/>
        </p:nvSpPr>
        <p:spPr bwMode="auto">
          <a:xfrm>
            <a:off x="2376488" y="3681413"/>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5" name="Line 1101"/>
          <p:cNvSpPr>
            <a:spLocks noChangeShapeType="1"/>
          </p:cNvSpPr>
          <p:nvPr/>
        </p:nvSpPr>
        <p:spPr bwMode="auto">
          <a:xfrm flipV="1">
            <a:off x="2408238" y="3654425"/>
            <a:ext cx="4762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6" name="Line 1102"/>
          <p:cNvSpPr>
            <a:spLocks noChangeShapeType="1"/>
          </p:cNvSpPr>
          <p:nvPr/>
        </p:nvSpPr>
        <p:spPr bwMode="auto">
          <a:xfrm flipV="1">
            <a:off x="2476500" y="3644900"/>
            <a:ext cx="11113"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7" name="Freeform 1103"/>
          <p:cNvSpPr>
            <a:spLocks/>
          </p:cNvSpPr>
          <p:nvPr/>
        </p:nvSpPr>
        <p:spPr bwMode="auto">
          <a:xfrm>
            <a:off x="2509838" y="3622675"/>
            <a:ext cx="52387" cy="15875"/>
          </a:xfrm>
          <a:custGeom>
            <a:avLst/>
            <a:gdLst>
              <a:gd name="T0" fmla="*/ 0 w 33"/>
              <a:gd name="T1" fmla="*/ 2147483647 h 10"/>
              <a:gd name="T2" fmla="*/ 2147483647 w 33"/>
              <a:gd name="T3" fmla="*/ 2147483647 h 10"/>
              <a:gd name="T4" fmla="*/ 2147483647 w 33"/>
              <a:gd name="T5" fmla="*/ 0 h 10"/>
              <a:gd name="T6" fmla="*/ 0 60000 65536"/>
              <a:gd name="T7" fmla="*/ 0 60000 65536"/>
              <a:gd name="T8" fmla="*/ 0 60000 65536"/>
              <a:gd name="T9" fmla="*/ 0 w 33"/>
              <a:gd name="T10" fmla="*/ 0 h 10"/>
              <a:gd name="T11" fmla="*/ 33 w 33"/>
              <a:gd name="T12" fmla="*/ 10 h 10"/>
            </a:gdLst>
            <a:ahLst/>
            <a:cxnLst>
              <a:cxn ang="T6">
                <a:pos x="T0" y="T1"/>
              </a:cxn>
              <a:cxn ang="T7">
                <a:pos x="T2" y="T3"/>
              </a:cxn>
              <a:cxn ang="T8">
                <a:pos x="T4" y="T5"/>
              </a:cxn>
            </a:cxnLst>
            <a:rect l="T9" t="T10" r="T11" b="T12"/>
            <a:pathLst>
              <a:path w="33" h="10">
                <a:moveTo>
                  <a:pt x="0" y="10"/>
                </a:moveTo>
                <a:lnTo>
                  <a:pt x="26" y="3"/>
                </a:lnTo>
                <a:lnTo>
                  <a:pt x="33"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8" name="Line 1104"/>
          <p:cNvSpPr>
            <a:spLocks noChangeShapeType="1"/>
          </p:cNvSpPr>
          <p:nvPr/>
        </p:nvSpPr>
        <p:spPr bwMode="auto">
          <a:xfrm flipV="1">
            <a:off x="2578100" y="3611563"/>
            <a:ext cx="11113"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89" name="Line 1105"/>
          <p:cNvSpPr>
            <a:spLocks noChangeShapeType="1"/>
          </p:cNvSpPr>
          <p:nvPr/>
        </p:nvSpPr>
        <p:spPr bwMode="auto">
          <a:xfrm flipV="1">
            <a:off x="2609850" y="3586163"/>
            <a:ext cx="47625" cy="2063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0" name="Line 1106"/>
          <p:cNvSpPr>
            <a:spLocks noChangeShapeType="1"/>
          </p:cNvSpPr>
          <p:nvPr/>
        </p:nvSpPr>
        <p:spPr bwMode="auto">
          <a:xfrm flipV="1">
            <a:off x="2679700" y="3575050"/>
            <a:ext cx="9525"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1" name="Line 1107"/>
          <p:cNvSpPr>
            <a:spLocks noChangeShapeType="1"/>
          </p:cNvSpPr>
          <p:nvPr/>
        </p:nvSpPr>
        <p:spPr bwMode="auto">
          <a:xfrm flipV="1">
            <a:off x="2711450" y="3548063"/>
            <a:ext cx="47625" cy="222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2" name="Line 1108"/>
          <p:cNvSpPr>
            <a:spLocks noChangeShapeType="1"/>
          </p:cNvSpPr>
          <p:nvPr/>
        </p:nvSpPr>
        <p:spPr bwMode="auto">
          <a:xfrm flipV="1">
            <a:off x="2779713" y="3538538"/>
            <a:ext cx="11112"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3" name="Line 1109"/>
          <p:cNvSpPr>
            <a:spLocks noChangeShapeType="1"/>
          </p:cNvSpPr>
          <p:nvPr/>
        </p:nvSpPr>
        <p:spPr bwMode="auto">
          <a:xfrm flipV="1">
            <a:off x="2806700" y="3511550"/>
            <a:ext cx="52388" cy="2063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4" name="Line 1110"/>
          <p:cNvSpPr>
            <a:spLocks noChangeShapeType="1"/>
          </p:cNvSpPr>
          <p:nvPr/>
        </p:nvSpPr>
        <p:spPr bwMode="auto">
          <a:xfrm flipV="1">
            <a:off x="2881313" y="3500438"/>
            <a:ext cx="4762"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5" name="Freeform 1111"/>
          <p:cNvSpPr>
            <a:spLocks/>
          </p:cNvSpPr>
          <p:nvPr/>
        </p:nvSpPr>
        <p:spPr bwMode="auto">
          <a:xfrm>
            <a:off x="2906713" y="3473450"/>
            <a:ext cx="53975" cy="22225"/>
          </a:xfrm>
          <a:custGeom>
            <a:avLst/>
            <a:gdLst>
              <a:gd name="T0" fmla="*/ 0 w 34"/>
              <a:gd name="T1" fmla="*/ 2147483647 h 14"/>
              <a:gd name="T2" fmla="*/ 2147483647 w 34"/>
              <a:gd name="T3" fmla="*/ 2147483647 h 14"/>
              <a:gd name="T4" fmla="*/ 2147483647 w 34"/>
              <a:gd name="T5" fmla="*/ 0 h 14"/>
              <a:gd name="T6" fmla="*/ 0 60000 65536"/>
              <a:gd name="T7" fmla="*/ 0 60000 65536"/>
              <a:gd name="T8" fmla="*/ 0 60000 65536"/>
              <a:gd name="T9" fmla="*/ 0 w 34"/>
              <a:gd name="T10" fmla="*/ 0 h 14"/>
              <a:gd name="T11" fmla="*/ 34 w 34"/>
              <a:gd name="T12" fmla="*/ 14 h 14"/>
            </a:gdLst>
            <a:ahLst/>
            <a:cxnLst>
              <a:cxn ang="T6">
                <a:pos x="T0" y="T1"/>
              </a:cxn>
              <a:cxn ang="T7">
                <a:pos x="T2" y="T3"/>
              </a:cxn>
              <a:cxn ang="T8">
                <a:pos x="T4" y="T5"/>
              </a:cxn>
            </a:cxnLst>
            <a:rect l="T9" t="T10" r="T11" b="T12"/>
            <a:pathLst>
              <a:path w="34" h="14">
                <a:moveTo>
                  <a:pt x="0" y="14"/>
                </a:moveTo>
                <a:lnTo>
                  <a:pt x="7" y="10"/>
                </a:lnTo>
                <a:lnTo>
                  <a:pt x="34"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6" name="Line 1112"/>
          <p:cNvSpPr>
            <a:spLocks noChangeShapeType="1"/>
          </p:cNvSpPr>
          <p:nvPr/>
        </p:nvSpPr>
        <p:spPr bwMode="auto">
          <a:xfrm flipV="1">
            <a:off x="2976563" y="3463925"/>
            <a:ext cx="11112"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7" name="Line 1113"/>
          <p:cNvSpPr>
            <a:spLocks noChangeShapeType="1"/>
          </p:cNvSpPr>
          <p:nvPr/>
        </p:nvSpPr>
        <p:spPr bwMode="auto">
          <a:xfrm flipV="1">
            <a:off x="3008313" y="3436938"/>
            <a:ext cx="47625" cy="2063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8" name="Line 1114"/>
          <p:cNvSpPr>
            <a:spLocks noChangeShapeType="1"/>
          </p:cNvSpPr>
          <p:nvPr/>
        </p:nvSpPr>
        <p:spPr bwMode="auto">
          <a:xfrm flipV="1">
            <a:off x="3078163" y="3425825"/>
            <a:ext cx="952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899" name="Line 1115"/>
          <p:cNvSpPr>
            <a:spLocks noChangeShapeType="1"/>
          </p:cNvSpPr>
          <p:nvPr/>
        </p:nvSpPr>
        <p:spPr bwMode="auto">
          <a:xfrm flipV="1">
            <a:off x="3109913" y="3400425"/>
            <a:ext cx="47625" cy="2063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0" name="Line 1116"/>
          <p:cNvSpPr>
            <a:spLocks noChangeShapeType="1"/>
          </p:cNvSpPr>
          <p:nvPr/>
        </p:nvSpPr>
        <p:spPr bwMode="auto">
          <a:xfrm flipV="1">
            <a:off x="3178175" y="3389313"/>
            <a:ext cx="11113"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1" name="Line 1117"/>
          <p:cNvSpPr>
            <a:spLocks noChangeShapeType="1"/>
          </p:cNvSpPr>
          <p:nvPr/>
        </p:nvSpPr>
        <p:spPr bwMode="auto">
          <a:xfrm flipV="1">
            <a:off x="3205163" y="3362325"/>
            <a:ext cx="52387" cy="222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2" name="Line 1118"/>
          <p:cNvSpPr>
            <a:spLocks noChangeShapeType="1"/>
          </p:cNvSpPr>
          <p:nvPr/>
        </p:nvSpPr>
        <p:spPr bwMode="auto">
          <a:xfrm flipV="1">
            <a:off x="3279775" y="3351213"/>
            <a:ext cx="4763"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3" name="Line 1119"/>
          <p:cNvSpPr>
            <a:spLocks noChangeShapeType="1"/>
          </p:cNvSpPr>
          <p:nvPr/>
        </p:nvSpPr>
        <p:spPr bwMode="auto">
          <a:xfrm>
            <a:off x="3305175" y="3357563"/>
            <a:ext cx="53975"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4" name="Line 1120"/>
          <p:cNvSpPr>
            <a:spLocks noChangeShapeType="1"/>
          </p:cNvSpPr>
          <p:nvPr/>
        </p:nvSpPr>
        <p:spPr bwMode="auto">
          <a:xfrm>
            <a:off x="3379788" y="3362325"/>
            <a:ext cx="11112"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5" name="Line 1121"/>
          <p:cNvSpPr>
            <a:spLocks noChangeShapeType="1"/>
          </p:cNvSpPr>
          <p:nvPr/>
        </p:nvSpPr>
        <p:spPr bwMode="auto">
          <a:xfrm>
            <a:off x="3411538" y="3367088"/>
            <a:ext cx="5397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6" name="Line 1122"/>
          <p:cNvSpPr>
            <a:spLocks noChangeShapeType="1"/>
          </p:cNvSpPr>
          <p:nvPr/>
        </p:nvSpPr>
        <p:spPr bwMode="auto">
          <a:xfrm>
            <a:off x="3486150" y="33782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7" name="Line 1123"/>
          <p:cNvSpPr>
            <a:spLocks noChangeShapeType="1"/>
          </p:cNvSpPr>
          <p:nvPr/>
        </p:nvSpPr>
        <p:spPr bwMode="auto">
          <a:xfrm>
            <a:off x="3517900" y="3378200"/>
            <a:ext cx="539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8" name="Line 1124"/>
          <p:cNvSpPr>
            <a:spLocks noChangeShapeType="1"/>
          </p:cNvSpPr>
          <p:nvPr/>
        </p:nvSpPr>
        <p:spPr bwMode="auto">
          <a:xfrm>
            <a:off x="3592513" y="3389313"/>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09" name="Freeform 1125"/>
          <p:cNvSpPr>
            <a:spLocks/>
          </p:cNvSpPr>
          <p:nvPr/>
        </p:nvSpPr>
        <p:spPr bwMode="auto">
          <a:xfrm>
            <a:off x="3624263" y="3389313"/>
            <a:ext cx="53975" cy="11112"/>
          </a:xfrm>
          <a:custGeom>
            <a:avLst/>
            <a:gdLst>
              <a:gd name="T0" fmla="*/ 0 w 34"/>
              <a:gd name="T1" fmla="*/ 2147483647 h 7"/>
              <a:gd name="T2" fmla="*/ 2147483647 w 34"/>
              <a:gd name="T3" fmla="*/ 2147483647 h 7"/>
              <a:gd name="T4" fmla="*/ 2147483647 w 34"/>
              <a:gd name="T5" fmla="*/ 0 h 7"/>
              <a:gd name="T6" fmla="*/ 0 60000 65536"/>
              <a:gd name="T7" fmla="*/ 0 60000 65536"/>
              <a:gd name="T8" fmla="*/ 0 60000 65536"/>
              <a:gd name="T9" fmla="*/ 0 w 34"/>
              <a:gd name="T10" fmla="*/ 0 h 7"/>
              <a:gd name="T11" fmla="*/ 34 w 34"/>
              <a:gd name="T12" fmla="*/ 7 h 7"/>
            </a:gdLst>
            <a:ahLst/>
            <a:cxnLst>
              <a:cxn ang="T6">
                <a:pos x="T0" y="T1"/>
              </a:cxn>
              <a:cxn ang="T7">
                <a:pos x="T2" y="T3"/>
              </a:cxn>
              <a:cxn ang="T8">
                <a:pos x="T4" y="T5"/>
              </a:cxn>
            </a:cxnLst>
            <a:rect l="T9" t="T10" r="T11" b="T12"/>
            <a:pathLst>
              <a:path w="34" h="7">
                <a:moveTo>
                  <a:pt x="0" y="3"/>
                </a:moveTo>
                <a:lnTo>
                  <a:pt x="20" y="7"/>
                </a:lnTo>
                <a:lnTo>
                  <a:pt x="34"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0" name="Line 1126"/>
          <p:cNvSpPr>
            <a:spLocks noChangeShapeType="1"/>
          </p:cNvSpPr>
          <p:nvPr/>
        </p:nvSpPr>
        <p:spPr bwMode="auto">
          <a:xfrm flipV="1">
            <a:off x="3694113" y="3378200"/>
            <a:ext cx="952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1" name="Line 1127"/>
          <p:cNvSpPr>
            <a:spLocks noChangeShapeType="1"/>
          </p:cNvSpPr>
          <p:nvPr/>
        </p:nvSpPr>
        <p:spPr bwMode="auto">
          <a:xfrm flipV="1">
            <a:off x="3725863" y="3357563"/>
            <a:ext cx="52387"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2" name="Line 1128"/>
          <p:cNvSpPr>
            <a:spLocks noChangeShapeType="1"/>
          </p:cNvSpPr>
          <p:nvPr/>
        </p:nvSpPr>
        <p:spPr bwMode="auto">
          <a:xfrm flipV="1">
            <a:off x="3794125" y="3346450"/>
            <a:ext cx="11113"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3" name="Line 1129"/>
          <p:cNvSpPr>
            <a:spLocks noChangeShapeType="1"/>
          </p:cNvSpPr>
          <p:nvPr/>
        </p:nvSpPr>
        <p:spPr bwMode="auto">
          <a:xfrm flipV="1">
            <a:off x="3825875" y="3325813"/>
            <a:ext cx="539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4" name="Line 1130"/>
          <p:cNvSpPr>
            <a:spLocks noChangeShapeType="1"/>
          </p:cNvSpPr>
          <p:nvPr/>
        </p:nvSpPr>
        <p:spPr bwMode="auto">
          <a:xfrm flipV="1">
            <a:off x="3895725" y="3314700"/>
            <a:ext cx="11113"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5" name="Line 1131"/>
          <p:cNvSpPr>
            <a:spLocks noChangeShapeType="1"/>
          </p:cNvSpPr>
          <p:nvPr/>
        </p:nvSpPr>
        <p:spPr bwMode="auto">
          <a:xfrm flipV="1">
            <a:off x="3927475" y="3294063"/>
            <a:ext cx="52388"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6" name="Line 1132"/>
          <p:cNvSpPr>
            <a:spLocks noChangeShapeType="1"/>
          </p:cNvSpPr>
          <p:nvPr/>
        </p:nvSpPr>
        <p:spPr bwMode="auto">
          <a:xfrm>
            <a:off x="3997325" y="328295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7" name="Line 1133"/>
          <p:cNvSpPr>
            <a:spLocks noChangeShapeType="1"/>
          </p:cNvSpPr>
          <p:nvPr/>
        </p:nvSpPr>
        <p:spPr bwMode="auto">
          <a:xfrm>
            <a:off x="4029075" y="3278188"/>
            <a:ext cx="52388"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8" name="Line 1134"/>
          <p:cNvSpPr>
            <a:spLocks noChangeShapeType="1"/>
          </p:cNvSpPr>
          <p:nvPr/>
        </p:nvSpPr>
        <p:spPr bwMode="auto">
          <a:xfrm>
            <a:off x="4102100" y="3271838"/>
            <a:ext cx="11113"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19" name="Line 1135"/>
          <p:cNvSpPr>
            <a:spLocks noChangeShapeType="1"/>
          </p:cNvSpPr>
          <p:nvPr/>
        </p:nvSpPr>
        <p:spPr bwMode="auto">
          <a:xfrm>
            <a:off x="4135438" y="3271838"/>
            <a:ext cx="52387"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0" name="Line 1136"/>
          <p:cNvSpPr>
            <a:spLocks noChangeShapeType="1"/>
          </p:cNvSpPr>
          <p:nvPr/>
        </p:nvSpPr>
        <p:spPr bwMode="auto">
          <a:xfrm>
            <a:off x="4208463" y="3271838"/>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1" name="Line 1137"/>
          <p:cNvSpPr>
            <a:spLocks noChangeShapeType="1"/>
          </p:cNvSpPr>
          <p:nvPr/>
        </p:nvSpPr>
        <p:spPr bwMode="auto">
          <a:xfrm>
            <a:off x="4240213" y="3271838"/>
            <a:ext cx="5397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2" name="Line 1138"/>
          <p:cNvSpPr>
            <a:spLocks noChangeShapeType="1"/>
          </p:cNvSpPr>
          <p:nvPr/>
        </p:nvSpPr>
        <p:spPr bwMode="auto">
          <a:xfrm>
            <a:off x="4314825" y="3271838"/>
            <a:ext cx="11113"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3" name="Freeform 1139"/>
          <p:cNvSpPr>
            <a:spLocks/>
          </p:cNvSpPr>
          <p:nvPr/>
        </p:nvSpPr>
        <p:spPr bwMode="auto">
          <a:xfrm>
            <a:off x="4346575" y="3271838"/>
            <a:ext cx="53975" cy="1587"/>
          </a:xfrm>
          <a:custGeom>
            <a:avLst/>
            <a:gdLst>
              <a:gd name="T0" fmla="*/ 0 w 34"/>
              <a:gd name="T1" fmla="*/ 0 h 1587"/>
              <a:gd name="T2" fmla="*/ 2147483647 w 34"/>
              <a:gd name="T3" fmla="*/ 0 h 1587"/>
              <a:gd name="T4" fmla="*/ 2147483647 w 34"/>
              <a:gd name="T5" fmla="*/ 0 h 1587"/>
              <a:gd name="T6" fmla="*/ 0 60000 65536"/>
              <a:gd name="T7" fmla="*/ 0 60000 65536"/>
              <a:gd name="T8" fmla="*/ 0 60000 65536"/>
              <a:gd name="T9" fmla="*/ 0 w 34"/>
              <a:gd name="T10" fmla="*/ 0 h 1587"/>
              <a:gd name="T11" fmla="*/ 34 w 34"/>
              <a:gd name="T12" fmla="*/ 1587 h 1587"/>
            </a:gdLst>
            <a:ahLst/>
            <a:cxnLst>
              <a:cxn ang="T6">
                <a:pos x="T0" y="T1"/>
              </a:cxn>
              <a:cxn ang="T7">
                <a:pos x="T2" y="T3"/>
              </a:cxn>
              <a:cxn ang="T8">
                <a:pos x="T4" y="T5"/>
              </a:cxn>
            </a:cxnLst>
            <a:rect l="T9" t="T10" r="T11" b="T12"/>
            <a:pathLst>
              <a:path w="34" h="1587">
                <a:moveTo>
                  <a:pt x="0" y="0"/>
                </a:moveTo>
                <a:lnTo>
                  <a:pt x="31" y="0"/>
                </a:lnTo>
                <a:lnTo>
                  <a:pt x="34"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4" name="Line 1140"/>
          <p:cNvSpPr>
            <a:spLocks noChangeShapeType="1"/>
          </p:cNvSpPr>
          <p:nvPr/>
        </p:nvSpPr>
        <p:spPr bwMode="auto">
          <a:xfrm>
            <a:off x="4421188" y="3278188"/>
            <a:ext cx="11112"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5" name="Line 1141"/>
          <p:cNvSpPr>
            <a:spLocks noChangeShapeType="1"/>
          </p:cNvSpPr>
          <p:nvPr/>
        </p:nvSpPr>
        <p:spPr bwMode="auto">
          <a:xfrm>
            <a:off x="4452938" y="3282950"/>
            <a:ext cx="53975"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6" name="Line 1142"/>
          <p:cNvSpPr>
            <a:spLocks noChangeShapeType="1"/>
          </p:cNvSpPr>
          <p:nvPr/>
        </p:nvSpPr>
        <p:spPr bwMode="auto">
          <a:xfrm>
            <a:off x="4527550" y="3298825"/>
            <a:ext cx="11113" cy="4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7" name="Line 1143"/>
          <p:cNvSpPr>
            <a:spLocks noChangeShapeType="1"/>
          </p:cNvSpPr>
          <p:nvPr/>
        </p:nvSpPr>
        <p:spPr bwMode="auto">
          <a:xfrm>
            <a:off x="4554538" y="3309938"/>
            <a:ext cx="52387"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8" name="Line 1144"/>
          <p:cNvSpPr>
            <a:spLocks noChangeShapeType="1"/>
          </p:cNvSpPr>
          <p:nvPr/>
        </p:nvSpPr>
        <p:spPr bwMode="auto">
          <a:xfrm>
            <a:off x="4629150" y="3325813"/>
            <a:ext cx="95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29" name="Line 1145"/>
          <p:cNvSpPr>
            <a:spLocks noChangeShapeType="1"/>
          </p:cNvSpPr>
          <p:nvPr/>
        </p:nvSpPr>
        <p:spPr bwMode="auto">
          <a:xfrm>
            <a:off x="4660900" y="3330575"/>
            <a:ext cx="52388"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0" name="Line 1146"/>
          <p:cNvSpPr>
            <a:spLocks noChangeShapeType="1"/>
          </p:cNvSpPr>
          <p:nvPr/>
        </p:nvSpPr>
        <p:spPr bwMode="auto">
          <a:xfrm>
            <a:off x="4735513" y="334645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1" name="Line 1147"/>
          <p:cNvSpPr>
            <a:spLocks noChangeShapeType="1"/>
          </p:cNvSpPr>
          <p:nvPr/>
        </p:nvSpPr>
        <p:spPr bwMode="auto">
          <a:xfrm>
            <a:off x="4767263" y="3351213"/>
            <a:ext cx="4762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2" name="Line 1148"/>
          <p:cNvSpPr>
            <a:spLocks noChangeShapeType="1"/>
          </p:cNvSpPr>
          <p:nvPr/>
        </p:nvSpPr>
        <p:spPr bwMode="auto">
          <a:xfrm>
            <a:off x="4835525" y="3367088"/>
            <a:ext cx="11113"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3" name="Line 1149"/>
          <p:cNvSpPr>
            <a:spLocks noChangeShapeType="1"/>
          </p:cNvSpPr>
          <p:nvPr/>
        </p:nvSpPr>
        <p:spPr bwMode="auto">
          <a:xfrm>
            <a:off x="4867275" y="3373438"/>
            <a:ext cx="5397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4" name="Line 1150"/>
          <p:cNvSpPr>
            <a:spLocks noChangeShapeType="1"/>
          </p:cNvSpPr>
          <p:nvPr/>
        </p:nvSpPr>
        <p:spPr bwMode="auto">
          <a:xfrm>
            <a:off x="4941888" y="3389313"/>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5" name="Line 1151"/>
          <p:cNvSpPr>
            <a:spLocks noChangeShapeType="1"/>
          </p:cNvSpPr>
          <p:nvPr/>
        </p:nvSpPr>
        <p:spPr bwMode="auto">
          <a:xfrm>
            <a:off x="4973638" y="3394075"/>
            <a:ext cx="539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6" name="Line 1152"/>
          <p:cNvSpPr>
            <a:spLocks noChangeShapeType="1"/>
          </p:cNvSpPr>
          <p:nvPr/>
        </p:nvSpPr>
        <p:spPr bwMode="auto">
          <a:xfrm>
            <a:off x="5043488" y="340995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7" name="Line 1153"/>
          <p:cNvSpPr>
            <a:spLocks noChangeShapeType="1"/>
          </p:cNvSpPr>
          <p:nvPr/>
        </p:nvSpPr>
        <p:spPr bwMode="auto">
          <a:xfrm>
            <a:off x="5075238" y="3416300"/>
            <a:ext cx="52387" cy="95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8" name="Line 1154"/>
          <p:cNvSpPr>
            <a:spLocks noChangeShapeType="1"/>
          </p:cNvSpPr>
          <p:nvPr/>
        </p:nvSpPr>
        <p:spPr bwMode="auto">
          <a:xfrm>
            <a:off x="5149850" y="3425825"/>
            <a:ext cx="9525"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39" name="Line 1155"/>
          <p:cNvSpPr>
            <a:spLocks noChangeShapeType="1"/>
          </p:cNvSpPr>
          <p:nvPr/>
        </p:nvSpPr>
        <p:spPr bwMode="auto">
          <a:xfrm>
            <a:off x="5181600" y="3432175"/>
            <a:ext cx="52388"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0" name="Line 1156"/>
          <p:cNvSpPr>
            <a:spLocks noChangeShapeType="1"/>
          </p:cNvSpPr>
          <p:nvPr/>
        </p:nvSpPr>
        <p:spPr bwMode="auto">
          <a:xfrm>
            <a:off x="5256213" y="3436938"/>
            <a:ext cx="95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1" name="Line 1157"/>
          <p:cNvSpPr>
            <a:spLocks noChangeShapeType="1"/>
          </p:cNvSpPr>
          <p:nvPr/>
        </p:nvSpPr>
        <p:spPr bwMode="auto">
          <a:xfrm>
            <a:off x="5287963" y="3436938"/>
            <a:ext cx="52387"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2" name="Line 1158"/>
          <p:cNvSpPr>
            <a:spLocks noChangeShapeType="1"/>
          </p:cNvSpPr>
          <p:nvPr/>
        </p:nvSpPr>
        <p:spPr bwMode="auto">
          <a:xfrm>
            <a:off x="5362575" y="34417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3" name="Line 1159"/>
          <p:cNvSpPr>
            <a:spLocks noChangeShapeType="1"/>
          </p:cNvSpPr>
          <p:nvPr/>
        </p:nvSpPr>
        <p:spPr bwMode="auto">
          <a:xfrm>
            <a:off x="5394325" y="3441700"/>
            <a:ext cx="52388"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4" name="Line 1160"/>
          <p:cNvSpPr>
            <a:spLocks noChangeShapeType="1"/>
          </p:cNvSpPr>
          <p:nvPr/>
        </p:nvSpPr>
        <p:spPr bwMode="auto">
          <a:xfrm>
            <a:off x="5468938" y="344805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5" name="Freeform 1161"/>
          <p:cNvSpPr>
            <a:spLocks/>
          </p:cNvSpPr>
          <p:nvPr/>
        </p:nvSpPr>
        <p:spPr bwMode="auto">
          <a:xfrm>
            <a:off x="5500688" y="3448050"/>
            <a:ext cx="52387" cy="9525"/>
          </a:xfrm>
          <a:custGeom>
            <a:avLst/>
            <a:gdLst>
              <a:gd name="T0" fmla="*/ 0 w 33"/>
              <a:gd name="T1" fmla="*/ 0 h 6"/>
              <a:gd name="T2" fmla="*/ 0 w 33"/>
              <a:gd name="T3" fmla="*/ 0 h 6"/>
              <a:gd name="T4" fmla="*/ 2147483647 w 33"/>
              <a:gd name="T5" fmla="*/ 2147483647 h 6"/>
              <a:gd name="T6" fmla="*/ 0 60000 65536"/>
              <a:gd name="T7" fmla="*/ 0 60000 65536"/>
              <a:gd name="T8" fmla="*/ 0 60000 65536"/>
              <a:gd name="T9" fmla="*/ 0 w 33"/>
              <a:gd name="T10" fmla="*/ 0 h 6"/>
              <a:gd name="T11" fmla="*/ 33 w 33"/>
              <a:gd name="T12" fmla="*/ 6 h 6"/>
            </a:gdLst>
            <a:ahLst/>
            <a:cxnLst>
              <a:cxn ang="T6">
                <a:pos x="T0" y="T1"/>
              </a:cxn>
              <a:cxn ang="T7">
                <a:pos x="T2" y="T3"/>
              </a:cxn>
              <a:cxn ang="T8">
                <a:pos x="T4" y="T5"/>
              </a:cxn>
            </a:cxnLst>
            <a:rect l="T9" t="T10" r="T11" b="T12"/>
            <a:pathLst>
              <a:path w="33" h="6">
                <a:moveTo>
                  <a:pt x="0" y="0"/>
                </a:moveTo>
                <a:lnTo>
                  <a:pt x="0" y="0"/>
                </a:lnTo>
                <a:lnTo>
                  <a:pt x="33" y="6"/>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6" name="Line 1162"/>
          <p:cNvSpPr>
            <a:spLocks noChangeShapeType="1"/>
          </p:cNvSpPr>
          <p:nvPr/>
        </p:nvSpPr>
        <p:spPr bwMode="auto">
          <a:xfrm>
            <a:off x="5573713" y="3463925"/>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7" name="Line 1163"/>
          <p:cNvSpPr>
            <a:spLocks noChangeShapeType="1"/>
          </p:cNvSpPr>
          <p:nvPr/>
        </p:nvSpPr>
        <p:spPr bwMode="auto">
          <a:xfrm>
            <a:off x="5607050" y="3468688"/>
            <a:ext cx="47625" cy="11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8" name="Line 1164"/>
          <p:cNvSpPr>
            <a:spLocks noChangeShapeType="1"/>
          </p:cNvSpPr>
          <p:nvPr/>
        </p:nvSpPr>
        <p:spPr bwMode="auto">
          <a:xfrm>
            <a:off x="5675313" y="3484563"/>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49" name="Line 1165"/>
          <p:cNvSpPr>
            <a:spLocks noChangeShapeType="1"/>
          </p:cNvSpPr>
          <p:nvPr/>
        </p:nvSpPr>
        <p:spPr bwMode="auto">
          <a:xfrm>
            <a:off x="5707063" y="3489325"/>
            <a:ext cx="539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0" name="Line 1166"/>
          <p:cNvSpPr>
            <a:spLocks noChangeShapeType="1"/>
          </p:cNvSpPr>
          <p:nvPr/>
        </p:nvSpPr>
        <p:spPr bwMode="auto">
          <a:xfrm>
            <a:off x="5781675" y="3500438"/>
            <a:ext cx="11113"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1" name="Line 1167"/>
          <p:cNvSpPr>
            <a:spLocks noChangeShapeType="1"/>
          </p:cNvSpPr>
          <p:nvPr/>
        </p:nvSpPr>
        <p:spPr bwMode="auto">
          <a:xfrm>
            <a:off x="5813425" y="3505200"/>
            <a:ext cx="53975" cy="11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2" name="Line 1168"/>
          <p:cNvSpPr>
            <a:spLocks noChangeShapeType="1"/>
          </p:cNvSpPr>
          <p:nvPr/>
        </p:nvSpPr>
        <p:spPr bwMode="auto">
          <a:xfrm>
            <a:off x="5888038" y="3522663"/>
            <a:ext cx="11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3" name="Line 1169"/>
          <p:cNvSpPr>
            <a:spLocks noChangeShapeType="1"/>
          </p:cNvSpPr>
          <p:nvPr/>
        </p:nvSpPr>
        <p:spPr bwMode="auto">
          <a:xfrm>
            <a:off x="5919788" y="3522663"/>
            <a:ext cx="52387"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4" name="Line 1170"/>
          <p:cNvSpPr>
            <a:spLocks noChangeShapeType="1"/>
          </p:cNvSpPr>
          <p:nvPr/>
        </p:nvSpPr>
        <p:spPr bwMode="auto">
          <a:xfrm>
            <a:off x="5994400" y="3527425"/>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5" name="Line 1171"/>
          <p:cNvSpPr>
            <a:spLocks noChangeShapeType="1"/>
          </p:cNvSpPr>
          <p:nvPr/>
        </p:nvSpPr>
        <p:spPr bwMode="auto">
          <a:xfrm>
            <a:off x="6026150" y="3532188"/>
            <a:ext cx="52388"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6" name="Line 1172"/>
          <p:cNvSpPr>
            <a:spLocks noChangeShapeType="1"/>
          </p:cNvSpPr>
          <p:nvPr/>
        </p:nvSpPr>
        <p:spPr bwMode="auto">
          <a:xfrm>
            <a:off x="6100763" y="3538538"/>
            <a:ext cx="95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7" name="Line 1173"/>
          <p:cNvSpPr>
            <a:spLocks noChangeShapeType="1"/>
          </p:cNvSpPr>
          <p:nvPr/>
        </p:nvSpPr>
        <p:spPr bwMode="auto">
          <a:xfrm>
            <a:off x="6132513" y="3538538"/>
            <a:ext cx="52387" cy="47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8" name="Line 1174"/>
          <p:cNvSpPr>
            <a:spLocks noChangeShapeType="1"/>
          </p:cNvSpPr>
          <p:nvPr/>
        </p:nvSpPr>
        <p:spPr bwMode="auto">
          <a:xfrm>
            <a:off x="6207125" y="3548063"/>
            <a:ext cx="9525"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59" name="Line 1175"/>
          <p:cNvSpPr>
            <a:spLocks noChangeShapeType="1"/>
          </p:cNvSpPr>
          <p:nvPr/>
        </p:nvSpPr>
        <p:spPr bwMode="auto">
          <a:xfrm>
            <a:off x="1260475" y="5275263"/>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60" name="Line 1176"/>
          <p:cNvSpPr>
            <a:spLocks noChangeShapeType="1"/>
          </p:cNvSpPr>
          <p:nvPr/>
        </p:nvSpPr>
        <p:spPr bwMode="auto">
          <a:xfrm flipH="1">
            <a:off x="6907213" y="5275263"/>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61" name="Freeform 1177"/>
          <p:cNvSpPr>
            <a:spLocks noEditPoints="1"/>
          </p:cNvSpPr>
          <p:nvPr/>
        </p:nvSpPr>
        <p:spPr bwMode="auto">
          <a:xfrm>
            <a:off x="979488" y="5173663"/>
            <a:ext cx="115887" cy="187325"/>
          </a:xfrm>
          <a:custGeom>
            <a:avLst/>
            <a:gdLst>
              <a:gd name="T0" fmla="*/ 0 w 73"/>
              <a:gd name="T1" fmla="*/ 2147483647 h 118"/>
              <a:gd name="T2" fmla="*/ 0 w 73"/>
              <a:gd name="T3" fmla="*/ 2147483647 h 118"/>
              <a:gd name="T4" fmla="*/ 2147483647 w 73"/>
              <a:gd name="T5" fmla="*/ 2147483647 h 118"/>
              <a:gd name="T6" fmla="*/ 2147483647 w 73"/>
              <a:gd name="T7" fmla="*/ 2147483647 h 118"/>
              <a:gd name="T8" fmla="*/ 2147483647 w 73"/>
              <a:gd name="T9" fmla="*/ 2147483647 h 118"/>
              <a:gd name="T10" fmla="*/ 2147483647 w 73"/>
              <a:gd name="T11" fmla="*/ 2147483647 h 118"/>
              <a:gd name="T12" fmla="*/ 2147483647 w 73"/>
              <a:gd name="T13" fmla="*/ 0 h 118"/>
              <a:gd name="T14" fmla="*/ 2147483647 w 73"/>
              <a:gd name="T15" fmla="*/ 2147483647 h 118"/>
              <a:gd name="T16" fmla="*/ 2147483647 w 73"/>
              <a:gd name="T17" fmla="*/ 2147483647 h 118"/>
              <a:gd name="T18" fmla="*/ 2147483647 w 73"/>
              <a:gd name="T19" fmla="*/ 2147483647 h 118"/>
              <a:gd name="T20" fmla="*/ 2147483647 w 73"/>
              <a:gd name="T21" fmla="*/ 2147483647 h 118"/>
              <a:gd name="T22" fmla="*/ 2147483647 w 73"/>
              <a:gd name="T23" fmla="*/ 2147483647 h 118"/>
              <a:gd name="T24" fmla="*/ 2147483647 w 73"/>
              <a:gd name="T25" fmla="*/ 2147483647 h 118"/>
              <a:gd name="T26" fmla="*/ 2147483647 w 73"/>
              <a:gd name="T27" fmla="*/ 2147483647 h 118"/>
              <a:gd name="T28" fmla="*/ 2147483647 w 73"/>
              <a:gd name="T29" fmla="*/ 2147483647 h 118"/>
              <a:gd name="T30" fmla="*/ 2147483647 w 73"/>
              <a:gd name="T31" fmla="*/ 2147483647 h 118"/>
              <a:gd name="T32" fmla="*/ 2147483647 w 73"/>
              <a:gd name="T33" fmla="*/ 2147483647 h 118"/>
              <a:gd name="T34" fmla="*/ 2147483647 w 73"/>
              <a:gd name="T35" fmla="*/ 2147483647 h 118"/>
              <a:gd name="T36" fmla="*/ 2147483647 w 73"/>
              <a:gd name="T37" fmla="*/ 2147483647 h 118"/>
              <a:gd name="T38" fmla="*/ 2147483647 w 73"/>
              <a:gd name="T39" fmla="*/ 2147483647 h 118"/>
              <a:gd name="T40" fmla="*/ 2147483647 w 73"/>
              <a:gd name="T41" fmla="*/ 2147483647 h 118"/>
              <a:gd name="T42" fmla="*/ 2147483647 w 73"/>
              <a:gd name="T43" fmla="*/ 2147483647 h 118"/>
              <a:gd name="T44" fmla="*/ 2147483647 w 73"/>
              <a:gd name="T45" fmla="*/ 2147483647 h 118"/>
              <a:gd name="T46" fmla="*/ 2147483647 w 73"/>
              <a:gd name="T47" fmla="*/ 2147483647 h 118"/>
              <a:gd name="T48" fmla="*/ 2147483647 w 73"/>
              <a:gd name="T49" fmla="*/ 2147483647 h 118"/>
              <a:gd name="T50" fmla="*/ 0 w 73"/>
              <a:gd name="T51" fmla="*/ 2147483647 h 118"/>
              <a:gd name="T52" fmla="*/ 0 w 73"/>
              <a:gd name="T53" fmla="*/ 2147483647 h 118"/>
              <a:gd name="T54" fmla="*/ 2147483647 w 73"/>
              <a:gd name="T55" fmla="*/ 2147483647 h 118"/>
              <a:gd name="T56" fmla="*/ 2147483647 w 73"/>
              <a:gd name="T57" fmla="*/ 2147483647 h 118"/>
              <a:gd name="T58" fmla="*/ 2147483647 w 73"/>
              <a:gd name="T59" fmla="*/ 2147483647 h 118"/>
              <a:gd name="T60" fmla="*/ 2147483647 w 73"/>
              <a:gd name="T61" fmla="*/ 2147483647 h 118"/>
              <a:gd name="T62" fmla="*/ 2147483647 w 73"/>
              <a:gd name="T63" fmla="*/ 2147483647 h 118"/>
              <a:gd name="T64" fmla="*/ 2147483647 w 73"/>
              <a:gd name="T65" fmla="*/ 2147483647 h 118"/>
              <a:gd name="T66" fmla="*/ 2147483647 w 73"/>
              <a:gd name="T67" fmla="*/ 2147483647 h 118"/>
              <a:gd name="T68" fmla="*/ 2147483647 w 73"/>
              <a:gd name="T69" fmla="*/ 2147483647 h 118"/>
              <a:gd name="T70" fmla="*/ 2147483647 w 73"/>
              <a:gd name="T71" fmla="*/ 2147483647 h 118"/>
              <a:gd name="T72" fmla="*/ 2147483647 w 73"/>
              <a:gd name="T73" fmla="*/ 2147483647 h 118"/>
              <a:gd name="T74" fmla="*/ 2147483647 w 73"/>
              <a:gd name="T75" fmla="*/ 2147483647 h 118"/>
              <a:gd name="T76" fmla="*/ 2147483647 w 73"/>
              <a:gd name="T77" fmla="*/ 2147483647 h 118"/>
              <a:gd name="T78" fmla="*/ 2147483647 w 73"/>
              <a:gd name="T79" fmla="*/ 2147483647 h 118"/>
              <a:gd name="T80" fmla="*/ 2147483647 w 73"/>
              <a:gd name="T81" fmla="*/ 2147483647 h 118"/>
              <a:gd name="T82" fmla="*/ 2147483647 w 73"/>
              <a:gd name="T83" fmla="*/ 2147483647 h 118"/>
              <a:gd name="T84" fmla="*/ 2147483647 w 73"/>
              <a:gd name="T85" fmla="*/ 2147483647 h 118"/>
              <a:gd name="T86" fmla="*/ 2147483647 w 73"/>
              <a:gd name="T87" fmla="*/ 2147483647 h 118"/>
              <a:gd name="T88" fmla="*/ 2147483647 w 73"/>
              <a:gd name="T89" fmla="*/ 2147483647 h 118"/>
              <a:gd name="T90" fmla="*/ 2147483647 w 73"/>
              <a:gd name="T91" fmla="*/ 2147483647 h 118"/>
              <a:gd name="T92" fmla="*/ 2147483647 w 73"/>
              <a:gd name="T93" fmla="*/ 2147483647 h 118"/>
              <a:gd name="T94" fmla="*/ 2147483647 w 73"/>
              <a:gd name="T95" fmla="*/ 2147483647 h 11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3"/>
              <a:gd name="T145" fmla="*/ 0 h 118"/>
              <a:gd name="T146" fmla="*/ 73 w 73"/>
              <a:gd name="T147" fmla="*/ 118 h 11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3" h="118">
                <a:moveTo>
                  <a:pt x="0" y="61"/>
                </a:moveTo>
                <a:lnTo>
                  <a:pt x="0" y="41"/>
                </a:lnTo>
                <a:lnTo>
                  <a:pt x="3" y="27"/>
                </a:lnTo>
                <a:lnTo>
                  <a:pt x="10" y="17"/>
                </a:lnTo>
                <a:lnTo>
                  <a:pt x="16" y="7"/>
                </a:lnTo>
                <a:lnTo>
                  <a:pt x="26" y="4"/>
                </a:lnTo>
                <a:lnTo>
                  <a:pt x="37" y="0"/>
                </a:lnTo>
                <a:lnTo>
                  <a:pt x="47" y="4"/>
                </a:lnTo>
                <a:lnTo>
                  <a:pt x="53" y="7"/>
                </a:lnTo>
                <a:lnTo>
                  <a:pt x="60" y="10"/>
                </a:lnTo>
                <a:lnTo>
                  <a:pt x="67" y="17"/>
                </a:lnTo>
                <a:lnTo>
                  <a:pt x="70" y="24"/>
                </a:lnTo>
                <a:lnTo>
                  <a:pt x="73" y="34"/>
                </a:lnTo>
                <a:lnTo>
                  <a:pt x="73" y="44"/>
                </a:lnTo>
                <a:lnTo>
                  <a:pt x="73" y="61"/>
                </a:lnTo>
                <a:lnTo>
                  <a:pt x="73" y="77"/>
                </a:lnTo>
                <a:lnTo>
                  <a:pt x="70" y="94"/>
                </a:lnTo>
                <a:lnTo>
                  <a:pt x="67" y="104"/>
                </a:lnTo>
                <a:lnTo>
                  <a:pt x="57" y="114"/>
                </a:lnTo>
                <a:lnTo>
                  <a:pt x="50" y="118"/>
                </a:lnTo>
                <a:lnTo>
                  <a:pt x="37" y="118"/>
                </a:lnTo>
                <a:lnTo>
                  <a:pt x="26" y="118"/>
                </a:lnTo>
                <a:lnTo>
                  <a:pt x="16" y="114"/>
                </a:lnTo>
                <a:lnTo>
                  <a:pt x="10" y="108"/>
                </a:lnTo>
                <a:lnTo>
                  <a:pt x="3" y="98"/>
                </a:lnTo>
                <a:lnTo>
                  <a:pt x="0" y="81"/>
                </a:lnTo>
                <a:lnTo>
                  <a:pt x="0" y="61"/>
                </a:lnTo>
                <a:close/>
                <a:moveTo>
                  <a:pt x="13" y="61"/>
                </a:moveTo>
                <a:lnTo>
                  <a:pt x="16" y="77"/>
                </a:lnTo>
                <a:lnTo>
                  <a:pt x="16" y="91"/>
                </a:lnTo>
                <a:lnTo>
                  <a:pt x="20" y="98"/>
                </a:lnTo>
                <a:lnTo>
                  <a:pt x="30" y="104"/>
                </a:lnTo>
                <a:lnTo>
                  <a:pt x="37" y="104"/>
                </a:lnTo>
                <a:lnTo>
                  <a:pt x="47" y="104"/>
                </a:lnTo>
                <a:lnTo>
                  <a:pt x="53" y="98"/>
                </a:lnTo>
                <a:lnTo>
                  <a:pt x="57" y="91"/>
                </a:lnTo>
                <a:lnTo>
                  <a:pt x="60" y="77"/>
                </a:lnTo>
                <a:lnTo>
                  <a:pt x="60" y="61"/>
                </a:lnTo>
                <a:lnTo>
                  <a:pt x="60" y="44"/>
                </a:lnTo>
                <a:lnTo>
                  <a:pt x="57" y="34"/>
                </a:lnTo>
                <a:lnTo>
                  <a:pt x="53" y="24"/>
                </a:lnTo>
                <a:lnTo>
                  <a:pt x="47" y="17"/>
                </a:lnTo>
                <a:lnTo>
                  <a:pt x="37" y="14"/>
                </a:lnTo>
                <a:lnTo>
                  <a:pt x="30" y="17"/>
                </a:lnTo>
                <a:lnTo>
                  <a:pt x="20" y="24"/>
                </a:lnTo>
                <a:lnTo>
                  <a:pt x="16" y="31"/>
                </a:lnTo>
                <a:lnTo>
                  <a:pt x="16" y="44"/>
                </a:lnTo>
                <a:lnTo>
                  <a:pt x="13" y="6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62" name="Line 1178"/>
          <p:cNvSpPr>
            <a:spLocks noChangeShapeType="1"/>
          </p:cNvSpPr>
          <p:nvPr/>
        </p:nvSpPr>
        <p:spPr bwMode="auto">
          <a:xfrm>
            <a:off x="1260475" y="5275263"/>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63" name="Line 1179"/>
          <p:cNvSpPr>
            <a:spLocks noChangeShapeType="1"/>
          </p:cNvSpPr>
          <p:nvPr/>
        </p:nvSpPr>
        <p:spPr bwMode="auto">
          <a:xfrm flipH="1">
            <a:off x="6907213" y="5275263"/>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64" name="Freeform 1180"/>
          <p:cNvSpPr>
            <a:spLocks noEditPoints="1"/>
          </p:cNvSpPr>
          <p:nvPr/>
        </p:nvSpPr>
        <p:spPr bwMode="auto">
          <a:xfrm>
            <a:off x="542925" y="4722813"/>
            <a:ext cx="122238" cy="138112"/>
          </a:xfrm>
          <a:custGeom>
            <a:avLst/>
            <a:gdLst>
              <a:gd name="T0" fmla="*/ 2147483647 w 77"/>
              <a:gd name="T1" fmla="*/ 2147483647 h 87"/>
              <a:gd name="T2" fmla="*/ 2147483647 w 77"/>
              <a:gd name="T3" fmla="*/ 2147483647 h 87"/>
              <a:gd name="T4" fmla="*/ 2147483647 w 77"/>
              <a:gd name="T5" fmla="*/ 2147483647 h 87"/>
              <a:gd name="T6" fmla="*/ 2147483647 w 77"/>
              <a:gd name="T7" fmla="*/ 2147483647 h 87"/>
              <a:gd name="T8" fmla="*/ 2147483647 w 77"/>
              <a:gd name="T9" fmla="*/ 2147483647 h 87"/>
              <a:gd name="T10" fmla="*/ 2147483647 w 77"/>
              <a:gd name="T11" fmla="*/ 2147483647 h 87"/>
              <a:gd name="T12" fmla="*/ 2147483647 w 77"/>
              <a:gd name="T13" fmla="*/ 2147483647 h 87"/>
              <a:gd name="T14" fmla="*/ 2147483647 w 77"/>
              <a:gd name="T15" fmla="*/ 2147483647 h 87"/>
              <a:gd name="T16" fmla="*/ 2147483647 w 77"/>
              <a:gd name="T17" fmla="*/ 2147483647 h 87"/>
              <a:gd name="T18" fmla="*/ 2147483647 w 77"/>
              <a:gd name="T19" fmla="*/ 2147483647 h 87"/>
              <a:gd name="T20" fmla="*/ 2147483647 w 77"/>
              <a:gd name="T21" fmla="*/ 2147483647 h 87"/>
              <a:gd name="T22" fmla="*/ 0 w 77"/>
              <a:gd name="T23" fmla="*/ 2147483647 h 87"/>
              <a:gd name="T24" fmla="*/ 2147483647 w 77"/>
              <a:gd name="T25" fmla="*/ 2147483647 h 87"/>
              <a:gd name="T26" fmla="*/ 2147483647 w 77"/>
              <a:gd name="T27" fmla="*/ 2147483647 h 87"/>
              <a:gd name="T28" fmla="*/ 2147483647 w 77"/>
              <a:gd name="T29" fmla="*/ 2147483647 h 87"/>
              <a:gd name="T30" fmla="*/ 2147483647 w 77"/>
              <a:gd name="T31" fmla="*/ 2147483647 h 87"/>
              <a:gd name="T32" fmla="*/ 2147483647 w 77"/>
              <a:gd name="T33" fmla="*/ 0 h 87"/>
              <a:gd name="T34" fmla="*/ 2147483647 w 77"/>
              <a:gd name="T35" fmla="*/ 0 h 87"/>
              <a:gd name="T36" fmla="*/ 2147483647 w 77"/>
              <a:gd name="T37" fmla="*/ 0 h 87"/>
              <a:gd name="T38" fmla="*/ 2147483647 w 77"/>
              <a:gd name="T39" fmla="*/ 2147483647 h 87"/>
              <a:gd name="T40" fmla="*/ 2147483647 w 77"/>
              <a:gd name="T41" fmla="*/ 2147483647 h 87"/>
              <a:gd name="T42" fmla="*/ 2147483647 w 77"/>
              <a:gd name="T43" fmla="*/ 2147483647 h 87"/>
              <a:gd name="T44" fmla="*/ 2147483647 w 77"/>
              <a:gd name="T45" fmla="*/ 2147483647 h 87"/>
              <a:gd name="T46" fmla="*/ 2147483647 w 77"/>
              <a:gd name="T47" fmla="*/ 2147483647 h 87"/>
              <a:gd name="T48" fmla="*/ 2147483647 w 77"/>
              <a:gd name="T49" fmla="*/ 2147483647 h 87"/>
              <a:gd name="T50" fmla="*/ 2147483647 w 77"/>
              <a:gd name="T51" fmla="*/ 2147483647 h 87"/>
              <a:gd name="T52" fmla="*/ 2147483647 w 77"/>
              <a:gd name="T53" fmla="*/ 2147483647 h 87"/>
              <a:gd name="T54" fmla="*/ 2147483647 w 77"/>
              <a:gd name="T55" fmla="*/ 2147483647 h 87"/>
              <a:gd name="T56" fmla="*/ 2147483647 w 77"/>
              <a:gd name="T57" fmla="*/ 2147483647 h 87"/>
              <a:gd name="T58" fmla="*/ 2147483647 w 77"/>
              <a:gd name="T59" fmla="*/ 2147483647 h 87"/>
              <a:gd name="T60" fmla="*/ 2147483647 w 77"/>
              <a:gd name="T61" fmla="*/ 2147483647 h 87"/>
              <a:gd name="T62" fmla="*/ 2147483647 w 77"/>
              <a:gd name="T63" fmla="*/ 2147483647 h 87"/>
              <a:gd name="T64" fmla="*/ 2147483647 w 77"/>
              <a:gd name="T65" fmla="*/ 2147483647 h 87"/>
              <a:gd name="T66" fmla="*/ 2147483647 w 77"/>
              <a:gd name="T67" fmla="*/ 2147483647 h 87"/>
              <a:gd name="T68" fmla="*/ 2147483647 w 77"/>
              <a:gd name="T69" fmla="*/ 2147483647 h 87"/>
              <a:gd name="T70" fmla="*/ 2147483647 w 77"/>
              <a:gd name="T71" fmla="*/ 2147483647 h 87"/>
              <a:gd name="T72" fmla="*/ 2147483647 w 77"/>
              <a:gd name="T73" fmla="*/ 2147483647 h 87"/>
              <a:gd name="T74" fmla="*/ 2147483647 w 77"/>
              <a:gd name="T75" fmla="*/ 2147483647 h 87"/>
              <a:gd name="T76" fmla="*/ 2147483647 w 77"/>
              <a:gd name="T77" fmla="*/ 2147483647 h 87"/>
              <a:gd name="T78" fmla="*/ 2147483647 w 77"/>
              <a:gd name="T79" fmla="*/ 2147483647 h 87"/>
              <a:gd name="T80" fmla="*/ 2147483647 w 77"/>
              <a:gd name="T81" fmla="*/ 2147483647 h 87"/>
              <a:gd name="T82" fmla="*/ 2147483647 w 77"/>
              <a:gd name="T83" fmla="*/ 2147483647 h 87"/>
              <a:gd name="T84" fmla="*/ 2147483647 w 77"/>
              <a:gd name="T85" fmla="*/ 2147483647 h 87"/>
              <a:gd name="T86" fmla="*/ 2147483647 w 77"/>
              <a:gd name="T87" fmla="*/ 2147483647 h 87"/>
              <a:gd name="T88" fmla="*/ 2147483647 w 77"/>
              <a:gd name="T89" fmla="*/ 2147483647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
              <a:gd name="T136" fmla="*/ 0 h 87"/>
              <a:gd name="T137" fmla="*/ 77 w 77"/>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 h="87">
                <a:moveTo>
                  <a:pt x="64" y="60"/>
                </a:moveTo>
                <a:lnTo>
                  <a:pt x="77" y="60"/>
                </a:lnTo>
                <a:lnTo>
                  <a:pt x="74" y="70"/>
                </a:lnTo>
                <a:lnTo>
                  <a:pt x="64" y="80"/>
                </a:lnTo>
                <a:lnTo>
                  <a:pt x="54" y="84"/>
                </a:lnTo>
                <a:lnTo>
                  <a:pt x="40" y="87"/>
                </a:lnTo>
                <a:lnTo>
                  <a:pt x="30" y="84"/>
                </a:lnTo>
                <a:lnTo>
                  <a:pt x="20" y="80"/>
                </a:lnTo>
                <a:lnTo>
                  <a:pt x="14" y="74"/>
                </a:lnTo>
                <a:lnTo>
                  <a:pt x="7" y="67"/>
                </a:lnTo>
                <a:lnTo>
                  <a:pt x="4" y="57"/>
                </a:lnTo>
                <a:lnTo>
                  <a:pt x="0" y="43"/>
                </a:lnTo>
                <a:lnTo>
                  <a:pt x="4" y="30"/>
                </a:lnTo>
                <a:lnTo>
                  <a:pt x="7" y="20"/>
                </a:lnTo>
                <a:lnTo>
                  <a:pt x="14" y="10"/>
                </a:lnTo>
                <a:lnTo>
                  <a:pt x="20" y="3"/>
                </a:lnTo>
                <a:lnTo>
                  <a:pt x="30" y="0"/>
                </a:lnTo>
                <a:lnTo>
                  <a:pt x="40" y="0"/>
                </a:lnTo>
                <a:lnTo>
                  <a:pt x="50" y="0"/>
                </a:lnTo>
                <a:lnTo>
                  <a:pt x="61" y="3"/>
                </a:lnTo>
                <a:lnTo>
                  <a:pt x="67" y="10"/>
                </a:lnTo>
                <a:lnTo>
                  <a:pt x="74" y="20"/>
                </a:lnTo>
                <a:lnTo>
                  <a:pt x="77" y="30"/>
                </a:lnTo>
                <a:lnTo>
                  <a:pt x="77" y="43"/>
                </a:lnTo>
                <a:lnTo>
                  <a:pt x="77" y="47"/>
                </a:lnTo>
                <a:lnTo>
                  <a:pt x="17" y="47"/>
                </a:lnTo>
                <a:lnTo>
                  <a:pt x="20" y="57"/>
                </a:lnTo>
                <a:lnTo>
                  <a:pt x="24" y="67"/>
                </a:lnTo>
                <a:lnTo>
                  <a:pt x="34" y="70"/>
                </a:lnTo>
                <a:lnTo>
                  <a:pt x="40" y="74"/>
                </a:lnTo>
                <a:lnTo>
                  <a:pt x="47" y="70"/>
                </a:lnTo>
                <a:lnTo>
                  <a:pt x="54" y="70"/>
                </a:lnTo>
                <a:lnTo>
                  <a:pt x="61" y="67"/>
                </a:lnTo>
                <a:lnTo>
                  <a:pt x="64" y="60"/>
                </a:lnTo>
                <a:close/>
                <a:moveTo>
                  <a:pt x="17" y="33"/>
                </a:moveTo>
                <a:lnTo>
                  <a:pt x="64" y="33"/>
                </a:lnTo>
                <a:lnTo>
                  <a:pt x="61" y="23"/>
                </a:lnTo>
                <a:lnTo>
                  <a:pt x="57" y="20"/>
                </a:lnTo>
                <a:lnTo>
                  <a:pt x="50" y="13"/>
                </a:lnTo>
                <a:lnTo>
                  <a:pt x="40" y="13"/>
                </a:lnTo>
                <a:lnTo>
                  <a:pt x="30" y="13"/>
                </a:lnTo>
                <a:lnTo>
                  <a:pt x="24" y="17"/>
                </a:lnTo>
                <a:lnTo>
                  <a:pt x="20" y="23"/>
                </a:lnTo>
                <a:lnTo>
                  <a:pt x="17" y="3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65" name="Freeform 1181"/>
          <p:cNvSpPr>
            <a:spLocks/>
          </p:cNvSpPr>
          <p:nvPr/>
        </p:nvSpPr>
        <p:spPr bwMode="auto">
          <a:xfrm>
            <a:off x="692150" y="4706938"/>
            <a:ext cx="122238" cy="122237"/>
          </a:xfrm>
          <a:custGeom>
            <a:avLst/>
            <a:gdLst>
              <a:gd name="T0" fmla="*/ 2147483647 w 77"/>
              <a:gd name="T1" fmla="*/ 2147483647 h 77"/>
              <a:gd name="T2" fmla="*/ 2147483647 w 77"/>
              <a:gd name="T3" fmla="*/ 2147483647 h 77"/>
              <a:gd name="T4" fmla="*/ 0 w 77"/>
              <a:gd name="T5" fmla="*/ 2147483647 h 77"/>
              <a:gd name="T6" fmla="*/ 0 w 77"/>
              <a:gd name="T7" fmla="*/ 2147483647 h 77"/>
              <a:gd name="T8" fmla="*/ 2147483647 w 77"/>
              <a:gd name="T9" fmla="*/ 2147483647 h 77"/>
              <a:gd name="T10" fmla="*/ 2147483647 w 77"/>
              <a:gd name="T11" fmla="*/ 0 h 77"/>
              <a:gd name="T12" fmla="*/ 2147483647 w 77"/>
              <a:gd name="T13" fmla="*/ 0 h 77"/>
              <a:gd name="T14" fmla="*/ 2147483647 w 77"/>
              <a:gd name="T15" fmla="*/ 2147483647 h 77"/>
              <a:gd name="T16" fmla="*/ 2147483647 w 77"/>
              <a:gd name="T17" fmla="*/ 2147483647 h 77"/>
              <a:gd name="T18" fmla="*/ 2147483647 w 77"/>
              <a:gd name="T19" fmla="*/ 2147483647 h 77"/>
              <a:gd name="T20" fmla="*/ 2147483647 w 77"/>
              <a:gd name="T21" fmla="*/ 2147483647 h 77"/>
              <a:gd name="T22" fmla="*/ 2147483647 w 77"/>
              <a:gd name="T23" fmla="*/ 2147483647 h 77"/>
              <a:gd name="T24" fmla="*/ 2147483647 w 77"/>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77"/>
              <a:gd name="T41" fmla="*/ 77 w 77"/>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77">
                <a:moveTo>
                  <a:pt x="30" y="77"/>
                </a:moveTo>
                <a:lnTo>
                  <a:pt x="30" y="43"/>
                </a:lnTo>
                <a:lnTo>
                  <a:pt x="0" y="43"/>
                </a:lnTo>
                <a:lnTo>
                  <a:pt x="0" y="30"/>
                </a:lnTo>
                <a:lnTo>
                  <a:pt x="30" y="30"/>
                </a:lnTo>
                <a:lnTo>
                  <a:pt x="30" y="0"/>
                </a:lnTo>
                <a:lnTo>
                  <a:pt x="43" y="0"/>
                </a:lnTo>
                <a:lnTo>
                  <a:pt x="43" y="30"/>
                </a:lnTo>
                <a:lnTo>
                  <a:pt x="77" y="30"/>
                </a:lnTo>
                <a:lnTo>
                  <a:pt x="77" y="43"/>
                </a:lnTo>
                <a:lnTo>
                  <a:pt x="43" y="43"/>
                </a:lnTo>
                <a:lnTo>
                  <a:pt x="43" y="77"/>
                </a:lnTo>
                <a:lnTo>
                  <a:pt x="30"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66" name="Freeform 1182"/>
          <p:cNvSpPr>
            <a:spLocks noEditPoints="1"/>
          </p:cNvSpPr>
          <p:nvPr/>
        </p:nvSpPr>
        <p:spPr bwMode="auto">
          <a:xfrm>
            <a:off x="835025" y="4675188"/>
            <a:ext cx="122238" cy="185737"/>
          </a:xfrm>
          <a:custGeom>
            <a:avLst/>
            <a:gdLst>
              <a:gd name="T0" fmla="*/ 0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0 h 117"/>
              <a:gd name="T12" fmla="*/ 2147483647 w 77"/>
              <a:gd name="T13" fmla="*/ 0 h 117"/>
              <a:gd name="T14" fmla="*/ 2147483647 w 77"/>
              <a:gd name="T15" fmla="*/ 0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0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0" y="57"/>
                </a:moveTo>
                <a:lnTo>
                  <a:pt x="4" y="40"/>
                </a:lnTo>
                <a:lnTo>
                  <a:pt x="7" y="23"/>
                </a:lnTo>
                <a:lnTo>
                  <a:pt x="10" y="13"/>
                </a:lnTo>
                <a:lnTo>
                  <a:pt x="17" y="7"/>
                </a:lnTo>
                <a:lnTo>
                  <a:pt x="27" y="0"/>
                </a:lnTo>
                <a:lnTo>
                  <a:pt x="41" y="0"/>
                </a:lnTo>
                <a:lnTo>
                  <a:pt x="47" y="0"/>
                </a:lnTo>
                <a:lnTo>
                  <a:pt x="57" y="3"/>
                </a:lnTo>
                <a:lnTo>
                  <a:pt x="64" y="7"/>
                </a:lnTo>
                <a:lnTo>
                  <a:pt x="67" y="13"/>
                </a:lnTo>
                <a:lnTo>
                  <a:pt x="71" y="20"/>
                </a:lnTo>
                <a:lnTo>
                  <a:pt x="74" y="30"/>
                </a:lnTo>
                <a:lnTo>
                  <a:pt x="77" y="43"/>
                </a:lnTo>
                <a:lnTo>
                  <a:pt x="77" y="57"/>
                </a:lnTo>
                <a:lnTo>
                  <a:pt x="77" y="77"/>
                </a:lnTo>
                <a:lnTo>
                  <a:pt x="74" y="90"/>
                </a:lnTo>
                <a:lnTo>
                  <a:pt x="67" y="100"/>
                </a:lnTo>
                <a:lnTo>
                  <a:pt x="61" y="110"/>
                </a:lnTo>
                <a:lnTo>
                  <a:pt x="51" y="114"/>
                </a:lnTo>
                <a:lnTo>
                  <a:pt x="41" y="117"/>
                </a:lnTo>
                <a:lnTo>
                  <a:pt x="30" y="114"/>
                </a:lnTo>
                <a:lnTo>
                  <a:pt x="20" y="110"/>
                </a:lnTo>
                <a:lnTo>
                  <a:pt x="14" y="104"/>
                </a:lnTo>
                <a:lnTo>
                  <a:pt x="7" y="94"/>
                </a:lnTo>
                <a:lnTo>
                  <a:pt x="4" y="77"/>
                </a:lnTo>
                <a:lnTo>
                  <a:pt x="0" y="57"/>
                </a:lnTo>
                <a:close/>
                <a:moveTo>
                  <a:pt x="17" y="57"/>
                </a:moveTo>
                <a:lnTo>
                  <a:pt x="17" y="73"/>
                </a:lnTo>
                <a:lnTo>
                  <a:pt x="20" y="87"/>
                </a:lnTo>
                <a:lnTo>
                  <a:pt x="24" y="94"/>
                </a:lnTo>
                <a:lnTo>
                  <a:pt x="30" y="100"/>
                </a:lnTo>
                <a:lnTo>
                  <a:pt x="41" y="104"/>
                </a:lnTo>
                <a:lnTo>
                  <a:pt x="47" y="100"/>
                </a:lnTo>
                <a:lnTo>
                  <a:pt x="54" y="94"/>
                </a:lnTo>
                <a:lnTo>
                  <a:pt x="61" y="87"/>
                </a:lnTo>
                <a:lnTo>
                  <a:pt x="61" y="73"/>
                </a:lnTo>
                <a:lnTo>
                  <a:pt x="61" y="57"/>
                </a:lnTo>
                <a:lnTo>
                  <a:pt x="61" y="40"/>
                </a:lnTo>
                <a:lnTo>
                  <a:pt x="61" y="30"/>
                </a:lnTo>
                <a:lnTo>
                  <a:pt x="57" y="20"/>
                </a:lnTo>
                <a:lnTo>
                  <a:pt x="47" y="13"/>
                </a:lnTo>
                <a:lnTo>
                  <a:pt x="41" y="13"/>
                </a:lnTo>
                <a:lnTo>
                  <a:pt x="30" y="13"/>
                </a:lnTo>
                <a:lnTo>
                  <a:pt x="24" y="20"/>
                </a:lnTo>
                <a:lnTo>
                  <a:pt x="20" y="30"/>
                </a:lnTo>
                <a:lnTo>
                  <a:pt x="17" y="40"/>
                </a:lnTo>
                <a:lnTo>
                  <a:pt x="17" y="5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67" name="Line 1183"/>
          <p:cNvSpPr>
            <a:spLocks noChangeShapeType="1"/>
          </p:cNvSpPr>
          <p:nvPr/>
        </p:nvSpPr>
        <p:spPr bwMode="auto">
          <a:xfrm flipV="1">
            <a:off x="1998663" y="5207000"/>
            <a:ext cx="1587"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68" name="Freeform 1184"/>
          <p:cNvSpPr>
            <a:spLocks/>
          </p:cNvSpPr>
          <p:nvPr/>
        </p:nvSpPr>
        <p:spPr bwMode="auto">
          <a:xfrm>
            <a:off x="1939925" y="5434013"/>
            <a:ext cx="117475" cy="180975"/>
          </a:xfrm>
          <a:custGeom>
            <a:avLst/>
            <a:gdLst>
              <a:gd name="T0" fmla="*/ 0 w 74"/>
              <a:gd name="T1" fmla="*/ 2147483647 h 114"/>
              <a:gd name="T2" fmla="*/ 2147483647 w 74"/>
              <a:gd name="T3" fmla="*/ 2147483647 h 114"/>
              <a:gd name="T4" fmla="*/ 2147483647 w 74"/>
              <a:gd name="T5" fmla="*/ 2147483647 h 114"/>
              <a:gd name="T6" fmla="*/ 2147483647 w 74"/>
              <a:gd name="T7" fmla="*/ 2147483647 h 114"/>
              <a:gd name="T8" fmla="*/ 2147483647 w 74"/>
              <a:gd name="T9" fmla="*/ 2147483647 h 114"/>
              <a:gd name="T10" fmla="*/ 2147483647 w 74"/>
              <a:gd name="T11" fmla="*/ 2147483647 h 114"/>
              <a:gd name="T12" fmla="*/ 2147483647 w 74"/>
              <a:gd name="T13" fmla="*/ 2147483647 h 114"/>
              <a:gd name="T14" fmla="*/ 2147483647 w 74"/>
              <a:gd name="T15" fmla="*/ 2147483647 h 114"/>
              <a:gd name="T16" fmla="*/ 2147483647 w 74"/>
              <a:gd name="T17" fmla="*/ 2147483647 h 114"/>
              <a:gd name="T18" fmla="*/ 2147483647 w 74"/>
              <a:gd name="T19" fmla="*/ 2147483647 h 114"/>
              <a:gd name="T20" fmla="*/ 2147483647 w 74"/>
              <a:gd name="T21" fmla="*/ 2147483647 h 114"/>
              <a:gd name="T22" fmla="*/ 2147483647 w 74"/>
              <a:gd name="T23" fmla="*/ 2147483647 h 114"/>
              <a:gd name="T24" fmla="*/ 2147483647 w 74"/>
              <a:gd name="T25" fmla="*/ 2147483647 h 114"/>
              <a:gd name="T26" fmla="*/ 2147483647 w 74"/>
              <a:gd name="T27" fmla="*/ 2147483647 h 114"/>
              <a:gd name="T28" fmla="*/ 2147483647 w 74"/>
              <a:gd name="T29" fmla="*/ 2147483647 h 114"/>
              <a:gd name="T30" fmla="*/ 2147483647 w 74"/>
              <a:gd name="T31" fmla="*/ 2147483647 h 114"/>
              <a:gd name="T32" fmla="*/ 2147483647 w 74"/>
              <a:gd name="T33" fmla="*/ 2147483647 h 114"/>
              <a:gd name="T34" fmla="*/ 2147483647 w 74"/>
              <a:gd name="T35" fmla="*/ 2147483647 h 114"/>
              <a:gd name="T36" fmla="*/ 0 w 74"/>
              <a:gd name="T37" fmla="*/ 2147483647 h 114"/>
              <a:gd name="T38" fmla="*/ 2147483647 w 74"/>
              <a:gd name="T39" fmla="*/ 0 h 114"/>
              <a:gd name="T40" fmla="*/ 2147483647 w 74"/>
              <a:gd name="T41" fmla="*/ 0 h 114"/>
              <a:gd name="T42" fmla="*/ 2147483647 w 74"/>
              <a:gd name="T43" fmla="*/ 2147483647 h 114"/>
              <a:gd name="T44" fmla="*/ 2147483647 w 74"/>
              <a:gd name="T45" fmla="*/ 2147483647 h 114"/>
              <a:gd name="T46" fmla="*/ 2147483647 w 74"/>
              <a:gd name="T47" fmla="*/ 2147483647 h 114"/>
              <a:gd name="T48" fmla="*/ 2147483647 w 74"/>
              <a:gd name="T49" fmla="*/ 2147483647 h 114"/>
              <a:gd name="T50" fmla="*/ 2147483647 w 74"/>
              <a:gd name="T51" fmla="*/ 2147483647 h 114"/>
              <a:gd name="T52" fmla="*/ 2147483647 w 74"/>
              <a:gd name="T53" fmla="*/ 2147483647 h 114"/>
              <a:gd name="T54" fmla="*/ 2147483647 w 74"/>
              <a:gd name="T55" fmla="*/ 2147483647 h 114"/>
              <a:gd name="T56" fmla="*/ 2147483647 w 74"/>
              <a:gd name="T57" fmla="*/ 2147483647 h 114"/>
              <a:gd name="T58" fmla="*/ 2147483647 w 74"/>
              <a:gd name="T59" fmla="*/ 2147483647 h 114"/>
              <a:gd name="T60" fmla="*/ 2147483647 w 74"/>
              <a:gd name="T61" fmla="*/ 2147483647 h 114"/>
              <a:gd name="T62" fmla="*/ 2147483647 w 74"/>
              <a:gd name="T63" fmla="*/ 2147483647 h 114"/>
              <a:gd name="T64" fmla="*/ 2147483647 w 74"/>
              <a:gd name="T65" fmla="*/ 2147483647 h 114"/>
              <a:gd name="T66" fmla="*/ 2147483647 w 74"/>
              <a:gd name="T67" fmla="*/ 2147483647 h 114"/>
              <a:gd name="T68" fmla="*/ 2147483647 w 74"/>
              <a:gd name="T69" fmla="*/ 2147483647 h 114"/>
              <a:gd name="T70" fmla="*/ 2147483647 w 74"/>
              <a:gd name="T71" fmla="*/ 2147483647 h 114"/>
              <a:gd name="T72" fmla="*/ 2147483647 w 74"/>
              <a:gd name="T73" fmla="*/ 2147483647 h 114"/>
              <a:gd name="T74" fmla="*/ 2147483647 w 74"/>
              <a:gd name="T75" fmla="*/ 2147483647 h 114"/>
              <a:gd name="T76" fmla="*/ 2147483647 w 74"/>
              <a:gd name="T77" fmla="*/ 2147483647 h 114"/>
              <a:gd name="T78" fmla="*/ 2147483647 w 74"/>
              <a:gd name="T79" fmla="*/ 2147483647 h 114"/>
              <a:gd name="T80" fmla="*/ 2147483647 w 74"/>
              <a:gd name="T81" fmla="*/ 2147483647 h 114"/>
              <a:gd name="T82" fmla="*/ 0 w 74"/>
              <a:gd name="T83" fmla="*/ 2147483647 h 114"/>
              <a:gd name="T84" fmla="*/ 0 w 74"/>
              <a:gd name="T85" fmla="*/ 2147483647 h 1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4"/>
              <a:gd name="T130" fmla="*/ 0 h 114"/>
              <a:gd name="T131" fmla="*/ 74 w 74"/>
              <a:gd name="T132" fmla="*/ 114 h 11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4" h="114">
                <a:moveTo>
                  <a:pt x="0" y="84"/>
                </a:moveTo>
                <a:lnTo>
                  <a:pt x="14" y="81"/>
                </a:lnTo>
                <a:lnTo>
                  <a:pt x="17" y="91"/>
                </a:lnTo>
                <a:lnTo>
                  <a:pt x="21" y="98"/>
                </a:lnTo>
                <a:lnTo>
                  <a:pt x="27" y="101"/>
                </a:lnTo>
                <a:lnTo>
                  <a:pt x="37" y="101"/>
                </a:lnTo>
                <a:lnTo>
                  <a:pt x="47" y="101"/>
                </a:lnTo>
                <a:lnTo>
                  <a:pt x="54" y="94"/>
                </a:lnTo>
                <a:lnTo>
                  <a:pt x="57" y="87"/>
                </a:lnTo>
                <a:lnTo>
                  <a:pt x="61" y="74"/>
                </a:lnTo>
                <a:lnTo>
                  <a:pt x="57" y="64"/>
                </a:lnTo>
                <a:lnTo>
                  <a:pt x="54" y="57"/>
                </a:lnTo>
                <a:lnTo>
                  <a:pt x="47" y="51"/>
                </a:lnTo>
                <a:lnTo>
                  <a:pt x="37" y="51"/>
                </a:lnTo>
                <a:lnTo>
                  <a:pt x="31" y="51"/>
                </a:lnTo>
                <a:lnTo>
                  <a:pt x="24" y="54"/>
                </a:lnTo>
                <a:lnTo>
                  <a:pt x="21" y="57"/>
                </a:lnTo>
                <a:lnTo>
                  <a:pt x="17" y="61"/>
                </a:lnTo>
                <a:lnTo>
                  <a:pt x="0" y="57"/>
                </a:lnTo>
                <a:lnTo>
                  <a:pt x="14" y="0"/>
                </a:lnTo>
                <a:lnTo>
                  <a:pt x="67" y="0"/>
                </a:lnTo>
                <a:lnTo>
                  <a:pt x="67" y="14"/>
                </a:lnTo>
                <a:lnTo>
                  <a:pt x="24" y="14"/>
                </a:lnTo>
                <a:lnTo>
                  <a:pt x="21" y="44"/>
                </a:lnTo>
                <a:lnTo>
                  <a:pt x="31" y="41"/>
                </a:lnTo>
                <a:lnTo>
                  <a:pt x="41" y="37"/>
                </a:lnTo>
                <a:lnTo>
                  <a:pt x="51" y="37"/>
                </a:lnTo>
                <a:lnTo>
                  <a:pt x="57" y="41"/>
                </a:lnTo>
                <a:lnTo>
                  <a:pt x="64" y="47"/>
                </a:lnTo>
                <a:lnTo>
                  <a:pt x="71" y="54"/>
                </a:lnTo>
                <a:lnTo>
                  <a:pt x="74" y="64"/>
                </a:lnTo>
                <a:lnTo>
                  <a:pt x="74" y="74"/>
                </a:lnTo>
                <a:lnTo>
                  <a:pt x="74" y="91"/>
                </a:lnTo>
                <a:lnTo>
                  <a:pt x="67" y="101"/>
                </a:lnTo>
                <a:lnTo>
                  <a:pt x="57" y="111"/>
                </a:lnTo>
                <a:lnTo>
                  <a:pt x="47" y="114"/>
                </a:lnTo>
                <a:lnTo>
                  <a:pt x="37" y="114"/>
                </a:lnTo>
                <a:lnTo>
                  <a:pt x="27" y="114"/>
                </a:lnTo>
                <a:lnTo>
                  <a:pt x="17" y="111"/>
                </a:lnTo>
                <a:lnTo>
                  <a:pt x="10" y="108"/>
                </a:lnTo>
                <a:lnTo>
                  <a:pt x="4" y="101"/>
                </a:lnTo>
                <a:lnTo>
                  <a:pt x="0" y="94"/>
                </a:lnTo>
                <a:lnTo>
                  <a:pt x="0" y="8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69" name="Line 1185"/>
          <p:cNvSpPr>
            <a:spLocks noChangeShapeType="1"/>
          </p:cNvSpPr>
          <p:nvPr/>
        </p:nvSpPr>
        <p:spPr bwMode="auto">
          <a:xfrm flipV="1">
            <a:off x="1998663" y="5207000"/>
            <a:ext cx="1587"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70" name="Line 1186"/>
          <p:cNvSpPr>
            <a:spLocks noChangeShapeType="1"/>
          </p:cNvSpPr>
          <p:nvPr/>
        </p:nvSpPr>
        <p:spPr bwMode="auto">
          <a:xfrm flipV="1">
            <a:off x="2917825" y="5207000"/>
            <a:ext cx="1588"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71" name="Freeform 1187"/>
          <p:cNvSpPr>
            <a:spLocks/>
          </p:cNvSpPr>
          <p:nvPr/>
        </p:nvSpPr>
        <p:spPr bwMode="auto">
          <a:xfrm>
            <a:off x="2806700" y="5429250"/>
            <a:ext cx="63500" cy="185738"/>
          </a:xfrm>
          <a:custGeom>
            <a:avLst/>
            <a:gdLst>
              <a:gd name="T0" fmla="*/ 2147483647 w 40"/>
              <a:gd name="T1" fmla="*/ 2147483647 h 117"/>
              <a:gd name="T2" fmla="*/ 2147483647 w 40"/>
              <a:gd name="T3" fmla="*/ 2147483647 h 117"/>
              <a:gd name="T4" fmla="*/ 2147483647 w 40"/>
              <a:gd name="T5" fmla="*/ 2147483647 h 117"/>
              <a:gd name="T6" fmla="*/ 2147483647 w 40"/>
              <a:gd name="T7" fmla="*/ 2147483647 h 117"/>
              <a:gd name="T8" fmla="*/ 2147483647 w 40"/>
              <a:gd name="T9" fmla="*/ 2147483647 h 117"/>
              <a:gd name="T10" fmla="*/ 2147483647 w 40"/>
              <a:gd name="T11" fmla="*/ 2147483647 h 117"/>
              <a:gd name="T12" fmla="*/ 0 w 40"/>
              <a:gd name="T13" fmla="*/ 2147483647 h 117"/>
              <a:gd name="T14" fmla="*/ 0 w 40"/>
              <a:gd name="T15" fmla="*/ 2147483647 h 117"/>
              <a:gd name="T16" fmla="*/ 2147483647 w 40"/>
              <a:gd name="T17" fmla="*/ 2147483647 h 117"/>
              <a:gd name="T18" fmla="*/ 2147483647 w 40"/>
              <a:gd name="T19" fmla="*/ 2147483647 h 117"/>
              <a:gd name="T20" fmla="*/ 2147483647 w 40"/>
              <a:gd name="T21" fmla="*/ 2147483647 h 117"/>
              <a:gd name="T22" fmla="*/ 2147483647 w 40"/>
              <a:gd name="T23" fmla="*/ 0 h 117"/>
              <a:gd name="T24" fmla="*/ 2147483647 w 40"/>
              <a:gd name="T25" fmla="*/ 0 h 117"/>
              <a:gd name="T26" fmla="*/ 2147483647 w 40"/>
              <a:gd name="T27" fmla="*/ 2147483647 h 1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117"/>
              <a:gd name="T44" fmla="*/ 40 w 40"/>
              <a:gd name="T45" fmla="*/ 117 h 1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117">
                <a:moveTo>
                  <a:pt x="40" y="117"/>
                </a:moveTo>
                <a:lnTo>
                  <a:pt x="27" y="117"/>
                </a:lnTo>
                <a:lnTo>
                  <a:pt x="27" y="27"/>
                </a:lnTo>
                <a:lnTo>
                  <a:pt x="20" y="34"/>
                </a:lnTo>
                <a:lnTo>
                  <a:pt x="13" y="37"/>
                </a:lnTo>
                <a:lnTo>
                  <a:pt x="7" y="40"/>
                </a:lnTo>
                <a:lnTo>
                  <a:pt x="0" y="44"/>
                </a:lnTo>
                <a:lnTo>
                  <a:pt x="0" y="30"/>
                </a:lnTo>
                <a:lnTo>
                  <a:pt x="10" y="24"/>
                </a:lnTo>
                <a:lnTo>
                  <a:pt x="20" y="17"/>
                </a:lnTo>
                <a:lnTo>
                  <a:pt x="27" y="10"/>
                </a:lnTo>
                <a:lnTo>
                  <a:pt x="33" y="0"/>
                </a:lnTo>
                <a:lnTo>
                  <a:pt x="40" y="0"/>
                </a:lnTo>
                <a:lnTo>
                  <a:pt x="40" y="11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72" name="Freeform 1188"/>
          <p:cNvSpPr>
            <a:spLocks noEditPoints="1"/>
          </p:cNvSpPr>
          <p:nvPr/>
        </p:nvSpPr>
        <p:spPr bwMode="auto">
          <a:xfrm>
            <a:off x="2928938" y="5429250"/>
            <a:ext cx="122237" cy="185738"/>
          </a:xfrm>
          <a:custGeom>
            <a:avLst/>
            <a:gdLst>
              <a:gd name="T0" fmla="*/ 0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0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0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0" y="60"/>
                </a:moveTo>
                <a:lnTo>
                  <a:pt x="3" y="40"/>
                </a:lnTo>
                <a:lnTo>
                  <a:pt x="7" y="27"/>
                </a:lnTo>
                <a:lnTo>
                  <a:pt x="10" y="17"/>
                </a:lnTo>
                <a:lnTo>
                  <a:pt x="17" y="7"/>
                </a:lnTo>
                <a:lnTo>
                  <a:pt x="27" y="3"/>
                </a:lnTo>
                <a:lnTo>
                  <a:pt x="40" y="0"/>
                </a:lnTo>
                <a:lnTo>
                  <a:pt x="47" y="3"/>
                </a:lnTo>
                <a:lnTo>
                  <a:pt x="57" y="7"/>
                </a:lnTo>
                <a:lnTo>
                  <a:pt x="63" y="10"/>
                </a:lnTo>
                <a:lnTo>
                  <a:pt x="67" y="17"/>
                </a:lnTo>
                <a:lnTo>
                  <a:pt x="70" y="24"/>
                </a:lnTo>
                <a:lnTo>
                  <a:pt x="74" y="34"/>
                </a:lnTo>
                <a:lnTo>
                  <a:pt x="77" y="44"/>
                </a:lnTo>
                <a:lnTo>
                  <a:pt x="77" y="60"/>
                </a:lnTo>
                <a:lnTo>
                  <a:pt x="77" y="77"/>
                </a:lnTo>
                <a:lnTo>
                  <a:pt x="74" y="94"/>
                </a:lnTo>
                <a:lnTo>
                  <a:pt x="67" y="104"/>
                </a:lnTo>
                <a:lnTo>
                  <a:pt x="60" y="114"/>
                </a:lnTo>
                <a:lnTo>
                  <a:pt x="50" y="117"/>
                </a:lnTo>
                <a:lnTo>
                  <a:pt x="40" y="117"/>
                </a:lnTo>
                <a:lnTo>
                  <a:pt x="30" y="117"/>
                </a:lnTo>
                <a:lnTo>
                  <a:pt x="20" y="114"/>
                </a:lnTo>
                <a:lnTo>
                  <a:pt x="13" y="107"/>
                </a:lnTo>
                <a:lnTo>
                  <a:pt x="7" y="97"/>
                </a:lnTo>
                <a:lnTo>
                  <a:pt x="3" y="80"/>
                </a:lnTo>
                <a:lnTo>
                  <a:pt x="0" y="60"/>
                </a:lnTo>
                <a:close/>
                <a:moveTo>
                  <a:pt x="17" y="60"/>
                </a:moveTo>
                <a:lnTo>
                  <a:pt x="17" y="77"/>
                </a:lnTo>
                <a:lnTo>
                  <a:pt x="20" y="90"/>
                </a:lnTo>
                <a:lnTo>
                  <a:pt x="23" y="97"/>
                </a:lnTo>
                <a:lnTo>
                  <a:pt x="30" y="104"/>
                </a:lnTo>
                <a:lnTo>
                  <a:pt x="40" y="104"/>
                </a:lnTo>
                <a:lnTo>
                  <a:pt x="47" y="104"/>
                </a:lnTo>
                <a:lnTo>
                  <a:pt x="53" y="97"/>
                </a:lnTo>
                <a:lnTo>
                  <a:pt x="60" y="90"/>
                </a:lnTo>
                <a:lnTo>
                  <a:pt x="60" y="77"/>
                </a:lnTo>
                <a:lnTo>
                  <a:pt x="60" y="60"/>
                </a:lnTo>
                <a:lnTo>
                  <a:pt x="60" y="44"/>
                </a:lnTo>
                <a:lnTo>
                  <a:pt x="60" y="34"/>
                </a:lnTo>
                <a:lnTo>
                  <a:pt x="57" y="24"/>
                </a:lnTo>
                <a:lnTo>
                  <a:pt x="47" y="17"/>
                </a:lnTo>
                <a:lnTo>
                  <a:pt x="40" y="13"/>
                </a:lnTo>
                <a:lnTo>
                  <a:pt x="30" y="17"/>
                </a:lnTo>
                <a:lnTo>
                  <a:pt x="23" y="24"/>
                </a:lnTo>
                <a:lnTo>
                  <a:pt x="20" y="30"/>
                </a:lnTo>
                <a:lnTo>
                  <a:pt x="17" y="44"/>
                </a:lnTo>
                <a:lnTo>
                  <a:pt x="17"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73" name="Line 1189"/>
          <p:cNvSpPr>
            <a:spLocks noChangeShapeType="1"/>
          </p:cNvSpPr>
          <p:nvPr/>
        </p:nvSpPr>
        <p:spPr bwMode="auto">
          <a:xfrm flipV="1">
            <a:off x="2917825" y="5207000"/>
            <a:ext cx="1588"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74" name="Line 1190"/>
          <p:cNvSpPr>
            <a:spLocks noChangeShapeType="1"/>
          </p:cNvSpPr>
          <p:nvPr/>
        </p:nvSpPr>
        <p:spPr bwMode="auto">
          <a:xfrm flipV="1">
            <a:off x="3841750" y="5207000"/>
            <a:ext cx="1588"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75" name="Freeform 1191"/>
          <p:cNvSpPr>
            <a:spLocks/>
          </p:cNvSpPr>
          <p:nvPr/>
        </p:nvSpPr>
        <p:spPr bwMode="auto">
          <a:xfrm>
            <a:off x="3725863" y="5429250"/>
            <a:ext cx="68262" cy="185738"/>
          </a:xfrm>
          <a:custGeom>
            <a:avLst/>
            <a:gdLst>
              <a:gd name="T0" fmla="*/ 2147483647 w 43"/>
              <a:gd name="T1" fmla="*/ 2147483647 h 117"/>
              <a:gd name="T2" fmla="*/ 2147483647 w 43"/>
              <a:gd name="T3" fmla="*/ 2147483647 h 117"/>
              <a:gd name="T4" fmla="*/ 2147483647 w 43"/>
              <a:gd name="T5" fmla="*/ 2147483647 h 117"/>
              <a:gd name="T6" fmla="*/ 2147483647 w 43"/>
              <a:gd name="T7" fmla="*/ 2147483647 h 117"/>
              <a:gd name="T8" fmla="*/ 2147483647 w 43"/>
              <a:gd name="T9" fmla="*/ 2147483647 h 117"/>
              <a:gd name="T10" fmla="*/ 2147483647 w 43"/>
              <a:gd name="T11" fmla="*/ 2147483647 h 117"/>
              <a:gd name="T12" fmla="*/ 0 w 43"/>
              <a:gd name="T13" fmla="*/ 2147483647 h 117"/>
              <a:gd name="T14" fmla="*/ 0 w 43"/>
              <a:gd name="T15" fmla="*/ 2147483647 h 117"/>
              <a:gd name="T16" fmla="*/ 2147483647 w 43"/>
              <a:gd name="T17" fmla="*/ 2147483647 h 117"/>
              <a:gd name="T18" fmla="*/ 2147483647 w 43"/>
              <a:gd name="T19" fmla="*/ 2147483647 h 117"/>
              <a:gd name="T20" fmla="*/ 2147483647 w 43"/>
              <a:gd name="T21" fmla="*/ 2147483647 h 117"/>
              <a:gd name="T22" fmla="*/ 2147483647 w 43"/>
              <a:gd name="T23" fmla="*/ 0 h 117"/>
              <a:gd name="T24" fmla="*/ 2147483647 w 43"/>
              <a:gd name="T25" fmla="*/ 0 h 117"/>
              <a:gd name="T26" fmla="*/ 2147483647 w 43"/>
              <a:gd name="T27" fmla="*/ 2147483647 h 1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117"/>
              <a:gd name="T44" fmla="*/ 43 w 43"/>
              <a:gd name="T45" fmla="*/ 117 h 1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117">
                <a:moveTo>
                  <a:pt x="43" y="117"/>
                </a:moveTo>
                <a:lnTo>
                  <a:pt x="27" y="117"/>
                </a:lnTo>
                <a:lnTo>
                  <a:pt x="27" y="27"/>
                </a:lnTo>
                <a:lnTo>
                  <a:pt x="23" y="34"/>
                </a:lnTo>
                <a:lnTo>
                  <a:pt x="17" y="37"/>
                </a:lnTo>
                <a:lnTo>
                  <a:pt x="7" y="40"/>
                </a:lnTo>
                <a:lnTo>
                  <a:pt x="0" y="44"/>
                </a:lnTo>
                <a:lnTo>
                  <a:pt x="0" y="30"/>
                </a:lnTo>
                <a:lnTo>
                  <a:pt x="13" y="24"/>
                </a:lnTo>
                <a:lnTo>
                  <a:pt x="20" y="17"/>
                </a:lnTo>
                <a:lnTo>
                  <a:pt x="27" y="10"/>
                </a:lnTo>
                <a:lnTo>
                  <a:pt x="33" y="0"/>
                </a:lnTo>
                <a:lnTo>
                  <a:pt x="43" y="0"/>
                </a:lnTo>
                <a:lnTo>
                  <a:pt x="43" y="11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76" name="Freeform 1192"/>
          <p:cNvSpPr>
            <a:spLocks/>
          </p:cNvSpPr>
          <p:nvPr/>
        </p:nvSpPr>
        <p:spPr bwMode="auto">
          <a:xfrm>
            <a:off x="3852863" y="5434013"/>
            <a:ext cx="117475" cy="180975"/>
          </a:xfrm>
          <a:custGeom>
            <a:avLst/>
            <a:gdLst>
              <a:gd name="T0" fmla="*/ 0 w 74"/>
              <a:gd name="T1" fmla="*/ 2147483647 h 114"/>
              <a:gd name="T2" fmla="*/ 2147483647 w 74"/>
              <a:gd name="T3" fmla="*/ 2147483647 h 114"/>
              <a:gd name="T4" fmla="*/ 2147483647 w 74"/>
              <a:gd name="T5" fmla="*/ 2147483647 h 114"/>
              <a:gd name="T6" fmla="*/ 2147483647 w 74"/>
              <a:gd name="T7" fmla="*/ 2147483647 h 114"/>
              <a:gd name="T8" fmla="*/ 2147483647 w 74"/>
              <a:gd name="T9" fmla="*/ 2147483647 h 114"/>
              <a:gd name="T10" fmla="*/ 2147483647 w 74"/>
              <a:gd name="T11" fmla="*/ 2147483647 h 114"/>
              <a:gd name="T12" fmla="*/ 2147483647 w 74"/>
              <a:gd name="T13" fmla="*/ 2147483647 h 114"/>
              <a:gd name="T14" fmla="*/ 2147483647 w 74"/>
              <a:gd name="T15" fmla="*/ 2147483647 h 114"/>
              <a:gd name="T16" fmla="*/ 2147483647 w 74"/>
              <a:gd name="T17" fmla="*/ 2147483647 h 114"/>
              <a:gd name="T18" fmla="*/ 2147483647 w 74"/>
              <a:gd name="T19" fmla="*/ 2147483647 h 114"/>
              <a:gd name="T20" fmla="*/ 2147483647 w 74"/>
              <a:gd name="T21" fmla="*/ 2147483647 h 114"/>
              <a:gd name="T22" fmla="*/ 2147483647 w 74"/>
              <a:gd name="T23" fmla="*/ 2147483647 h 114"/>
              <a:gd name="T24" fmla="*/ 2147483647 w 74"/>
              <a:gd name="T25" fmla="*/ 2147483647 h 114"/>
              <a:gd name="T26" fmla="*/ 2147483647 w 74"/>
              <a:gd name="T27" fmla="*/ 2147483647 h 114"/>
              <a:gd name="T28" fmla="*/ 2147483647 w 74"/>
              <a:gd name="T29" fmla="*/ 2147483647 h 114"/>
              <a:gd name="T30" fmla="*/ 2147483647 w 74"/>
              <a:gd name="T31" fmla="*/ 2147483647 h 114"/>
              <a:gd name="T32" fmla="*/ 2147483647 w 74"/>
              <a:gd name="T33" fmla="*/ 2147483647 h 114"/>
              <a:gd name="T34" fmla="*/ 2147483647 w 74"/>
              <a:gd name="T35" fmla="*/ 2147483647 h 114"/>
              <a:gd name="T36" fmla="*/ 0 w 74"/>
              <a:gd name="T37" fmla="*/ 2147483647 h 114"/>
              <a:gd name="T38" fmla="*/ 2147483647 w 74"/>
              <a:gd name="T39" fmla="*/ 0 h 114"/>
              <a:gd name="T40" fmla="*/ 2147483647 w 74"/>
              <a:gd name="T41" fmla="*/ 0 h 114"/>
              <a:gd name="T42" fmla="*/ 2147483647 w 74"/>
              <a:gd name="T43" fmla="*/ 2147483647 h 114"/>
              <a:gd name="T44" fmla="*/ 2147483647 w 74"/>
              <a:gd name="T45" fmla="*/ 2147483647 h 114"/>
              <a:gd name="T46" fmla="*/ 2147483647 w 74"/>
              <a:gd name="T47" fmla="*/ 2147483647 h 114"/>
              <a:gd name="T48" fmla="*/ 2147483647 w 74"/>
              <a:gd name="T49" fmla="*/ 2147483647 h 114"/>
              <a:gd name="T50" fmla="*/ 2147483647 w 74"/>
              <a:gd name="T51" fmla="*/ 2147483647 h 114"/>
              <a:gd name="T52" fmla="*/ 2147483647 w 74"/>
              <a:gd name="T53" fmla="*/ 2147483647 h 114"/>
              <a:gd name="T54" fmla="*/ 2147483647 w 74"/>
              <a:gd name="T55" fmla="*/ 2147483647 h 114"/>
              <a:gd name="T56" fmla="*/ 2147483647 w 74"/>
              <a:gd name="T57" fmla="*/ 2147483647 h 114"/>
              <a:gd name="T58" fmla="*/ 2147483647 w 74"/>
              <a:gd name="T59" fmla="*/ 2147483647 h 114"/>
              <a:gd name="T60" fmla="*/ 2147483647 w 74"/>
              <a:gd name="T61" fmla="*/ 2147483647 h 114"/>
              <a:gd name="T62" fmla="*/ 2147483647 w 74"/>
              <a:gd name="T63" fmla="*/ 2147483647 h 114"/>
              <a:gd name="T64" fmla="*/ 2147483647 w 74"/>
              <a:gd name="T65" fmla="*/ 2147483647 h 114"/>
              <a:gd name="T66" fmla="*/ 2147483647 w 74"/>
              <a:gd name="T67" fmla="*/ 2147483647 h 114"/>
              <a:gd name="T68" fmla="*/ 2147483647 w 74"/>
              <a:gd name="T69" fmla="*/ 2147483647 h 114"/>
              <a:gd name="T70" fmla="*/ 2147483647 w 74"/>
              <a:gd name="T71" fmla="*/ 2147483647 h 114"/>
              <a:gd name="T72" fmla="*/ 2147483647 w 74"/>
              <a:gd name="T73" fmla="*/ 2147483647 h 114"/>
              <a:gd name="T74" fmla="*/ 2147483647 w 74"/>
              <a:gd name="T75" fmla="*/ 2147483647 h 114"/>
              <a:gd name="T76" fmla="*/ 2147483647 w 74"/>
              <a:gd name="T77" fmla="*/ 2147483647 h 114"/>
              <a:gd name="T78" fmla="*/ 2147483647 w 74"/>
              <a:gd name="T79" fmla="*/ 2147483647 h 114"/>
              <a:gd name="T80" fmla="*/ 2147483647 w 74"/>
              <a:gd name="T81" fmla="*/ 2147483647 h 114"/>
              <a:gd name="T82" fmla="*/ 0 w 74"/>
              <a:gd name="T83" fmla="*/ 2147483647 h 114"/>
              <a:gd name="T84" fmla="*/ 0 w 74"/>
              <a:gd name="T85" fmla="*/ 2147483647 h 1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4"/>
              <a:gd name="T130" fmla="*/ 0 h 114"/>
              <a:gd name="T131" fmla="*/ 74 w 74"/>
              <a:gd name="T132" fmla="*/ 114 h 11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4" h="114">
                <a:moveTo>
                  <a:pt x="0" y="84"/>
                </a:moveTo>
                <a:lnTo>
                  <a:pt x="14" y="81"/>
                </a:lnTo>
                <a:lnTo>
                  <a:pt x="17" y="91"/>
                </a:lnTo>
                <a:lnTo>
                  <a:pt x="20" y="98"/>
                </a:lnTo>
                <a:lnTo>
                  <a:pt x="27" y="101"/>
                </a:lnTo>
                <a:lnTo>
                  <a:pt x="37" y="101"/>
                </a:lnTo>
                <a:lnTo>
                  <a:pt x="47" y="101"/>
                </a:lnTo>
                <a:lnTo>
                  <a:pt x="54" y="94"/>
                </a:lnTo>
                <a:lnTo>
                  <a:pt x="57" y="87"/>
                </a:lnTo>
                <a:lnTo>
                  <a:pt x="60" y="74"/>
                </a:lnTo>
                <a:lnTo>
                  <a:pt x="57" y="64"/>
                </a:lnTo>
                <a:lnTo>
                  <a:pt x="54" y="57"/>
                </a:lnTo>
                <a:lnTo>
                  <a:pt x="47" y="51"/>
                </a:lnTo>
                <a:lnTo>
                  <a:pt x="37" y="51"/>
                </a:lnTo>
                <a:lnTo>
                  <a:pt x="30" y="51"/>
                </a:lnTo>
                <a:lnTo>
                  <a:pt x="24" y="54"/>
                </a:lnTo>
                <a:lnTo>
                  <a:pt x="20" y="57"/>
                </a:lnTo>
                <a:lnTo>
                  <a:pt x="17" y="61"/>
                </a:lnTo>
                <a:lnTo>
                  <a:pt x="0" y="57"/>
                </a:lnTo>
                <a:lnTo>
                  <a:pt x="14" y="0"/>
                </a:lnTo>
                <a:lnTo>
                  <a:pt x="67" y="0"/>
                </a:lnTo>
                <a:lnTo>
                  <a:pt x="67" y="14"/>
                </a:lnTo>
                <a:lnTo>
                  <a:pt x="24" y="14"/>
                </a:lnTo>
                <a:lnTo>
                  <a:pt x="20" y="44"/>
                </a:lnTo>
                <a:lnTo>
                  <a:pt x="30" y="41"/>
                </a:lnTo>
                <a:lnTo>
                  <a:pt x="40" y="37"/>
                </a:lnTo>
                <a:lnTo>
                  <a:pt x="50" y="37"/>
                </a:lnTo>
                <a:lnTo>
                  <a:pt x="57" y="41"/>
                </a:lnTo>
                <a:lnTo>
                  <a:pt x="64" y="47"/>
                </a:lnTo>
                <a:lnTo>
                  <a:pt x="70" y="54"/>
                </a:lnTo>
                <a:lnTo>
                  <a:pt x="74" y="64"/>
                </a:lnTo>
                <a:lnTo>
                  <a:pt x="74" y="74"/>
                </a:lnTo>
                <a:lnTo>
                  <a:pt x="74" y="91"/>
                </a:lnTo>
                <a:lnTo>
                  <a:pt x="67" y="101"/>
                </a:lnTo>
                <a:lnTo>
                  <a:pt x="57" y="111"/>
                </a:lnTo>
                <a:lnTo>
                  <a:pt x="47" y="114"/>
                </a:lnTo>
                <a:lnTo>
                  <a:pt x="37" y="114"/>
                </a:lnTo>
                <a:lnTo>
                  <a:pt x="27" y="114"/>
                </a:lnTo>
                <a:lnTo>
                  <a:pt x="17" y="111"/>
                </a:lnTo>
                <a:lnTo>
                  <a:pt x="10" y="108"/>
                </a:lnTo>
                <a:lnTo>
                  <a:pt x="4" y="101"/>
                </a:lnTo>
                <a:lnTo>
                  <a:pt x="0" y="94"/>
                </a:lnTo>
                <a:lnTo>
                  <a:pt x="0" y="8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77" name="Line 1193"/>
          <p:cNvSpPr>
            <a:spLocks noChangeShapeType="1"/>
          </p:cNvSpPr>
          <p:nvPr/>
        </p:nvSpPr>
        <p:spPr bwMode="auto">
          <a:xfrm flipV="1">
            <a:off x="3841750" y="5207000"/>
            <a:ext cx="1588"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78" name="Line 1194"/>
          <p:cNvSpPr>
            <a:spLocks noChangeShapeType="1"/>
          </p:cNvSpPr>
          <p:nvPr/>
        </p:nvSpPr>
        <p:spPr bwMode="auto">
          <a:xfrm flipV="1">
            <a:off x="4760913" y="5207000"/>
            <a:ext cx="1587"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79" name="Freeform 1195"/>
          <p:cNvSpPr>
            <a:spLocks/>
          </p:cNvSpPr>
          <p:nvPr/>
        </p:nvSpPr>
        <p:spPr bwMode="auto">
          <a:xfrm>
            <a:off x="4629150" y="5429250"/>
            <a:ext cx="122238" cy="185738"/>
          </a:xfrm>
          <a:custGeom>
            <a:avLst/>
            <a:gdLst>
              <a:gd name="T0" fmla="*/ 2147483647 w 77"/>
              <a:gd name="T1" fmla="*/ 2147483647 h 117"/>
              <a:gd name="T2" fmla="*/ 2147483647 w 77"/>
              <a:gd name="T3" fmla="*/ 2147483647 h 117"/>
              <a:gd name="T4" fmla="*/ 0 w 77"/>
              <a:gd name="T5" fmla="*/ 2147483647 h 117"/>
              <a:gd name="T6" fmla="*/ 0 w 77"/>
              <a:gd name="T7" fmla="*/ 2147483647 h 117"/>
              <a:gd name="T8" fmla="*/ 2147483647 w 77"/>
              <a:gd name="T9" fmla="*/ 2147483647 h 117"/>
              <a:gd name="T10" fmla="*/ 2147483647 w 77"/>
              <a:gd name="T11" fmla="*/ 2147483647 h 117"/>
              <a:gd name="T12" fmla="*/ 2147483647 w 77"/>
              <a:gd name="T13" fmla="*/ 2147483647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2147483647 w 77"/>
              <a:gd name="T53" fmla="*/ 2147483647 h 117"/>
              <a:gd name="T54" fmla="*/ 2147483647 w 77"/>
              <a:gd name="T55" fmla="*/ 2147483647 h 117"/>
              <a:gd name="T56" fmla="*/ 2147483647 w 77"/>
              <a:gd name="T57" fmla="*/ 0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77" y="101"/>
                </a:moveTo>
                <a:lnTo>
                  <a:pt x="77" y="117"/>
                </a:lnTo>
                <a:lnTo>
                  <a:pt x="0" y="117"/>
                </a:lnTo>
                <a:lnTo>
                  <a:pt x="0" y="111"/>
                </a:lnTo>
                <a:lnTo>
                  <a:pt x="3" y="107"/>
                </a:lnTo>
                <a:lnTo>
                  <a:pt x="6" y="101"/>
                </a:lnTo>
                <a:lnTo>
                  <a:pt x="10" y="90"/>
                </a:lnTo>
                <a:lnTo>
                  <a:pt x="16" y="84"/>
                </a:lnTo>
                <a:lnTo>
                  <a:pt x="30" y="74"/>
                </a:lnTo>
                <a:lnTo>
                  <a:pt x="40" y="64"/>
                </a:lnTo>
                <a:lnTo>
                  <a:pt x="47" y="57"/>
                </a:lnTo>
                <a:lnTo>
                  <a:pt x="53" y="50"/>
                </a:lnTo>
                <a:lnTo>
                  <a:pt x="57" y="40"/>
                </a:lnTo>
                <a:lnTo>
                  <a:pt x="60" y="34"/>
                </a:lnTo>
                <a:lnTo>
                  <a:pt x="57" y="27"/>
                </a:lnTo>
                <a:lnTo>
                  <a:pt x="53" y="20"/>
                </a:lnTo>
                <a:lnTo>
                  <a:pt x="47" y="17"/>
                </a:lnTo>
                <a:lnTo>
                  <a:pt x="40" y="13"/>
                </a:lnTo>
                <a:lnTo>
                  <a:pt x="30" y="17"/>
                </a:lnTo>
                <a:lnTo>
                  <a:pt x="23" y="20"/>
                </a:lnTo>
                <a:lnTo>
                  <a:pt x="20" y="27"/>
                </a:lnTo>
                <a:lnTo>
                  <a:pt x="16" y="34"/>
                </a:lnTo>
                <a:lnTo>
                  <a:pt x="3" y="34"/>
                </a:lnTo>
                <a:lnTo>
                  <a:pt x="3" y="24"/>
                </a:lnTo>
                <a:lnTo>
                  <a:pt x="6" y="17"/>
                </a:lnTo>
                <a:lnTo>
                  <a:pt x="13" y="10"/>
                </a:lnTo>
                <a:lnTo>
                  <a:pt x="20" y="7"/>
                </a:lnTo>
                <a:lnTo>
                  <a:pt x="30" y="3"/>
                </a:lnTo>
                <a:lnTo>
                  <a:pt x="40" y="0"/>
                </a:lnTo>
                <a:lnTo>
                  <a:pt x="50" y="3"/>
                </a:lnTo>
                <a:lnTo>
                  <a:pt x="57" y="7"/>
                </a:lnTo>
                <a:lnTo>
                  <a:pt x="63" y="10"/>
                </a:lnTo>
                <a:lnTo>
                  <a:pt x="70" y="17"/>
                </a:lnTo>
                <a:lnTo>
                  <a:pt x="73" y="24"/>
                </a:lnTo>
                <a:lnTo>
                  <a:pt x="73" y="34"/>
                </a:lnTo>
                <a:lnTo>
                  <a:pt x="73" y="40"/>
                </a:lnTo>
                <a:lnTo>
                  <a:pt x="70" y="47"/>
                </a:lnTo>
                <a:lnTo>
                  <a:pt x="67" y="54"/>
                </a:lnTo>
                <a:lnTo>
                  <a:pt x="63" y="60"/>
                </a:lnTo>
                <a:lnTo>
                  <a:pt x="57" y="67"/>
                </a:lnTo>
                <a:lnTo>
                  <a:pt x="50" y="74"/>
                </a:lnTo>
                <a:lnTo>
                  <a:pt x="43" y="80"/>
                </a:lnTo>
                <a:lnTo>
                  <a:pt x="37" y="87"/>
                </a:lnTo>
                <a:lnTo>
                  <a:pt x="30" y="90"/>
                </a:lnTo>
                <a:lnTo>
                  <a:pt x="27" y="94"/>
                </a:lnTo>
                <a:lnTo>
                  <a:pt x="23" y="97"/>
                </a:lnTo>
                <a:lnTo>
                  <a:pt x="20" y="101"/>
                </a:lnTo>
                <a:lnTo>
                  <a:pt x="77" y="10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80" name="Freeform 1196"/>
          <p:cNvSpPr>
            <a:spLocks noEditPoints="1"/>
          </p:cNvSpPr>
          <p:nvPr/>
        </p:nvSpPr>
        <p:spPr bwMode="auto">
          <a:xfrm>
            <a:off x="4772025" y="5429250"/>
            <a:ext cx="122238" cy="185738"/>
          </a:xfrm>
          <a:custGeom>
            <a:avLst/>
            <a:gdLst>
              <a:gd name="T0" fmla="*/ 0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0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0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0" y="60"/>
                </a:moveTo>
                <a:lnTo>
                  <a:pt x="3" y="40"/>
                </a:lnTo>
                <a:lnTo>
                  <a:pt x="3" y="27"/>
                </a:lnTo>
                <a:lnTo>
                  <a:pt x="10" y="17"/>
                </a:lnTo>
                <a:lnTo>
                  <a:pt x="17" y="7"/>
                </a:lnTo>
                <a:lnTo>
                  <a:pt x="27" y="3"/>
                </a:lnTo>
                <a:lnTo>
                  <a:pt x="37" y="0"/>
                </a:lnTo>
                <a:lnTo>
                  <a:pt x="47" y="3"/>
                </a:lnTo>
                <a:lnTo>
                  <a:pt x="54" y="7"/>
                </a:lnTo>
                <a:lnTo>
                  <a:pt x="60" y="10"/>
                </a:lnTo>
                <a:lnTo>
                  <a:pt x="67" y="17"/>
                </a:lnTo>
                <a:lnTo>
                  <a:pt x="70" y="24"/>
                </a:lnTo>
                <a:lnTo>
                  <a:pt x="74" y="34"/>
                </a:lnTo>
                <a:lnTo>
                  <a:pt x="77" y="44"/>
                </a:lnTo>
                <a:lnTo>
                  <a:pt x="77" y="60"/>
                </a:lnTo>
                <a:lnTo>
                  <a:pt x="74" y="77"/>
                </a:lnTo>
                <a:lnTo>
                  <a:pt x="70" y="94"/>
                </a:lnTo>
                <a:lnTo>
                  <a:pt x="67" y="104"/>
                </a:lnTo>
                <a:lnTo>
                  <a:pt x="60" y="114"/>
                </a:lnTo>
                <a:lnTo>
                  <a:pt x="50" y="117"/>
                </a:lnTo>
                <a:lnTo>
                  <a:pt x="37" y="117"/>
                </a:lnTo>
                <a:lnTo>
                  <a:pt x="27" y="117"/>
                </a:lnTo>
                <a:lnTo>
                  <a:pt x="20" y="114"/>
                </a:lnTo>
                <a:lnTo>
                  <a:pt x="14" y="107"/>
                </a:lnTo>
                <a:lnTo>
                  <a:pt x="7" y="97"/>
                </a:lnTo>
                <a:lnTo>
                  <a:pt x="3" y="80"/>
                </a:lnTo>
                <a:lnTo>
                  <a:pt x="0" y="60"/>
                </a:lnTo>
                <a:close/>
                <a:moveTo>
                  <a:pt x="17" y="60"/>
                </a:moveTo>
                <a:lnTo>
                  <a:pt x="17" y="77"/>
                </a:lnTo>
                <a:lnTo>
                  <a:pt x="20" y="90"/>
                </a:lnTo>
                <a:lnTo>
                  <a:pt x="24" y="97"/>
                </a:lnTo>
                <a:lnTo>
                  <a:pt x="30" y="104"/>
                </a:lnTo>
                <a:lnTo>
                  <a:pt x="37" y="104"/>
                </a:lnTo>
                <a:lnTo>
                  <a:pt x="47" y="104"/>
                </a:lnTo>
                <a:lnTo>
                  <a:pt x="54" y="97"/>
                </a:lnTo>
                <a:lnTo>
                  <a:pt x="57" y="90"/>
                </a:lnTo>
                <a:lnTo>
                  <a:pt x="60" y="77"/>
                </a:lnTo>
                <a:lnTo>
                  <a:pt x="60" y="60"/>
                </a:lnTo>
                <a:lnTo>
                  <a:pt x="60" y="44"/>
                </a:lnTo>
                <a:lnTo>
                  <a:pt x="57" y="34"/>
                </a:lnTo>
                <a:lnTo>
                  <a:pt x="54" y="24"/>
                </a:lnTo>
                <a:lnTo>
                  <a:pt x="47" y="17"/>
                </a:lnTo>
                <a:lnTo>
                  <a:pt x="37" y="13"/>
                </a:lnTo>
                <a:lnTo>
                  <a:pt x="30" y="17"/>
                </a:lnTo>
                <a:lnTo>
                  <a:pt x="24" y="24"/>
                </a:lnTo>
                <a:lnTo>
                  <a:pt x="20" y="30"/>
                </a:lnTo>
                <a:lnTo>
                  <a:pt x="17" y="44"/>
                </a:lnTo>
                <a:lnTo>
                  <a:pt x="17"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81" name="Line 1197"/>
          <p:cNvSpPr>
            <a:spLocks noChangeShapeType="1"/>
          </p:cNvSpPr>
          <p:nvPr/>
        </p:nvSpPr>
        <p:spPr bwMode="auto">
          <a:xfrm flipV="1">
            <a:off x="4760913" y="5207000"/>
            <a:ext cx="1587"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82" name="Line 1198"/>
          <p:cNvSpPr>
            <a:spLocks noChangeShapeType="1"/>
          </p:cNvSpPr>
          <p:nvPr/>
        </p:nvSpPr>
        <p:spPr bwMode="auto">
          <a:xfrm flipV="1">
            <a:off x="5686425" y="5207000"/>
            <a:ext cx="1588"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83" name="Freeform 1199"/>
          <p:cNvSpPr>
            <a:spLocks/>
          </p:cNvSpPr>
          <p:nvPr/>
        </p:nvSpPr>
        <p:spPr bwMode="auto">
          <a:xfrm>
            <a:off x="5553075" y="5429250"/>
            <a:ext cx="117475" cy="185738"/>
          </a:xfrm>
          <a:custGeom>
            <a:avLst/>
            <a:gdLst>
              <a:gd name="T0" fmla="*/ 2147483647 w 74"/>
              <a:gd name="T1" fmla="*/ 2147483647 h 117"/>
              <a:gd name="T2" fmla="*/ 2147483647 w 74"/>
              <a:gd name="T3" fmla="*/ 2147483647 h 117"/>
              <a:gd name="T4" fmla="*/ 0 w 74"/>
              <a:gd name="T5" fmla="*/ 2147483647 h 117"/>
              <a:gd name="T6" fmla="*/ 0 w 74"/>
              <a:gd name="T7" fmla="*/ 2147483647 h 117"/>
              <a:gd name="T8" fmla="*/ 0 w 74"/>
              <a:gd name="T9" fmla="*/ 2147483647 h 117"/>
              <a:gd name="T10" fmla="*/ 2147483647 w 74"/>
              <a:gd name="T11" fmla="*/ 2147483647 h 117"/>
              <a:gd name="T12" fmla="*/ 2147483647 w 74"/>
              <a:gd name="T13" fmla="*/ 2147483647 h 117"/>
              <a:gd name="T14" fmla="*/ 2147483647 w 74"/>
              <a:gd name="T15" fmla="*/ 2147483647 h 117"/>
              <a:gd name="T16" fmla="*/ 2147483647 w 74"/>
              <a:gd name="T17" fmla="*/ 2147483647 h 117"/>
              <a:gd name="T18" fmla="*/ 2147483647 w 74"/>
              <a:gd name="T19" fmla="*/ 2147483647 h 117"/>
              <a:gd name="T20" fmla="*/ 2147483647 w 74"/>
              <a:gd name="T21" fmla="*/ 2147483647 h 117"/>
              <a:gd name="T22" fmla="*/ 2147483647 w 74"/>
              <a:gd name="T23" fmla="*/ 2147483647 h 117"/>
              <a:gd name="T24" fmla="*/ 2147483647 w 74"/>
              <a:gd name="T25" fmla="*/ 2147483647 h 117"/>
              <a:gd name="T26" fmla="*/ 2147483647 w 74"/>
              <a:gd name="T27" fmla="*/ 2147483647 h 117"/>
              <a:gd name="T28" fmla="*/ 2147483647 w 74"/>
              <a:gd name="T29" fmla="*/ 2147483647 h 117"/>
              <a:gd name="T30" fmla="*/ 2147483647 w 74"/>
              <a:gd name="T31" fmla="*/ 2147483647 h 117"/>
              <a:gd name="T32" fmla="*/ 2147483647 w 74"/>
              <a:gd name="T33" fmla="*/ 2147483647 h 117"/>
              <a:gd name="T34" fmla="*/ 2147483647 w 74"/>
              <a:gd name="T35" fmla="*/ 2147483647 h 117"/>
              <a:gd name="T36" fmla="*/ 2147483647 w 74"/>
              <a:gd name="T37" fmla="*/ 2147483647 h 117"/>
              <a:gd name="T38" fmla="*/ 2147483647 w 74"/>
              <a:gd name="T39" fmla="*/ 2147483647 h 117"/>
              <a:gd name="T40" fmla="*/ 2147483647 w 74"/>
              <a:gd name="T41" fmla="*/ 2147483647 h 117"/>
              <a:gd name="T42" fmla="*/ 2147483647 w 74"/>
              <a:gd name="T43" fmla="*/ 2147483647 h 117"/>
              <a:gd name="T44" fmla="*/ 0 w 74"/>
              <a:gd name="T45" fmla="*/ 2147483647 h 117"/>
              <a:gd name="T46" fmla="*/ 2147483647 w 74"/>
              <a:gd name="T47" fmla="*/ 2147483647 h 117"/>
              <a:gd name="T48" fmla="*/ 2147483647 w 74"/>
              <a:gd name="T49" fmla="*/ 2147483647 h 117"/>
              <a:gd name="T50" fmla="*/ 2147483647 w 74"/>
              <a:gd name="T51" fmla="*/ 2147483647 h 117"/>
              <a:gd name="T52" fmla="*/ 2147483647 w 74"/>
              <a:gd name="T53" fmla="*/ 2147483647 h 117"/>
              <a:gd name="T54" fmla="*/ 2147483647 w 74"/>
              <a:gd name="T55" fmla="*/ 2147483647 h 117"/>
              <a:gd name="T56" fmla="*/ 2147483647 w 74"/>
              <a:gd name="T57" fmla="*/ 0 h 117"/>
              <a:gd name="T58" fmla="*/ 2147483647 w 74"/>
              <a:gd name="T59" fmla="*/ 2147483647 h 117"/>
              <a:gd name="T60" fmla="*/ 2147483647 w 74"/>
              <a:gd name="T61" fmla="*/ 2147483647 h 117"/>
              <a:gd name="T62" fmla="*/ 2147483647 w 74"/>
              <a:gd name="T63" fmla="*/ 2147483647 h 117"/>
              <a:gd name="T64" fmla="*/ 2147483647 w 74"/>
              <a:gd name="T65" fmla="*/ 2147483647 h 117"/>
              <a:gd name="T66" fmla="*/ 2147483647 w 74"/>
              <a:gd name="T67" fmla="*/ 2147483647 h 117"/>
              <a:gd name="T68" fmla="*/ 2147483647 w 74"/>
              <a:gd name="T69" fmla="*/ 2147483647 h 117"/>
              <a:gd name="T70" fmla="*/ 2147483647 w 74"/>
              <a:gd name="T71" fmla="*/ 2147483647 h 117"/>
              <a:gd name="T72" fmla="*/ 2147483647 w 74"/>
              <a:gd name="T73" fmla="*/ 2147483647 h 117"/>
              <a:gd name="T74" fmla="*/ 2147483647 w 74"/>
              <a:gd name="T75" fmla="*/ 2147483647 h 117"/>
              <a:gd name="T76" fmla="*/ 2147483647 w 74"/>
              <a:gd name="T77" fmla="*/ 2147483647 h 117"/>
              <a:gd name="T78" fmla="*/ 2147483647 w 74"/>
              <a:gd name="T79" fmla="*/ 2147483647 h 117"/>
              <a:gd name="T80" fmla="*/ 2147483647 w 74"/>
              <a:gd name="T81" fmla="*/ 2147483647 h 117"/>
              <a:gd name="T82" fmla="*/ 2147483647 w 74"/>
              <a:gd name="T83" fmla="*/ 2147483647 h 117"/>
              <a:gd name="T84" fmla="*/ 2147483647 w 74"/>
              <a:gd name="T85" fmla="*/ 2147483647 h 117"/>
              <a:gd name="T86" fmla="*/ 2147483647 w 74"/>
              <a:gd name="T87" fmla="*/ 2147483647 h 117"/>
              <a:gd name="T88" fmla="*/ 2147483647 w 74"/>
              <a:gd name="T89" fmla="*/ 2147483647 h 117"/>
              <a:gd name="T90" fmla="*/ 2147483647 w 74"/>
              <a:gd name="T91" fmla="*/ 2147483647 h 117"/>
              <a:gd name="T92" fmla="*/ 2147483647 w 74"/>
              <a:gd name="T93" fmla="*/ 2147483647 h 117"/>
              <a:gd name="T94" fmla="*/ 2147483647 w 74"/>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7"/>
              <a:gd name="T146" fmla="*/ 74 w 74"/>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7">
                <a:moveTo>
                  <a:pt x="74" y="101"/>
                </a:moveTo>
                <a:lnTo>
                  <a:pt x="74" y="117"/>
                </a:lnTo>
                <a:lnTo>
                  <a:pt x="0" y="117"/>
                </a:lnTo>
                <a:lnTo>
                  <a:pt x="0" y="111"/>
                </a:lnTo>
                <a:lnTo>
                  <a:pt x="0" y="107"/>
                </a:lnTo>
                <a:lnTo>
                  <a:pt x="3" y="101"/>
                </a:lnTo>
                <a:lnTo>
                  <a:pt x="10" y="90"/>
                </a:lnTo>
                <a:lnTo>
                  <a:pt x="17" y="84"/>
                </a:lnTo>
                <a:lnTo>
                  <a:pt x="27" y="74"/>
                </a:lnTo>
                <a:lnTo>
                  <a:pt x="37" y="64"/>
                </a:lnTo>
                <a:lnTo>
                  <a:pt x="47" y="57"/>
                </a:lnTo>
                <a:lnTo>
                  <a:pt x="50" y="50"/>
                </a:lnTo>
                <a:lnTo>
                  <a:pt x="57" y="40"/>
                </a:lnTo>
                <a:lnTo>
                  <a:pt x="57" y="34"/>
                </a:lnTo>
                <a:lnTo>
                  <a:pt x="57" y="27"/>
                </a:lnTo>
                <a:lnTo>
                  <a:pt x="50" y="20"/>
                </a:lnTo>
                <a:lnTo>
                  <a:pt x="44" y="17"/>
                </a:lnTo>
                <a:lnTo>
                  <a:pt x="37" y="13"/>
                </a:lnTo>
                <a:lnTo>
                  <a:pt x="27" y="17"/>
                </a:lnTo>
                <a:lnTo>
                  <a:pt x="20" y="20"/>
                </a:lnTo>
                <a:lnTo>
                  <a:pt x="17" y="27"/>
                </a:lnTo>
                <a:lnTo>
                  <a:pt x="17" y="34"/>
                </a:lnTo>
                <a:lnTo>
                  <a:pt x="0" y="34"/>
                </a:lnTo>
                <a:lnTo>
                  <a:pt x="3" y="24"/>
                </a:lnTo>
                <a:lnTo>
                  <a:pt x="7" y="17"/>
                </a:lnTo>
                <a:lnTo>
                  <a:pt x="10" y="10"/>
                </a:lnTo>
                <a:lnTo>
                  <a:pt x="20" y="7"/>
                </a:lnTo>
                <a:lnTo>
                  <a:pt x="27" y="3"/>
                </a:lnTo>
                <a:lnTo>
                  <a:pt x="37" y="0"/>
                </a:lnTo>
                <a:lnTo>
                  <a:pt x="47" y="3"/>
                </a:lnTo>
                <a:lnTo>
                  <a:pt x="57" y="7"/>
                </a:lnTo>
                <a:lnTo>
                  <a:pt x="64" y="10"/>
                </a:lnTo>
                <a:lnTo>
                  <a:pt x="67" y="17"/>
                </a:lnTo>
                <a:lnTo>
                  <a:pt x="70" y="24"/>
                </a:lnTo>
                <a:lnTo>
                  <a:pt x="74" y="34"/>
                </a:lnTo>
                <a:lnTo>
                  <a:pt x="70" y="40"/>
                </a:lnTo>
                <a:lnTo>
                  <a:pt x="70" y="47"/>
                </a:lnTo>
                <a:lnTo>
                  <a:pt x="67" y="54"/>
                </a:lnTo>
                <a:lnTo>
                  <a:pt x="60" y="60"/>
                </a:lnTo>
                <a:lnTo>
                  <a:pt x="57" y="67"/>
                </a:lnTo>
                <a:lnTo>
                  <a:pt x="50" y="74"/>
                </a:lnTo>
                <a:lnTo>
                  <a:pt x="40" y="80"/>
                </a:lnTo>
                <a:lnTo>
                  <a:pt x="34" y="87"/>
                </a:lnTo>
                <a:lnTo>
                  <a:pt x="27" y="90"/>
                </a:lnTo>
                <a:lnTo>
                  <a:pt x="23" y="94"/>
                </a:lnTo>
                <a:lnTo>
                  <a:pt x="20" y="97"/>
                </a:lnTo>
                <a:lnTo>
                  <a:pt x="17" y="101"/>
                </a:lnTo>
                <a:lnTo>
                  <a:pt x="74" y="10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84" name="Freeform 1200"/>
          <p:cNvSpPr>
            <a:spLocks/>
          </p:cNvSpPr>
          <p:nvPr/>
        </p:nvSpPr>
        <p:spPr bwMode="auto">
          <a:xfrm>
            <a:off x="5695950" y="5434013"/>
            <a:ext cx="117475" cy="180975"/>
          </a:xfrm>
          <a:custGeom>
            <a:avLst/>
            <a:gdLst>
              <a:gd name="T0" fmla="*/ 0 w 74"/>
              <a:gd name="T1" fmla="*/ 2147483647 h 114"/>
              <a:gd name="T2" fmla="*/ 2147483647 w 74"/>
              <a:gd name="T3" fmla="*/ 2147483647 h 114"/>
              <a:gd name="T4" fmla="*/ 2147483647 w 74"/>
              <a:gd name="T5" fmla="*/ 2147483647 h 114"/>
              <a:gd name="T6" fmla="*/ 2147483647 w 74"/>
              <a:gd name="T7" fmla="*/ 2147483647 h 114"/>
              <a:gd name="T8" fmla="*/ 2147483647 w 74"/>
              <a:gd name="T9" fmla="*/ 2147483647 h 114"/>
              <a:gd name="T10" fmla="*/ 2147483647 w 74"/>
              <a:gd name="T11" fmla="*/ 2147483647 h 114"/>
              <a:gd name="T12" fmla="*/ 2147483647 w 74"/>
              <a:gd name="T13" fmla="*/ 2147483647 h 114"/>
              <a:gd name="T14" fmla="*/ 2147483647 w 74"/>
              <a:gd name="T15" fmla="*/ 2147483647 h 114"/>
              <a:gd name="T16" fmla="*/ 2147483647 w 74"/>
              <a:gd name="T17" fmla="*/ 2147483647 h 114"/>
              <a:gd name="T18" fmla="*/ 2147483647 w 74"/>
              <a:gd name="T19" fmla="*/ 2147483647 h 114"/>
              <a:gd name="T20" fmla="*/ 2147483647 w 74"/>
              <a:gd name="T21" fmla="*/ 2147483647 h 114"/>
              <a:gd name="T22" fmla="*/ 2147483647 w 74"/>
              <a:gd name="T23" fmla="*/ 2147483647 h 114"/>
              <a:gd name="T24" fmla="*/ 2147483647 w 74"/>
              <a:gd name="T25" fmla="*/ 2147483647 h 114"/>
              <a:gd name="T26" fmla="*/ 2147483647 w 74"/>
              <a:gd name="T27" fmla="*/ 2147483647 h 114"/>
              <a:gd name="T28" fmla="*/ 2147483647 w 74"/>
              <a:gd name="T29" fmla="*/ 2147483647 h 114"/>
              <a:gd name="T30" fmla="*/ 2147483647 w 74"/>
              <a:gd name="T31" fmla="*/ 2147483647 h 114"/>
              <a:gd name="T32" fmla="*/ 2147483647 w 74"/>
              <a:gd name="T33" fmla="*/ 2147483647 h 114"/>
              <a:gd name="T34" fmla="*/ 2147483647 w 74"/>
              <a:gd name="T35" fmla="*/ 2147483647 h 114"/>
              <a:gd name="T36" fmla="*/ 0 w 74"/>
              <a:gd name="T37" fmla="*/ 2147483647 h 114"/>
              <a:gd name="T38" fmla="*/ 2147483647 w 74"/>
              <a:gd name="T39" fmla="*/ 0 h 114"/>
              <a:gd name="T40" fmla="*/ 2147483647 w 74"/>
              <a:gd name="T41" fmla="*/ 0 h 114"/>
              <a:gd name="T42" fmla="*/ 2147483647 w 74"/>
              <a:gd name="T43" fmla="*/ 2147483647 h 114"/>
              <a:gd name="T44" fmla="*/ 2147483647 w 74"/>
              <a:gd name="T45" fmla="*/ 2147483647 h 114"/>
              <a:gd name="T46" fmla="*/ 2147483647 w 74"/>
              <a:gd name="T47" fmla="*/ 2147483647 h 114"/>
              <a:gd name="T48" fmla="*/ 2147483647 w 74"/>
              <a:gd name="T49" fmla="*/ 2147483647 h 114"/>
              <a:gd name="T50" fmla="*/ 2147483647 w 74"/>
              <a:gd name="T51" fmla="*/ 2147483647 h 114"/>
              <a:gd name="T52" fmla="*/ 2147483647 w 74"/>
              <a:gd name="T53" fmla="*/ 2147483647 h 114"/>
              <a:gd name="T54" fmla="*/ 2147483647 w 74"/>
              <a:gd name="T55" fmla="*/ 2147483647 h 114"/>
              <a:gd name="T56" fmla="*/ 2147483647 w 74"/>
              <a:gd name="T57" fmla="*/ 2147483647 h 114"/>
              <a:gd name="T58" fmla="*/ 2147483647 w 74"/>
              <a:gd name="T59" fmla="*/ 2147483647 h 114"/>
              <a:gd name="T60" fmla="*/ 2147483647 w 74"/>
              <a:gd name="T61" fmla="*/ 2147483647 h 114"/>
              <a:gd name="T62" fmla="*/ 2147483647 w 74"/>
              <a:gd name="T63" fmla="*/ 2147483647 h 114"/>
              <a:gd name="T64" fmla="*/ 2147483647 w 74"/>
              <a:gd name="T65" fmla="*/ 2147483647 h 114"/>
              <a:gd name="T66" fmla="*/ 2147483647 w 74"/>
              <a:gd name="T67" fmla="*/ 2147483647 h 114"/>
              <a:gd name="T68" fmla="*/ 2147483647 w 74"/>
              <a:gd name="T69" fmla="*/ 2147483647 h 114"/>
              <a:gd name="T70" fmla="*/ 2147483647 w 74"/>
              <a:gd name="T71" fmla="*/ 2147483647 h 114"/>
              <a:gd name="T72" fmla="*/ 2147483647 w 74"/>
              <a:gd name="T73" fmla="*/ 2147483647 h 114"/>
              <a:gd name="T74" fmla="*/ 2147483647 w 74"/>
              <a:gd name="T75" fmla="*/ 2147483647 h 114"/>
              <a:gd name="T76" fmla="*/ 2147483647 w 74"/>
              <a:gd name="T77" fmla="*/ 2147483647 h 114"/>
              <a:gd name="T78" fmla="*/ 2147483647 w 74"/>
              <a:gd name="T79" fmla="*/ 2147483647 h 114"/>
              <a:gd name="T80" fmla="*/ 2147483647 w 74"/>
              <a:gd name="T81" fmla="*/ 2147483647 h 114"/>
              <a:gd name="T82" fmla="*/ 0 w 74"/>
              <a:gd name="T83" fmla="*/ 2147483647 h 114"/>
              <a:gd name="T84" fmla="*/ 0 w 74"/>
              <a:gd name="T85" fmla="*/ 2147483647 h 1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4"/>
              <a:gd name="T130" fmla="*/ 0 h 114"/>
              <a:gd name="T131" fmla="*/ 74 w 74"/>
              <a:gd name="T132" fmla="*/ 114 h 11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4" h="114">
                <a:moveTo>
                  <a:pt x="0" y="84"/>
                </a:moveTo>
                <a:lnTo>
                  <a:pt x="14" y="81"/>
                </a:lnTo>
                <a:lnTo>
                  <a:pt x="17" y="91"/>
                </a:lnTo>
                <a:lnTo>
                  <a:pt x="20" y="98"/>
                </a:lnTo>
                <a:lnTo>
                  <a:pt x="27" y="101"/>
                </a:lnTo>
                <a:lnTo>
                  <a:pt x="37" y="101"/>
                </a:lnTo>
                <a:lnTo>
                  <a:pt x="47" y="101"/>
                </a:lnTo>
                <a:lnTo>
                  <a:pt x="54" y="94"/>
                </a:lnTo>
                <a:lnTo>
                  <a:pt x="57" y="87"/>
                </a:lnTo>
                <a:lnTo>
                  <a:pt x="61" y="74"/>
                </a:lnTo>
                <a:lnTo>
                  <a:pt x="57" y="64"/>
                </a:lnTo>
                <a:lnTo>
                  <a:pt x="54" y="57"/>
                </a:lnTo>
                <a:lnTo>
                  <a:pt x="47" y="51"/>
                </a:lnTo>
                <a:lnTo>
                  <a:pt x="37" y="51"/>
                </a:lnTo>
                <a:lnTo>
                  <a:pt x="31" y="51"/>
                </a:lnTo>
                <a:lnTo>
                  <a:pt x="24" y="54"/>
                </a:lnTo>
                <a:lnTo>
                  <a:pt x="20" y="57"/>
                </a:lnTo>
                <a:lnTo>
                  <a:pt x="17" y="61"/>
                </a:lnTo>
                <a:lnTo>
                  <a:pt x="0" y="57"/>
                </a:lnTo>
                <a:lnTo>
                  <a:pt x="14" y="0"/>
                </a:lnTo>
                <a:lnTo>
                  <a:pt x="67" y="0"/>
                </a:lnTo>
                <a:lnTo>
                  <a:pt x="67" y="14"/>
                </a:lnTo>
                <a:lnTo>
                  <a:pt x="24" y="14"/>
                </a:lnTo>
                <a:lnTo>
                  <a:pt x="20" y="44"/>
                </a:lnTo>
                <a:lnTo>
                  <a:pt x="31" y="41"/>
                </a:lnTo>
                <a:lnTo>
                  <a:pt x="41" y="37"/>
                </a:lnTo>
                <a:lnTo>
                  <a:pt x="51" y="37"/>
                </a:lnTo>
                <a:lnTo>
                  <a:pt x="57" y="41"/>
                </a:lnTo>
                <a:lnTo>
                  <a:pt x="64" y="47"/>
                </a:lnTo>
                <a:lnTo>
                  <a:pt x="71" y="54"/>
                </a:lnTo>
                <a:lnTo>
                  <a:pt x="74" y="64"/>
                </a:lnTo>
                <a:lnTo>
                  <a:pt x="74" y="74"/>
                </a:lnTo>
                <a:lnTo>
                  <a:pt x="71" y="91"/>
                </a:lnTo>
                <a:lnTo>
                  <a:pt x="64" y="101"/>
                </a:lnTo>
                <a:lnTo>
                  <a:pt x="57" y="111"/>
                </a:lnTo>
                <a:lnTo>
                  <a:pt x="47" y="114"/>
                </a:lnTo>
                <a:lnTo>
                  <a:pt x="37" y="114"/>
                </a:lnTo>
                <a:lnTo>
                  <a:pt x="27" y="114"/>
                </a:lnTo>
                <a:lnTo>
                  <a:pt x="17" y="111"/>
                </a:lnTo>
                <a:lnTo>
                  <a:pt x="10" y="108"/>
                </a:lnTo>
                <a:lnTo>
                  <a:pt x="4" y="101"/>
                </a:lnTo>
                <a:lnTo>
                  <a:pt x="0" y="94"/>
                </a:lnTo>
                <a:lnTo>
                  <a:pt x="0" y="8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85" name="Line 1201"/>
          <p:cNvSpPr>
            <a:spLocks noChangeShapeType="1"/>
          </p:cNvSpPr>
          <p:nvPr/>
        </p:nvSpPr>
        <p:spPr bwMode="auto">
          <a:xfrm flipV="1">
            <a:off x="5686425" y="5207000"/>
            <a:ext cx="1588"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86" name="Line 1202"/>
          <p:cNvSpPr>
            <a:spLocks noChangeShapeType="1"/>
          </p:cNvSpPr>
          <p:nvPr/>
        </p:nvSpPr>
        <p:spPr bwMode="auto">
          <a:xfrm flipV="1">
            <a:off x="6605588" y="5207000"/>
            <a:ext cx="1587"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87" name="Freeform 1203"/>
          <p:cNvSpPr>
            <a:spLocks/>
          </p:cNvSpPr>
          <p:nvPr/>
        </p:nvSpPr>
        <p:spPr bwMode="auto">
          <a:xfrm>
            <a:off x="6477000" y="5429250"/>
            <a:ext cx="117475" cy="185738"/>
          </a:xfrm>
          <a:custGeom>
            <a:avLst/>
            <a:gdLst>
              <a:gd name="T0" fmla="*/ 0 w 74"/>
              <a:gd name="T1" fmla="*/ 2147483647 h 117"/>
              <a:gd name="T2" fmla="*/ 2147483647 w 74"/>
              <a:gd name="T3" fmla="*/ 2147483647 h 117"/>
              <a:gd name="T4" fmla="*/ 2147483647 w 74"/>
              <a:gd name="T5" fmla="*/ 2147483647 h 117"/>
              <a:gd name="T6" fmla="*/ 2147483647 w 74"/>
              <a:gd name="T7" fmla="*/ 2147483647 h 117"/>
              <a:gd name="T8" fmla="*/ 2147483647 w 74"/>
              <a:gd name="T9" fmla="*/ 2147483647 h 117"/>
              <a:gd name="T10" fmla="*/ 2147483647 w 74"/>
              <a:gd name="T11" fmla="*/ 2147483647 h 117"/>
              <a:gd name="T12" fmla="*/ 2147483647 w 74"/>
              <a:gd name="T13" fmla="*/ 2147483647 h 117"/>
              <a:gd name="T14" fmla="*/ 2147483647 w 74"/>
              <a:gd name="T15" fmla="*/ 2147483647 h 117"/>
              <a:gd name="T16" fmla="*/ 2147483647 w 74"/>
              <a:gd name="T17" fmla="*/ 2147483647 h 117"/>
              <a:gd name="T18" fmla="*/ 2147483647 w 74"/>
              <a:gd name="T19" fmla="*/ 2147483647 h 117"/>
              <a:gd name="T20" fmla="*/ 2147483647 w 74"/>
              <a:gd name="T21" fmla="*/ 2147483647 h 117"/>
              <a:gd name="T22" fmla="*/ 2147483647 w 74"/>
              <a:gd name="T23" fmla="*/ 2147483647 h 117"/>
              <a:gd name="T24" fmla="*/ 2147483647 w 74"/>
              <a:gd name="T25" fmla="*/ 2147483647 h 117"/>
              <a:gd name="T26" fmla="*/ 2147483647 w 74"/>
              <a:gd name="T27" fmla="*/ 2147483647 h 117"/>
              <a:gd name="T28" fmla="*/ 2147483647 w 74"/>
              <a:gd name="T29" fmla="*/ 2147483647 h 117"/>
              <a:gd name="T30" fmla="*/ 2147483647 w 74"/>
              <a:gd name="T31" fmla="*/ 2147483647 h 117"/>
              <a:gd name="T32" fmla="*/ 2147483647 w 74"/>
              <a:gd name="T33" fmla="*/ 2147483647 h 117"/>
              <a:gd name="T34" fmla="*/ 2147483647 w 74"/>
              <a:gd name="T35" fmla="*/ 2147483647 h 117"/>
              <a:gd name="T36" fmla="*/ 2147483647 w 74"/>
              <a:gd name="T37" fmla="*/ 2147483647 h 117"/>
              <a:gd name="T38" fmla="*/ 2147483647 w 74"/>
              <a:gd name="T39" fmla="*/ 2147483647 h 117"/>
              <a:gd name="T40" fmla="*/ 2147483647 w 74"/>
              <a:gd name="T41" fmla="*/ 2147483647 h 117"/>
              <a:gd name="T42" fmla="*/ 2147483647 w 74"/>
              <a:gd name="T43" fmla="*/ 2147483647 h 117"/>
              <a:gd name="T44" fmla="*/ 2147483647 w 74"/>
              <a:gd name="T45" fmla="*/ 2147483647 h 117"/>
              <a:gd name="T46" fmla="*/ 2147483647 w 74"/>
              <a:gd name="T47" fmla="*/ 2147483647 h 117"/>
              <a:gd name="T48" fmla="*/ 2147483647 w 74"/>
              <a:gd name="T49" fmla="*/ 2147483647 h 117"/>
              <a:gd name="T50" fmla="*/ 2147483647 w 74"/>
              <a:gd name="T51" fmla="*/ 2147483647 h 117"/>
              <a:gd name="T52" fmla="*/ 2147483647 w 74"/>
              <a:gd name="T53" fmla="*/ 2147483647 h 117"/>
              <a:gd name="T54" fmla="*/ 2147483647 w 74"/>
              <a:gd name="T55" fmla="*/ 2147483647 h 117"/>
              <a:gd name="T56" fmla="*/ 2147483647 w 74"/>
              <a:gd name="T57" fmla="*/ 2147483647 h 117"/>
              <a:gd name="T58" fmla="*/ 2147483647 w 74"/>
              <a:gd name="T59" fmla="*/ 2147483647 h 117"/>
              <a:gd name="T60" fmla="*/ 2147483647 w 74"/>
              <a:gd name="T61" fmla="*/ 2147483647 h 117"/>
              <a:gd name="T62" fmla="*/ 0 w 74"/>
              <a:gd name="T63" fmla="*/ 2147483647 h 117"/>
              <a:gd name="T64" fmla="*/ 2147483647 w 74"/>
              <a:gd name="T65" fmla="*/ 2147483647 h 117"/>
              <a:gd name="T66" fmla="*/ 2147483647 w 74"/>
              <a:gd name="T67" fmla="*/ 2147483647 h 117"/>
              <a:gd name="T68" fmla="*/ 2147483647 w 74"/>
              <a:gd name="T69" fmla="*/ 2147483647 h 117"/>
              <a:gd name="T70" fmla="*/ 2147483647 w 74"/>
              <a:gd name="T71" fmla="*/ 0 h 117"/>
              <a:gd name="T72" fmla="*/ 2147483647 w 74"/>
              <a:gd name="T73" fmla="*/ 2147483647 h 117"/>
              <a:gd name="T74" fmla="*/ 2147483647 w 74"/>
              <a:gd name="T75" fmla="*/ 2147483647 h 117"/>
              <a:gd name="T76" fmla="*/ 2147483647 w 74"/>
              <a:gd name="T77" fmla="*/ 2147483647 h 117"/>
              <a:gd name="T78" fmla="*/ 2147483647 w 74"/>
              <a:gd name="T79" fmla="*/ 2147483647 h 117"/>
              <a:gd name="T80" fmla="*/ 2147483647 w 74"/>
              <a:gd name="T81" fmla="*/ 2147483647 h 117"/>
              <a:gd name="T82" fmla="*/ 2147483647 w 74"/>
              <a:gd name="T83" fmla="*/ 2147483647 h 117"/>
              <a:gd name="T84" fmla="*/ 2147483647 w 74"/>
              <a:gd name="T85" fmla="*/ 2147483647 h 117"/>
              <a:gd name="T86" fmla="*/ 2147483647 w 74"/>
              <a:gd name="T87" fmla="*/ 2147483647 h 117"/>
              <a:gd name="T88" fmla="*/ 2147483647 w 74"/>
              <a:gd name="T89" fmla="*/ 2147483647 h 117"/>
              <a:gd name="T90" fmla="*/ 2147483647 w 74"/>
              <a:gd name="T91" fmla="*/ 2147483647 h 117"/>
              <a:gd name="T92" fmla="*/ 2147483647 w 74"/>
              <a:gd name="T93" fmla="*/ 2147483647 h 117"/>
              <a:gd name="T94" fmla="*/ 2147483647 w 74"/>
              <a:gd name="T95" fmla="*/ 2147483647 h 117"/>
              <a:gd name="T96" fmla="*/ 2147483647 w 74"/>
              <a:gd name="T97" fmla="*/ 2147483647 h 117"/>
              <a:gd name="T98" fmla="*/ 2147483647 w 74"/>
              <a:gd name="T99" fmla="*/ 2147483647 h 117"/>
              <a:gd name="T100" fmla="*/ 2147483647 w 74"/>
              <a:gd name="T101" fmla="*/ 2147483647 h 117"/>
              <a:gd name="T102" fmla="*/ 2147483647 w 74"/>
              <a:gd name="T103" fmla="*/ 2147483647 h 117"/>
              <a:gd name="T104" fmla="*/ 2147483647 w 74"/>
              <a:gd name="T105" fmla="*/ 2147483647 h 117"/>
              <a:gd name="T106" fmla="*/ 2147483647 w 74"/>
              <a:gd name="T107" fmla="*/ 2147483647 h 117"/>
              <a:gd name="T108" fmla="*/ 2147483647 w 74"/>
              <a:gd name="T109" fmla="*/ 2147483647 h 117"/>
              <a:gd name="T110" fmla="*/ 2147483647 w 74"/>
              <a:gd name="T111" fmla="*/ 2147483647 h 117"/>
              <a:gd name="T112" fmla="*/ 2147483647 w 74"/>
              <a:gd name="T113" fmla="*/ 2147483647 h 117"/>
              <a:gd name="T114" fmla="*/ 2147483647 w 74"/>
              <a:gd name="T115" fmla="*/ 2147483647 h 117"/>
              <a:gd name="T116" fmla="*/ 2147483647 w 74"/>
              <a:gd name="T117" fmla="*/ 2147483647 h 117"/>
              <a:gd name="T118" fmla="*/ 2147483647 w 74"/>
              <a:gd name="T119" fmla="*/ 2147483647 h 117"/>
              <a:gd name="T120" fmla="*/ 0 w 74"/>
              <a:gd name="T121" fmla="*/ 2147483647 h 117"/>
              <a:gd name="T122" fmla="*/ 0 w 74"/>
              <a:gd name="T123" fmla="*/ 2147483647 h 1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117"/>
              <a:gd name="T188" fmla="*/ 74 w 74"/>
              <a:gd name="T189" fmla="*/ 117 h 1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117">
                <a:moveTo>
                  <a:pt x="0" y="87"/>
                </a:moveTo>
                <a:lnTo>
                  <a:pt x="14" y="84"/>
                </a:lnTo>
                <a:lnTo>
                  <a:pt x="17" y="94"/>
                </a:lnTo>
                <a:lnTo>
                  <a:pt x="20" y="101"/>
                </a:lnTo>
                <a:lnTo>
                  <a:pt x="27" y="104"/>
                </a:lnTo>
                <a:lnTo>
                  <a:pt x="37" y="104"/>
                </a:lnTo>
                <a:lnTo>
                  <a:pt x="44" y="104"/>
                </a:lnTo>
                <a:lnTo>
                  <a:pt x="54" y="97"/>
                </a:lnTo>
                <a:lnTo>
                  <a:pt x="57" y="90"/>
                </a:lnTo>
                <a:lnTo>
                  <a:pt x="61" y="84"/>
                </a:lnTo>
                <a:lnTo>
                  <a:pt x="57" y="74"/>
                </a:lnTo>
                <a:lnTo>
                  <a:pt x="54" y="67"/>
                </a:lnTo>
                <a:lnTo>
                  <a:pt x="47" y="60"/>
                </a:lnTo>
                <a:lnTo>
                  <a:pt x="37" y="60"/>
                </a:lnTo>
                <a:lnTo>
                  <a:pt x="34" y="60"/>
                </a:lnTo>
                <a:lnTo>
                  <a:pt x="27" y="60"/>
                </a:lnTo>
                <a:lnTo>
                  <a:pt x="27" y="47"/>
                </a:lnTo>
                <a:lnTo>
                  <a:pt x="30" y="50"/>
                </a:lnTo>
                <a:lnTo>
                  <a:pt x="37" y="47"/>
                </a:lnTo>
                <a:lnTo>
                  <a:pt x="47" y="44"/>
                </a:lnTo>
                <a:lnTo>
                  <a:pt x="51" y="40"/>
                </a:lnTo>
                <a:lnTo>
                  <a:pt x="54" y="30"/>
                </a:lnTo>
                <a:lnTo>
                  <a:pt x="51" y="24"/>
                </a:lnTo>
                <a:lnTo>
                  <a:pt x="47" y="20"/>
                </a:lnTo>
                <a:lnTo>
                  <a:pt x="41" y="17"/>
                </a:lnTo>
                <a:lnTo>
                  <a:pt x="34" y="13"/>
                </a:lnTo>
                <a:lnTo>
                  <a:pt x="27" y="17"/>
                </a:lnTo>
                <a:lnTo>
                  <a:pt x="20" y="20"/>
                </a:lnTo>
                <a:lnTo>
                  <a:pt x="17" y="27"/>
                </a:lnTo>
                <a:lnTo>
                  <a:pt x="17" y="34"/>
                </a:lnTo>
                <a:lnTo>
                  <a:pt x="0" y="30"/>
                </a:lnTo>
                <a:lnTo>
                  <a:pt x="4" y="20"/>
                </a:lnTo>
                <a:lnTo>
                  <a:pt x="10" y="10"/>
                </a:lnTo>
                <a:lnTo>
                  <a:pt x="20" y="3"/>
                </a:lnTo>
                <a:lnTo>
                  <a:pt x="34" y="0"/>
                </a:lnTo>
                <a:lnTo>
                  <a:pt x="44" y="3"/>
                </a:lnTo>
                <a:lnTo>
                  <a:pt x="51" y="7"/>
                </a:lnTo>
                <a:lnTo>
                  <a:pt x="57" y="10"/>
                </a:lnTo>
                <a:lnTo>
                  <a:pt x="64" y="17"/>
                </a:lnTo>
                <a:lnTo>
                  <a:pt x="67" y="24"/>
                </a:lnTo>
                <a:lnTo>
                  <a:pt x="67" y="30"/>
                </a:lnTo>
                <a:lnTo>
                  <a:pt x="67" y="37"/>
                </a:lnTo>
                <a:lnTo>
                  <a:pt x="64" y="44"/>
                </a:lnTo>
                <a:lnTo>
                  <a:pt x="57" y="50"/>
                </a:lnTo>
                <a:lnTo>
                  <a:pt x="51" y="54"/>
                </a:lnTo>
                <a:lnTo>
                  <a:pt x="61" y="57"/>
                </a:lnTo>
                <a:lnTo>
                  <a:pt x="67" y="64"/>
                </a:lnTo>
                <a:lnTo>
                  <a:pt x="74" y="70"/>
                </a:lnTo>
                <a:lnTo>
                  <a:pt x="74" y="84"/>
                </a:lnTo>
                <a:lnTo>
                  <a:pt x="74" y="90"/>
                </a:lnTo>
                <a:lnTo>
                  <a:pt x="71" y="101"/>
                </a:lnTo>
                <a:lnTo>
                  <a:pt x="64" y="107"/>
                </a:lnTo>
                <a:lnTo>
                  <a:pt x="54" y="114"/>
                </a:lnTo>
                <a:lnTo>
                  <a:pt x="47" y="117"/>
                </a:lnTo>
                <a:lnTo>
                  <a:pt x="34" y="117"/>
                </a:lnTo>
                <a:lnTo>
                  <a:pt x="27" y="117"/>
                </a:lnTo>
                <a:lnTo>
                  <a:pt x="17" y="114"/>
                </a:lnTo>
                <a:lnTo>
                  <a:pt x="10" y="111"/>
                </a:lnTo>
                <a:lnTo>
                  <a:pt x="4" y="104"/>
                </a:lnTo>
                <a:lnTo>
                  <a:pt x="0" y="97"/>
                </a:lnTo>
                <a:lnTo>
                  <a:pt x="0" y="8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88" name="Freeform 1204"/>
          <p:cNvSpPr>
            <a:spLocks noEditPoints="1"/>
          </p:cNvSpPr>
          <p:nvPr/>
        </p:nvSpPr>
        <p:spPr bwMode="auto">
          <a:xfrm>
            <a:off x="6615113" y="5429250"/>
            <a:ext cx="122237" cy="185738"/>
          </a:xfrm>
          <a:custGeom>
            <a:avLst/>
            <a:gdLst>
              <a:gd name="T0" fmla="*/ 0 w 77"/>
              <a:gd name="T1" fmla="*/ 2147483647 h 117"/>
              <a:gd name="T2" fmla="*/ 0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0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2147483647 w 77"/>
              <a:gd name="T33" fmla="*/ 2147483647 h 117"/>
              <a:gd name="T34" fmla="*/ 2147483647 w 77"/>
              <a:gd name="T35" fmla="*/ 2147483647 h 117"/>
              <a:gd name="T36" fmla="*/ 2147483647 w 77"/>
              <a:gd name="T37" fmla="*/ 2147483647 h 117"/>
              <a:gd name="T38" fmla="*/ 2147483647 w 77"/>
              <a:gd name="T39" fmla="*/ 2147483647 h 117"/>
              <a:gd name="T40" fmla="*/ 2147483647 w 77"/>
              <a:gd name="T41" fmla="*/ 2147483647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0 w 77"/>
              <a:gd name="T51" fmla="*/ 2147483647 h 117"/>
              <a:gd name="T52" fmla="*/ 0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2147483647 w 77"/>
              <a:gd name="T65" fmla="*/ 2147483647 h 117"/>
              <a:gd name="T66" fmla="*/ 2147483647 w 77"/>
              <a:gd name="T67" fmla="*/ 2147483647 h 117"/>
              <a:gd name="T68" fmla="*/ 2147483647 w 77"/>
              <a:gd name="T69" fmla="*/ 2147483647 h 117"/>
              <a:gd name="T70" fmla="*/ 2147483647 w 77"/>
              <a:gd name="T71" fmla="*/ 2147483647 h 117"/>
              <a:gd name="T72" fmla="*/ 2147483647 w 77"/>
              <a:gd name="T73" fmla="*/ 2147483647 h 117"/>
              <a:gd name="T74" fmla="*/ 2147483647 w 77"/>
              <a:gd name="T75" fmla="*/ 2147483647 h 117"/>
              <a:gd name="T76" fmla="*/ 2147483647 w 77"/>
              <a:gd name="T77" fmla="*/ 2147483647 h 117"/>
              <a:gd name="T78" fmla="*/ 2147483647 w 77"/>
              <a:gd name="T79" fmla="*/ 2147483647 h 117"/>
              <a:gd name="T80" fmla="*/ 2147483647 w 77"/>
              <a:gd name="T81" fmla="*/ 2147483647 h 117"/>
              <a:gd name="T82" fmla="*/ 2147483647 w 77"/>
              <a:gd name="T83" fmla="*/ 2147483647 h 117"/>
              <a:gd name="T84" fmla="*/ 2147483647 w 77"/>
              <a:gd name="T85" fmla="*/ 2147483647 h 117"/>
              <a:gd name="T86" fmla="*/ 2147483647 w 77"/>
              <a:gd name="T87" fmla="*/ 2147483647 h 117"/>
              <a:gd name="T88" fmla="*/ 2147483647 w 77"/>
              <a:gd name="T89" fmla="*/ 2147483647 h 117"/>
              <a:gd name="T90" fmla="*/ 2147483647 w 77"/>
              <a:gd name="T91" fmla="*/ 2147483647 h 117"/>
              <a:gd name="T92" fmla="*/ 2147483647 w 77"/>
              <a:gd name="T93" fmla="*/ 2147483647 h 117"/>
              <a:gd name="T94" fmla="*/ 2147483647 w 77"/>
              <a:gd name="T95" fmla="*/ 2147483647 h 1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7"/>
              <a:gd name="T145" fmla="*/ 0 h 117"/>
              <a:gd name="T146" fmla="*/ 77 w 77"/>
              <a:gd name="T147" fmla="*/ 117 h 11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7" h="117">
                <a:moveTo>
                  <a:pt x="0" y="60"/>
                </a:moveTo>
                <a:lnTo>
                  <a:pt x="0" y="40"/>
                </a:lnTo>
                <a:lnTo>
                  <a:pt x="4" y="27"/>
                </a:lnTo>
                <a:lnTo>
                  <a:pt x="10" y="17"/>
                </a:lnTo>
                <a:lnTo>
                  <a:pt x="17" y="7"/>
                </a:lnTo>
                <a:lnTo>
                  <a:pt x="27" y="3"/>
                </a:lnTo>
                <a:lnTo>
                  <a:pt x="37" y="0"/>
                </a:lnTo>
                <a:lnTo>
                  <a:pt x="47" y="3"/>
                </a:lnTo>
                <a:lnTo>
                  <a:pt x="54" y="7"/>
                </a:lnTo>
                <a:lnTo>
                  <a:pt x="61" y="10"/>
                </a:lnTo>
                <a:lnTo>
                  <a:pt x="67" y="17"/>
                </a:lnTo>
                <a:lnTo>
                  <a:pt x="71" y="24"/>
                </a:lnTo>
                <a:lnTo>
                  <a:pt x="74" y="34"/>
                </a:lnTo>
                <a:lnTo>
                  <a:pt x="74" y="44"/>
                </a:lnTo>
                <a:lnTo>
                  <a:pt x="77" y="60"/>
                </a:lnTo>
                <a:lnTo>
                  <a:pt x="74" y="77"/>
                </a:lnTo>
                <a:lnTo>
                  <a:pt x="71" y="94"/>
                </a:lnTo>
                <a:lnTo>
                  <a:pt x="67" y="104"/>
                </a:lnTo>
                <a:lnTo>
                  <a:pt x="61" y="114"/>
                </a:lnTo>
                <a:lnTo>
                  <a:pt x="51" y="117"/>
                </a:lnTo>
                <a:lnTo>
                  <a:pt x="37" y="117"/>
                </a:lnTo>
                <a:lnTo>
                  <a:pt x="27" y="117"/>
                </a:lnTo>
                <a:lnTo>
                  <a:pt x="20" y="114"/>
                </a:lnTo>
                <a:lnTo>
                  <a:pt x="10" y="107"/>
                </a:lnTo>
                <a:lnTo>
                  <a:pt x="7" y="97"/>
                </a:lnTo>
                <a:lnTo>
                  <a:pt x="0" y="80"/>
                </a:lnTo>
                <a:lnTo>
                  <a:pt x="0" y="60"/>
                </a:lnTo>
                <a:close/>
                <a:moveTo>
                  <a:pt x="17" y="60"/>
                </a:moveTo>
                <a:lnTo>
                  <a:pt x="17" y="77"/>
                </a:lnTo>
                <a:lnTo>
                  <a:pt x="17" y="90"/>
                </a:lnTo>
                <a:lnTo>
                  <a:pt x="20" y="97"/>
                </a:lnTo>
                <a:lnTo>
                  <a:pt x="30" y="104"/>
                </a:lnTo>
                <a:lnTo>
                  <a:pt x="37" y="104"/>
                </a:lnTo>
                <a:lnTo>
                  <a:pt x="47" y="104"/>
                </a:lnTo>
                <a:lnTo>
                  <a:pt x="54" y="97"/>
                </a:lnTo>
                <a:lnTo>
                  <a:pt x="57" y="90"/>
                </a:lnTo>
                <a:lnTo>
                  <a:pt x="61" y="77"/>
                </a:lnTo>
                <a:lnTo>
                  <a:pt x="61" y="60"/>
                </a:lnTo>
                <a:lnTo>
                  <a:pt x="61" y="44"/>
                </a:lnTo>
                <a:lnTo>
                  <a:pt x="57" y="34"/>
                </a:lnTo>
                <a:lnTo>
                  <a:pt x="54" y="24"/>
                </a:lnTo>
                <a:lnTo>
                  <a:pt x="47" y="17"/>
                </a:lnTo>
                <a:lnTo>
                  <a:pt x="37" y="13"/>
                </a:lnTo>
                <a:lnTo>
                  <a:pt x="30" y="17"/>
                </a:lnTo>
                <a:lnTo>
                  <a:pt x="24" y="24"/>
                </a:lnTo>
                <a:lnTo>
                  <a:pt x="17" y="30"/>
                </a:lnTo>
                <a:lnTo>
                  <a:pt x="17" y="44"/>
                </a:lnTo>
                <a:lnTo>
                  <a:pt x="17" y="6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79989" name="Line 1205"/>
          <p:cNvSpPr>
            <a:spLocks noChangeShapeType="1"/>
          </p:cNvSpPr>
          <p:nvPr/>
        </p:nvSpPr>
        <p:spPr bwMode="auto">
          <a:xfrm flipV="1">
            <a:off x="6605588" y="5207000"/>
            <a:ext cx="1587" cy="68263"/>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79990" name="Freeform 1206"/>
          <p:cNvSpPr>
            <a:spLocks/>
          </p:cNvSpPr>
          <p:nvPr/>
        </p:nvSpPr>
        <p:spPr bwMode="auto">
          <a:xfrm>
            <a:off x="1446213" y="5051425"/>
            <a:ext cx="5526087" cy="69850"/>
          </a:xfrm>
          <a:custGeom>
            <a:avLst/>
            <a:gdLst>
              <a:gd name="T0" fmla="*/ 0 w 3481"/>
              <a:gd name="T1" fmla="*/ 2147483647 h 44"/>
              <a:gd name="T2" fmla="*/ 2147483647 w 3481"/>
              <a:gd name="T3" fmla="*/ 0 h 44"/>
              <a:gd name="T4" fmla="*/ 2147483647 w 3481"/>
              <a:gd name="T5" fmla="*/ 2147483647 h 44"/>
              <a:gd name="T6" fmla="*/ 2147483647 w 3481"/>
              <a:gd name="T7" fmla="*/ 2147483647 h 44"/>
              <a:gd name="T8" fmla="*/ 2147483647 w 3481"/>
              <a:gd name="T9" fmla="*/ 2147483647 h 44"/>
              <a:gd name="T10" fmla="*/ 2147483647 w 3481"/>
              <a:gd name="T11" fmla="*/ 2147483647 h 44"/>
              <a:gd name="T12" fmla="*/ 2147483647 w 3481"/>
              <a:gd name="T13" fmla="*/ 2147483647 h 44"/>
              <a:gd name="T14" fmla="*/ 2147483647 w 3481"/>
              <a:gd name="T15" fmla="*/ 2147483647 h 44"/>
              <a:gd name="T16" fmla="*/ 2147483647 w 3481"/>
              <a:gd name="T17" fmla="*/ 2147483647 h 44"/>
              <a:gd name="T18" fmla="*/ 2147483647 w 3481"/>
              <a:gd name="T19" fmla="*/ 2147483647 h 44"/>
              <a:gd name="T20" fmla="*/ 2147483647 w 3481"/>
              <a:gd name="T21" fmla="*/ 2147483647 h 44"/>
              <a:gd name="T22" fmla="*/ 2147483647 w 3481"/>
              <a:gd name="T23" fmla="*/ 2147483647 h 44"/>
              <a:gd name="T24" fmla="*/ 2147483647 w 3481"/>
              <a:gd name="T25" fmla="*/ 2147483647 h 44"/>
              <a:gd name="T26" fmla="*/ 2147483647 w 3481"/>
              <a:gd name="T27" fmla="*/ 2147483647 h 44"/>
              <a:gd name="T28" fmla="*/ 2147483647 w 3481"/>
              <a:gd name="T29" fmla="*/ 2147483647 h 44"/>
              <a:gd name="T30" fmla="*/ 2147483647 w 3481"/>
              <a:gd name="T31" fmla="*/ 2147483647 h 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81"/>
              <a:gd name="T49" fmla="*/ 0 h 44"/>
              <a:gd name="T50" fmla="*/ 3481 w 3481"/>
              <a:gd name="T51" fmla="*/ 44 h 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81" h="44">
                <a:moveTo>
                  <a:pt x="0" y="37"/>
                </a:moveTo>
                <a:lnTo>
                  <a:pt x="231" y="0"/>
                </a:lnTo>
                <a:lnTo>
                  <a:pt x="465" y="17"/>
                </a:lnTo>
                <a:lnTo>
                  <a:pt x="696" y="31"/>
                </a:lnTo>
                <a:lnTo>
                  <a:pt x="927" y="34"/>
                </a:lnTo>
                <a:lnTo>
                  <a:pt x="1161" y="24"/>
                </a:lnTo>
                <a:lnTo>
                  <a:pt x="1392" y="24"/>
                </a:lnTo>
                <a:lnTo>
                  <a:pt x="1623" y="21"/>
                </a:lnTo>
                <a:lnTo>
                  <a:pt x="1858" y="27"/>
                </a:lnTo>
                <a:lnTo>
                  <a:pt x="2088" y="27"/>
                </a:lnTo>
                <a:lnTo>
                  <a:pt x="2323" y="37"/>
                </a:lnTo>
                <a:lnTo>
                  <a:pt x="2554" y="34"/>
                </a:lnTo>
                <a:lnTo>
                  <a:pt x="2785" y="31"/>
                </a:lnTo>
                <a:lnTo>
                  <a:pt x="3019" y="44"/>
                </a:lnTo>
                <a:lnTo>
                  <a:pt x="3250" y="41"/>
                </a:lnTo>
                <a:lnTo>
                  <a:pt x="3481" y="44"/>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1" name="Line 1207"/>
          <p:cNvSpPr>
            <a:spLocks noChangeShapeType="1"/>
          </p:cNvSpPr>
          <p:nvPr/>
        </p:nvSpPr>
        <p:spPr bwMode="auto">
          <a:xfrm flipV="1">
            <a:off x="1446213" y="5041900"/>
            <a:ext cx="1587"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2" name="Line 1208"/>
          <p:cNvSpPr>
            <a:spLocks noChangeShapeType="1"/>
          </p:cNvSpPr>
          <p:nvPr/>
        </p:nvSpPr>
        <p:spPr bwMode="auto">
          <a:xfrm>
            <a:off x="1377950" y="5110163"/>
            <a:ext cx="131763"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3" name="Line 1209"/>
          <p:cNvSpPr>
            <a:spLocks noChangeShapeType="1"/>
          </p:cNvSpPr>
          <p:nvPr/>
        </p:nvSpPr>
        <p:spPr bwMode="auto">
          <a:xfrm flipV="1">
            <a:off x="1812925" y="4983163"/>
            <a:ext cx="1588"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4" name="Line 1210"/>
          <p:cNvSpPr>
            <a:spLocks noChangeShapeType="1"/>
          </p:cNvSpPr>
          <p:nvPr/>
        </p:nvSpPr>
        <p:spPr bwMode="auto">
          <a:xfrm>
            <a:off x="1749425" y="5051425"/>
            <a:ext cx="1333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5" name="Line 1211"/>
          <p:cNvSpPr>
            <a:spLocks noChangeShapeType="1"/>
          </p:cNvSpPr>
          <p:nvPr/>
        </p:nvSpPr>
        <p:spPr bwMode="auto">
          <a:xfrm flipV="1">
            <a:off x="2184400" y="5010150"/>
            <a:ext cx="1588" cy="138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6" name="Line 1212"/>
          <p:cNvSpPr>
            <a:spLocks noChangeShapeType="1"/>
          </p:cNvSpPr>
          <p:nvPr/>
        </p:nvSpPr>
        <p:spPr bwMode="auto">
          <a:xfrm>
            <a:off x="2116138" y="5078413"/>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7" name="Line 1213"/>
          <p:cNvSpPr>
            <a:spLocks noChangeShapeType="1"/>
          </p:cNvSpPr>
          <p:nvPr/>
        </p:nvSpPr>
        <p:spPr bwMode="auto">
          <a:xfrm flipV="1">
            <a:off x="2551113" y="5035550"/>
            <a:ext cx="1587"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8" name="Line 1214"/>
          <p:cNvSpPr>
            <a:spLocks noChangeShapeType="1"/>
          </p:cNvSpPr>
          <p:nvPr/>
        </p:nvSpPr>
        <p:spPr bwMode="auto">
          <a:xfrm>
            <a:off x="2482850" y="5100638"/>
            <a:ext cx="138113"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79999" name="Line 1215"/>
          <p:cNvSpPr>
            <a:spLocks noChangeShapeType="1"/>
          </p:cNvSpPr>
          <p:nvPr/>
        </p:nvSpPr>
        <p:spPr bwMode="auto">
          <a:xfrm flipV="1">
            <a:off x="2917825" y="5035550"/>
            <a:ext cx="1588"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0" name="Line 1216"/>
          <p:cNvSpPr>
            <a:spLocks noChangeShapeType="1"/>
          </p:cNvSpPr>
          <p:nvPr/>
        </p:nvSpPr>
        <p:spPr bwMode="auto">
          <a:xfrm>
            <a:off x="2854325" y="5105400"/>
            <a:ext cx="1333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1" name="Line 1217"/>
          <p:cNvSpPr>
            <a:spLocks noChangeShapeType="1"/>
          </p:cNvSpPr>
          <p:nvPr/>
        </p:nvSpPr>
        <p:spPr bwMode="auto">
          <a:xfrm flipV="1">
            <a:off x="3289300" y="5019675"/>
            <a:ext cx="1588"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2" name="Line 1218"/>
          <p:cNvSpPr>
            <a:spLocks noChangeShapeType="1"/>
          </p:cNvSpPr>
          <p:nvPr/>
        </p:nvSpPr>
        <p:spPr bwMode="auto">
          <a:xfrm>
            <a:off x="3221038" y="5089525"/>
            <a:ext cx="1333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3" name="Line 1219"/>
          <p:cNvSpPr>
            <a:spLocks noChangeShapeType="1"/>
          </p:cNvSpPr>
          <p:nvPr/>
        </p:nvSpPr>
        <p:spPr bwMode="auto">
          <a:xfrm flipV="1">
            <a:off x="3656013" y="5019675"/>
            <a:ext cx="1587"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4" name="Line 1220"/>
          <p:cNvSpPr>
            <a:spLocks noChangeShapeType="1"/>
          </p:cNvSpPr>
          <p:nvPr/>
        </p:nvSpPr>
        <p:spPr bwMode="auto">
          <a:xfrm>
            <a:off x="3587750" y="5089525"/>
            <a:ext cx="138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5" name="Line 1221"/>
          <p:cNvSpPr>
            <a:spLocks noChangeShapeType="1"/>
          </p:cNvSpPr>
          <p:nvPr/>
        </p:nvSpPr>
        <p:spPr bwMode="auto">
          <a:xfrm flipV="1">
            <a:off x="4022725" y="5014913"/>
            <a:ext cx="1588"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6" name="Line 1222"/>
          <p:cNvSpPr>
            <a:spLocks noChangeShapeType="1"/>
          </p:cNvSpPr>
          <p:nvPr/>
        </p:nvSpPr>
        <p:spPr bwMode="auto">
          <a:xfrm>
            <a:off x="3959225" y="5084763"/>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7" name="Line 1223"/>
          <p:cNvSpPr>
            <a:spLocks noChangeShapeType="1"/>
          </p:cNvSpPr>
          <p:nvPr/>
        </p:nvSpPr>
        <p:spPr bwMode="auto">
          <a:xfrm flipV="1">
            <a:off x="4395788" y="5030788"/>
            <a:ext cx="1587"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8" name="Line 1224"/>
          <p:cNvSpPr>
            <a:spLocks noChangeShapeType="1"/>
          </p:cNvSpPr>
          <p:nvPr/>
        </p:nvSpPr>
        <p:spPr bwMode="auto">
          <a:xfrm>
            <a:off x="4325938" y="5094288"/>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09" name="Line 1225"/>
          <p:cNvSpPr>
            <a:spLocks noChangeShapeType="1"/>
          </p:cNvSpPr>
          <p:nvPr/>
        </p:nvSpPr>
        <p:spPr bwMode="auto">
          <a:xfrm flipV="1">
            <a:off x="4760913" y="5026025"/>
            <a:ext cx="1587"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0" name="Line 1226"/>
          <p:cNvSpPr>
            <a:spLocks noChangeShapeType="1"/>
          </p:cNvSpPr>
          <p:nvPr/>
        </p:nvSpPr>
        <p:spPr bwMode="auto">
          <a:xfrm>
            <a:off x="4697413" y="5094288"/>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1" name="Line 1227"/>
          <p:cNvSpPr>
            <a:spLocks noChangeShapeType="1"/>
          </p:cNvSpPr>
          <p:nvPr/>
        </p:nvSpPr>
        <p:spPr bwMode="auto">
          <a:xfrm flipV="1">
            <a:off x="5133975" y="5041900"/>
            <a:ext cx="1588"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2" name="Line 1228"/>
          <p:cNvSpPr>
            <a:spLocks noChangeShapeType="1"/>
          </p:cNvSpPr>
          <p:nvPr/>
        </p:nvSpPr>
        <p:spPr bwMode="auto">
          <a:xfrm>
            <a:off x="5064125" y="5110163"/>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3" name="Line 1229"/>
          <p:cNvSpPr>
            <a:spLocks noChangeShapeType="1"/>
          </p:cNvSpPr>
          <p:nvPr/>
        </p:nvSpPr>
        <p:spPr bwMode="auto">
          <a:xfrm flipV="1">
            <a:off x="5500688" y="5041900"/>
            <a:ext cx="1587"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4" name="Line 1230"/>
          <p:cNvSpPr>
            <a:spLocks noChangeShapeType="1"/>
          </p:cNvSpPr>
          <p:nvPr/>
        </p:nvSpPr>
        <p:spPr bwMode="auto">
          <a:xfrm>
            <a:off x="5430838" y="5105400"/>
            <a:ext cx="138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5" name="Line 1231"/>
          <p:cNvSpPr>
            <a:spLocks noChangeShapeType="1"/>
          </p:cNvSpPr>
          <p:nvPr/>
        </p:nvSpPr>
        <p:spPr bwMode="auto">
          <a:xfrm flipV="1">
            <a:off x="5867400" y="5030788"/>
            <a:ext cx="1588" cy="1381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6" name="Line 1232"/>
          <p:cNvSpPr>
            <a:spLocks noChangeShapeType="1"/>
          </p:cNvSpPr>
          <p:nvPr/>
        </p:nvSpPr>
        <p:spPr bwMode="auto">
          <a:xfrm>
            <a:off x="5802313" y="5100638"/>
            <a:ext cx="133350"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7" name="Line 1233"/>
          <p:cNvSpPr>
            <a:spLocks noChangeShapeType="1"/>
          </p:cNvSpPr>
          <p:nvPr/>
        </p:nvSpPr>
        <p:spPr bwMode="auto">
          <a:xfrm flipV="1">
            <a:off x="6238875" y="5057775"/>
            <a:ext cx="1588" cy="13176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8" name="Line 1234"/>
          <p:cNvSpPr>
            <a:spLocks noChangeShapeType="1"/>
          </p:cNvSpPr>
          <p:nvPr/>
        </p:nvSpPr>
        <p:spPr bwMode="auto">
          <a:xfrm>
            <a:off x="6169025" y="5121275"/>
            <a:ext cx="1333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19" name="Line 1235"/>
          <p:cNvSpPr>
            <a:spLocks noChangeShapeType="1"/>
          </p:cNvSpPr>
          <p:nvPr/>
        </p:nvSpPr>
        <p:spPr bwMode="auto">
          <a:xfrm flipV="1">
            <a:off x="6605588" y="5051425"/>
            <a:ext cx="1587" cy="133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0" name="Line 1236"/>
          <p:cNvSpPr>
            <a:spLocks noChangeShapeType="1"/>
          </p:cNvSpPr>
          <p:nvPr/>
        </p:nvSpPr>
        <p:spPr bwMode="auto">
          <a:xfrm>
            <a:off x="6535738" y="5116513"/>
            <a:ext cx="138112"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1" name="Line 1237"/>
          <p:cNvSpPr>
            <a:spLocks noChangeShapeType="1"/>
          </p:cNvSpPr>
          <p:nvPr/>
        </p:nvSpPr>
        <p:spPr bwMode="auto">
          <a:xfrm flipV="1">
            <a:off x="6972300" y="5051425"/>
            <a:ext cx="1588" cy="1381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2" name="Line 1238"/>
          <p:cNvSpPr>
            <a:spLocks noChangeShapeType="1"/>
          </p:cNvSpPr>
          <p:nvPr/>
        </p:nvSpPr>
        <p:spPr bwMode="auto">
          <a:xfrm>
            <a:off x="6907213" y="5121275"/>
            <a:ext cx="1333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3" name="Line 1239"/>
          <p:cNvSpPr>
            <a:spLocks noChangeShapeType="1"/>
          </p:cNvSpPr>
          <p:nvPr/>
        </p:nvSpPr>
        <p:spPr bwMode="auto">
          <a:xfrm>
            <a:off x="1377950" y="4430713"/>
            <a:ext cx="131763" cy="158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4" name="Line 1240"/>
          <p:cNvSpPr>
            <a:spLocks noChangeShapeType="1"/>
          </p:cNvSpPr>
          <p:nvPr/>
        </p:nvSpPr>
        <p:spPr bwMode="auto">
          <a:xfrm>
            <a:off x="1446213"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5" name="Line 1241"/>
          <p:cNvSpPr>
            <a:spLocks noChangeShapeType="1"/>
          </p:cNvSpPr>
          <p:nvPr/>
        </p:nvSpPr>
        <p:spPr bwMode="auto">
          <a:xfrm>
            <a:off x="1520825"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6" name="Line 1242"/>
          <p:cNvSpPr>
            <a:spLocks noChangeShapeType="1"/>
          </p:cNvSpPr>
          <p:nvPr/>
        </p:nvSpPr>
        <p:spPr bwMode="auto">
          <a:xfrm>
            <a:off x="1563688"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7" name="Line 1243"/>
          <p:cNvSpPr>
            <a:spLocks noChangeShapeType="1"/>
          </p:cNvSpPr>
          <p:nvPr/>
        </p:nvSpPr>
        <p:spPr bwMode="auto">
          <a:xfrm>
            <a:off x="1638300"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8" name="Line 1244"/>
          <p:cNvSpPr>
            <a:spLocks noChangeShapeType="1"/>
          </p:cNvSpPr>
          <p:nvPr/>
        </p:nvSpPr>
        <p:spPr bwMode="auto">
          <a:xfrm>
            <a:off x="1679575"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29" name="Line 1245"/>
          <p:cNvSpPr>
            <a:spLocks noChangeShapeType="1"/>
          </p:cNvSpPr>
          <p:nvPr/>
        </p:nvSpPr>
        <p:spPr bwMode="auto">
          <a:xfrm>
            <a:off x="1754188"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0" name="Freeform 1246"/>
          <p:cNvSpPr>
            <a:spLocks/>
          </p:cNvSpPr>
          <p:nvPr/>
        </p:nvSpPr>
        <p:spPr bwMode="auto">
          <a:xfrm>
            <a:off x="1797050" y="5270500"/>
            <a:ext cx="42863" cy="1588"/>
          </a:xfrm>
          <a:custGeom>
            <a:avLst/>
            <a:gdLst>
              <a:gd name="T0" fmla="*/ 0 w 27"/>
              <a:gd name="T1" fmla="*/ 0 h 1588"/>
              <a:gd name="T2" fmla="*/ 2147483647 w 27"/>
              <a:gd name="T3" fmla="*/ 0 h 1588"/>
              <a:gd name="T4" fmla="*/ 2147483647 w 27"/>
              <a:gd name="T5" fmla="*/ 0 h 1588"/>
              <a:gd name="T6" fmla="*/ 0 60000 65536"/>
              <a:gd name="T7" fmla="*/ 0 60000 65536"/>
              <a:gd name="T8" fmla="*/ 0 60000 65536"/>
              <a:gd name="T9" fmla="*/ 0 w 27"/>
              <a:gd name="T10" fmla="*/ 0 h 1588"/>
              <a:gd name="T11" fmla="*/ 27 w 27"/>
              <a:gd name="T12" fmla="*/ 1588 h 1588"/>
            </a:gdLst>
            <a:ahLst/>
            <a:cxnLst>
              <a:cxn ang="T6">
                <a:pos x="T0" y="T1"/>
              </a:cxn>
              <a:cxn ang="T7">
                <a:pos x="T2" y="T3"/>
              </a:cxn>
              <a:cxn ang="T8">
                <a:pos x="T4" y="T5"/>
              </a:cxn>
            </a:cxnLst>
            <a:rect l="T9" t="T10" r="T11" b="T12"/>
            <a:pathLst>
              <a:path w="27" h="1588">
                <a:moveTo>
                  <a:pt x="0" y="0"/>
                </a:moveTo>
                <a:lnTo>
                  <a:pt x="10" y="0"/>
                </a:lnTo>
                <a:lnTo>
                  <a:pt x="27"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1" name="Line 1247"/>
          <p:cNvSpPr>
            <a:spLocks noChangeShapeType="1"/>
          </p:cNvSpPr>
          <p:nvPr/>
        </p:nvSpPr>
        <p:spPr bwMode="auto">
          <a:xfrm>
            <a:off x="1871663"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2" name="Line 1248"/>
          <p:cNvSpPr>
            <a:spLocks noChangeShapeType="1"/>
          </p:cNvSpPr>
          <p:nvPr/>
        </p:nvSpPr>
        <p:spPr bwMode="auto">
          <a:xfrm>
            <a:off x="1914525" y="527050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3" name="Line 1249"/>
          <p:cNvSpPr>
            <a:spLocks noChangeShapeType="1"/>
          </p:cNvSpPr>
          <p:nvPr/>
        </p:nvSpPr>
        <p:spPr bwMode="auto">
          <a:xfrm>
            <a:off x="1989138"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4" name="Line 1250"/>
          <p:cNvSpPr>
            <a:spLocks noChangeShapeType="1"/>
          </p:cNvSpPr>
          <p:nvPr/>
        </p:nvSpPr>
        <p:spPr bwMode="auto">
          <a:xfrm>
            <a:off x="2030413"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5" name="Line 1251"/>
          <p:cNvSpPr>
            <a:spLocks noChangeShapeType="1"/>
          </p:cNvSpPr>
          <p:nvPr/>
        </p:nvSpPr>
        <p:spPr bwMode="auto">
          <a:xfrm>
            <a:off x="2105025"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6" name="Freeform 1252"/>
          <p:cNvSpPr>
            <a:spLocks/>
          </p:cNvSpPr>
          <p:nvPr/>
        </p:nvSpPr>
        <p:spPr bwMode="auto">
          <a:xfrm>
            <a:off x="2147888" y="5270500"/>
            <a:ext cx="42862" cy="1588"/>
          </a:xfrm>
          <a:custGeom>
            <a:avLst/>
            <a:gdLst>
              <a:gd name="T0" fmla="*/ 0 w 27"/>
              <a:gd name="T1" fmla="*/ 0 h 1588"/>
              <a:gd name="T2" fmla="*/ 2147483647 w 27"/>
              <a:gd name="T3" fmla="*/ 0 h 1588"/>
              <a:gd name="T4" fmla="*/ 2147483647 w 27"/>
              <a:gd name="T5" fmla="*/ 0 h 1588"/>
              <a:gd name="T6" fmla="*/ 0 60000 65536"/>
              <a:gd name="T7" fmla="*/ 0 60000 65536"/>
              <a:gd name="T8" fmla="*/ 0 60000 65536"/>
              <a:gd name="T9" fmla="*/ 0 w 27"/>
              <a:gd name="T10" fmla="*/ 0 h 1588"/>
              <a:gd name="T11" fmla="*/ 27 w 27"/>
              <a:gd name="T12" fmla="*/ 1588 h 1588"/>
            </a:gdLst>
            <a:ahLst/>
            <a:cxnLst>
              <a:cxn ang="T6">
                <a:pos x="T0" y="T1"/>
              </a:cxn>
              <a:cxn ang="T7">
                <a:pos x="T2" y="T3"/>
              </a:cxn>
              <a:cxn ang="T8">
                <a:pos x="T4" y="T5"/>
              </a:cxn>
            </a:cxnLst>
            <a:rect l="T9" t="T10" r="T11" b="T12"/>
            <a:pathLst>
              <a:path w="27" h="1588">
                <a:moveTo>
                  <a:pt x="0" y="0"/>
                </a:moveTo>
                <a:lnTo>
                  <a:pt x="23" y="0"/>
                </a:lnTo>
                <a:lnTo>
                  <a:pt x="27"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7" name="Line 1253"/>
          <p:cNvSpPr>
            <a:spLocks noChangeShapeType="1"/>
          </p:cNvSpPr>
          <p:nvPr/>
        </p:nvSpPr>
        <p:spPr bwMode="auto">
          <a:xfrm>
            <a:off x="2222500"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8" name="Line 1254"/>
          <p:cNvSpPr>
            <a:spLocks noChangeShapeType="1"/>
          </p:cNvSpPr>
          <p:nvPr/>
        </p:nvSpPr>
        <p:spPr bwMode="auto">
          <a:xfrm>
            <a:off x="2265363" y="527050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39" name="Line 1255"/>
          <p:cNvSpPr>
            <a:spLocks noChangeShapeType="1"/>
          </p:cNvSpPr>
          <p:nvPr/>
        </p:nvSpPr>
        <p:spPr bwMode="auto">
          <a:xfrm>
            <a:off x="2338388"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0" name="Line 1256"/>
          <p:cNvSpPr>
            <a:spLocks noChangeShapeType="1"/>
          </p:cNvSpPr>
          <p:nvPr/>
        </p:nvSpPr>
        <p:spPr bwMode="auto">
          <a:xfrm>
            <a:off x="2381250" y="526415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1" name="Line 1257"/>
          <p:cNvSpPr>
            <a:spLocks noChangeShapeType="1"/>
          </p:cNvSpPr>
          <p:nvPr/>
        </p:nvSpPr>
        <p:spPr bwMode="auto">
          <a:xfrm>
            <a:off x="2455863" y="526415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2" name="Line 1258"/>
          <p:cNvSpPr>
            <a:spLocks noChangeShapeType="1"/>
          </p:cNvSpPr>
          <p:nvPr/>
        </p:nvSpPr>
        <p:spPr bwMode="auto">
          <a:xfrm>
            <a:off x="2498725" y="526415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3" name="Line 1259"/>
          <p:cNvSpPr>
            <a:spLocks noChangeShapeType="1"/>
          </p:cNvSpPr>
          <p:nvPr/>
        </p:nvSpPr>
        <p:spPr bwMode="auto">
          <a:xfrm>
            <a:off x="2573338" y="526415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4" name="Line 1260"/>
          <p:cNvSpPr>
            <a:spLocks noChangeShapeType="1"/>
          </p:cNvSpPr>
          <p:nvPr/>
        </p:nvSpPr>
        <p:spPr bwMode="auto">
          <a:xfrm>
            <a:off x="2614613" y="526415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5" name="Line 1261"/>
          <p:cNvSpPr>
            <a:spLocks noChangeShapeType="1"/>
          </p:cNvSpPr>
          <p:nvPr/>
        </p:nvSpPr>
        <p:spPr bwMode="auto">
          <a:xfrm>
            <a:off x="2689225" y="526415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6" name="Line 1262"/>
          <p:cNvSpPr>
            <a:spLocks noChangeShapeType="1"/>
          </p:cNvSpPr>
          <p:nvPr/>
        </p:nvSpPr>
        <p:spPr bwMode="auto">
          <a:xfrm>
            <a:off x="2732088" y="526415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7" name="Line 1263"/>
          <p:cNvSpPr>
            <a:spLocks noChangeShapeType="1"/>
          </p:cNvSpPr>
          <p:nvPr/>
        </p:nvSpPr>
        <p:spPr bwMode="auto">
          <a:xfrm>
            <a:off x="2806700" y="526415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8" name="Line 1264"/>
          <p:cNvSpPr>
            <a:spLocks noChangeShapeType="1"/>
          </p:cNvSpPr>
          <p:nvPr/>
        </p:nvSpPr>
        <p:spPr bwMode="auto">
          <a:xfrm>
            <a:off x="2849563" y="526415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49" name="Line 1265"/>
          <p:cNvSpPr>
            <a:spLocks noChangeShapeType="1"/>
          </p:cNvSpPr>
          <p:nvPr/>
        </p:nvSpPr>
        <p:spPr bwMode="auto">
          <a:xfrm>
            <a:off x="2924175" y="526415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0" name="Line 1266"/>
          <p:cNvSpPr>
            <a:spLocks noChangeShapeType="1"/>
          </p:cNvSpPr>
          <p:nvPr/>
        </p:nvSpPr>
        <p:spPr bwMode="auto">
          <a:xfrm>
            <a:off x="2965450" y="526415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1" name="Line 1267"/>
          <p:cNvSpPr>
            <a:spLocks noChangeShapeType="1"/>
          </p:cNvSpPr>
          <p:nvPr/>
        </p:nvSpPr>
        <p:spPr bwMode="auto">
          <a:xfrm>
            <a:off x="3040063" y="526415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2" name="Line 1268"/>
          <p:cNvSpPr>
            <a:spLocks noChangeShapeType="1"/>
          </p:cNvSpPr>
          <p:nvPr/>
        </p:nvSpPr>
        <p:spPr bwMode="auto">
          <a:xfrm>
            <a:off x="3082925" y="526415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3" name="Line 1269"/>
          <p:cNvSpPr>
            <a:spLocks noChangeShapeType="1"/>
          </p:cNvSpPr>
          <p:nvPr/>
        </p:nvSpPr>
        <p:spPr bwMode="auto">
          <a:xfrm>
            <a:off x="3157538" y="526415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4" name="Line 1270"/>
          <p:cNvSpPr>
            <a:spLocks noChangeShapeType="1"/>
          </p:cNvSpPr>
          <p:nvPr/>
        </p:nvSpPr>
        <p:spPr bwMode="auto">
          <a:xfrm>
            <a:off x="3200400" y="526415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5" name="Line 1271"/>
          <p:cNvSpPr>
            <a:spLocks noChangeShapeType="1"/>
          </p:cNvSpPr>
          <p:nvPr/>
        </p:nvSpPr>
        <p:spPr bwMode="auto">
          <a:xfrm>
            <a:off x="3273425" y="526415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6" name="Line 1272"/>
          <p:cNvSpPr>
            <a:spLocks noChangeShapeType="1"/>
          </p:cNvSpPr>
          <p:nvPr/>
        </p:nvSpPr>
        <p:spPr bwMode="auto">
          <a:xfrm>
            <a:off x="3316288" y="526415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7" name="Line 1273"/>
          <p:cNvSpPr>
            <a:spLocks noChangeShapeType="1"/>
          </p:cNvSpPr>
          <p:nvPr/>
        </p:nvSpPr>
        <p:spPr bwMode="auto">
          <a:xfrm>
            <a:off x="3390900" y="526415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8" name="Line 1274"/>
          <p:cNvSpPr>
            <a:spLocks noChangeShapeType="1"/>
          </p:cNvSpPr>
          <p:nvPr/>
        </p:nvSpPr>
        <p:spPr bwMode="auto">
          <a:xfrm>
            <a:off x="3433763" y="526415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59" name="Line 1275"/>
          <p:cNvSpPr>
            <a:spLocks noChangeShapeType="1"/>
          </p:cNvSpPr>
          <p:nvPr/>
        </p:nvSpPr>
        <p:spPr bwMode="auto">
          <a:xfrm>
            <a:off x="3508375" y="526415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0" name="Line 1276"/>
          <p:cNvSpPr>
            <a:spLocks noChangeShapeType="1"/>
          </p:cNvSpPr>
          <p:nvPr/>
        </p:nvSpPr>
        <p:spPr bwMode="auto">
          <a:xfrm>
            <a:off x="3549650" y="526415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1" name="Line 1277"/>
          <p:cNvSpPr>
            <a:spLocks noChangeShapeType="1"/>
          </p:cNvSpPr>
          <p:nvPr/>
        </p:nvSpPr>
        <p:spPr bwMode="auto">
          <a:xfrm>
            <a:off x="3624263" y="526415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2" name="Line 1278"/>
          <p:cNvSpPr>
            <a:spLocks noChangeShapeType="1"/>
          </p:cNvSpPr>
          <p:nvPr/>
        </p:nvSpPr>
        <p:spPr bwMode="auto">
          <a:xfrm>
            <a:off x="3667125" y="526415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3" name="Line 1279"/>
          <p:cNvSpPr>
            <a:spLocks noChangeShapeType="1"/>
          </p:cNvSpPr>
          <p:nvPr/>
        </p:nvSpPr>
        <p:spPr bwMode="auto">
          <a:xfrm>
            <a:off x="3741738" y="5264150"/>
            <a:ext cx="11112" cy="635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4" name="Line 1280"/>
          <p:cNvSpPr>
            <a:spLocks noChangeShapeType="1"/>
          </p:cNvSpPr>
          <p:nvPr/>
        </p:nvSpPr>
        <p:spPr bwMode="auto">
          <a:xfrm>
            <a:off x="3784600" y="527050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5" name="Line 1281"/>
          <p:cNvSpPr>
            <a:spLocks noChangeShapeType="1"/>
          </p:cNvSpPr>
          <p:nvPr/>
        </p:nvSpPr>
        <p:spPr bwMode="auto">
          <a:xfrm>
            <a:off x="3859213"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6" name="Line 1282"/>
          <p:cNvSpPr>
            <a:spLocks noChangeShapeType="1"/>
          </p:cNvSpPr>
          <p:nvPr/>
        </p:nvSpPr>
        <p:spPr bwMode="auto">
          <a:xfrm>
            <a:off x="3900488"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7" name="Line 1283"/>
          <p:cNvSpPr>
            <a:spLocks noChangeShapeType="1"/>
          </p:cNvSpPr>
          <p:nvPr/>
        </p:nvSpPr>
        <p:spPr bwMode="auto">
          <a:xfrm>
            <a:off x="3975100"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8" name="Freeform 1284"/>
          <p:cNvSpPr>
            <a:spLocks/>
          </p:cNvSpPr>
          <p:nvPr/>
        </p:nvSpPr>
        <p:spPr bwMode="auto">
          <a:xfrm>
            <a:off x="4017963" y="5270500"/>
            <a:ext cx="42862" cy="1588"/>
          </a:xfrm>
          <a:custGeom>
            <a:avLst/>
            <a:gdLst>
              <a:gd name="T0" fmla="*/ 0 w 27"/>
              <a:gd name="T1" fmla="*/ 0 h 1588"/>
              <a:gd name="T2" fmla="*/ 2147483647 w 27"/>
              <a:gd name="T3" fmla="*/ 0 h 1588"/>
              <a:gd name="T4" fmla="*/ 2147483647 w 27"/>
              <a:gd name="T5" fmla="*/ 0 h 1588"/>
              <a:gd name="T6" fmla="*/ 0 60000 65536"/>
              <a:gd name="T7" fmla="*/ 0 60000 65536"/>
              <a:gd name="T8" fmla="*/ 0 60000 65536"/>
              <a:gd name="T9" fmla="*/ 0 w 27"/>
              <a:gd name="T10" fmla="*/ 0 h 1588"/>
              <a:gd name="T11" fmla="*/ 27 w 27"/>
              <a:gd name="T12" fmla="*/ 1588 h 1588"/>
            </a:gdLst>
            <a:ahLst/>
            <a:cxnLst>
              <a:cxn ang="T6">
                <a:pos x="T0" y="T1"/>
              </a:cxn>
              <a:cxn ang="T7">
                <a:pos x="T2" y="T3"/>
              </a:cxn>
              <a:cxn ang="T8">
                <a:pos x="T4" y="T5"/>
              </a:cxn>
            </a:cxnLst>
            <a:rect l="T9" t="T10" r="T11" b="T12"/>
            <a:pathLst>
              <a:path w="27" h="1588">
                <a:moveTo>
                  <a:pt x="0" y="0"/>
                </a:moveTo>
                <a:lnTo>
                  <a:pt x="3" y="0"/>
                </a:lnTo>
                <a:lnTo>
                  <a:pt x="27"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69" name="Line 1285"/>
          <p:cNvSpPr>
            <a:spLocks noChangeShapeType="1"/>
          </p:cNvSpPr>
          <p:nvPr/>
        </p:nvSpPr>
        <p:spPr bwMode="auto">
          <a:xfrm>
            <a:off x="4092575"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0" name="Line 1286"/>
          <p:cNvSpPr>
            <a:spLocks noChangeShapeType="1"/>
          </p:cNvSpPr>
          <p:nvPr/>
        </p:nvSpPr>
        <p:spPr bwMode="auto">
          <a:xfrm>
            <a:off x="4135438" y="527050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1" name="Line 1287"/>
          <p:cNvSpPr>
            <a:spLocks noChangeShapeType="1"/>
          </p:cNvSpPr>
          <p:nvPr/>
        </p:nvSpPr>
        <p:spPr bwMode="auto">
          <a:xfrm>
            <a:off x="4208463"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2" name="Line 1288"/>
          <p:cNvSpPr>
            <a:spLocks noChangeShapeType="1"/>
          </p:cNvSpPr>
          <p:nvPr/>
        </p:nvSpPr>
        <p:spPr bwMode="auto">
          <a:xfrm>
            <a:off x="4251325"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3" name="Line 1289"/>
          <p:cNvSpPr>
            <a:spLocks noChangeShapeType="1"/>
          </p:cNvSpPr>
          <p:nvPr/>
        </p:nvSpPr>
        <p:spPr bwMode="auto">
          <a:xfrm>
            <a:off x="4325938"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4" name="Freeform 1290"/>
          <p:cNvSpPr>
            <a:spLocks/>
          </p:cNvSpPr>
          <p:nvPr/>
        </p:nvSpPr>
        <p:spPr bwMode="auto">
          <a:xfrm>
            <a:off x="4368800" y="5270500"/>
            <a:ext cx="42863" cy="1588"/>
          </a:xfrm>
          <a:custGeom>
            <a:avLst/>
            <a:gdLst>
              <a:gd name="T0" fmla="*/ 0 w 27"/>
              <a:gd name="T1" fmla="*/ 0 h 1588"/>
              <a:gd name="T2" fmla="*/ 2147483647 w 27"/>
              <a:gd name="T3" fmla="*/ 0 h 1588"/>
              <a:gd name="T4" fmla="*/ 2147483647 w 27"/>
              <a:gd name="T5" fmla="*/ 0 h 1588"/>
              <a:gd name="T6" fmla="*/ 0 60000 65536"/>
              <a:gd name="T7" fmla="*/ 0 60000 65536"/>
              <a:gd name="T8" fmla="*/ 0 60000 65536"/>
              <a:gd name="T9" fmla="*/ 0 w 27"/>
              <a:gd name="T10" fmla="*/ 0 h 1588"/>
              <a:gd name="T11" fmla="*/ 27 w 27"/>
              <a:gd name="T12" fmla="*/ 1588 h 1588"/>
            </a:gdLst>
            <a:ahLst/>
            <a:cxnLst>
              <a:cxn ang="T6">
                <a:pos x="T0" y="T1"/>
              </a:cxn>
              <a:cxn ang="T7">
                <a:pos x="T2" y="T3"/>
              </a:cxn>
              <a:cxn ang="T8">
                <a:pos x="T4" y="T5"/>
              </a:cxn>
            </a:cxnLst>
            <a:rect l="T9" t="T10" r="T11" b="T12"/>
            <a:pathLst>
              <a:path w="27" h="1588">
                <a:moveTo>
                  <a:pt x="0" y="0"/>
                </a:moveTo>
                <a:lnTo>
                  <a:pt x="17" y="0"/>
                </a:lnTo>
                <a:lnTo>
                  <a:pt x="27"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5" name="Line 1291"/>
          <p:cNvSpPr>
            <a:spLocks noChangeShapeType="1"/>
          </p:cNvSpPr>
          <p:nvPr/>
        </p:nvSpPr>
        <p:spPr bwMode="auto">
          <a:xfrm>
            <a:off x="4443413"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6" name="Line 1292"/>
          <p:cNvSpPr>
            <a:spLocks noChangeShapeType="1"/>
          </p:cNvSpPr>
          <p:nvPr/>
        </p:nvSpPr>
        <p:spPr bwMode="auto">
          <a:xfrm>
            <a:off x="4484688"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7" name="Line 1293"/>
          <p:cNvSpPr>
            <a:spLocks noChangeShapeType="1"/>
          </p:cNvSpPr>
          <p:nvPr/>
        </p:nvSpPr>
        <p:spPr bwMode="auto">
          <a:xfrm>
            <a:off x="4559300"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8" name="Line 1294"/>
          <p:cNvSpPr>
            <a:spLocks noChangeShapeType="1"/>
          </p:cNvSpPr>
          <p:nvPr/>
        </p:nvSpPr>
        <p:spPr bwMode="auto">
          <a:xfrm>
            <a:off x="4602163"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79" name="Line 1295"/>
          <p:cNvSpPr>
            <a:spLocks noChangeShapeType="1"/>
          </p:cNvSpPr>
          <p:nvPr/>
        </p:nvSpPr>
        <p:spPr bwMode="auto">
          <a:xfrm>
            <a:off x="4676775"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0" name="Line 1296"/>
          <p:cNvSpPr>
            <a:spLocks noChangeShapeType="1"/>
          </p:cNvSpPr>
          <p:nvPr/>
        </p:nvSpPr>
        <p:spPr bwMode="auto">
          <a:xfrm>
            <a:off x="4719638" y="527050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1" name="Line 1297"/>
          <p:cNvSpPr>
            <a:spLocks noChangeShapeType="1"/>
          </p:cNvSpPr>
          <p:nvPr/>
        </p:nvSpPr>
        <p:spPr bwMode="auto">
          <a:xfrm>
            <a:off x="4794250"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2" name="Line 1298"/>
          <p:cNvSpPr>
            <a:spLocks noChangeShapeType="1"/>
          </p:cNvSpPr>
          <p:nvPr/>
        </p:nvSpPr>
        <p:spPr bwMode="auto">
          <a:xfrm>
            <a:off x="4835525"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3" name="Line 1299"/>
          <p:cNvSpPr>
            <a:spLocks noChangeShapeType="1"/>
          </p:cNvSpPr>
          <p:nvPr/>
        </p:nvSpPr>
        <p:spPr bwMode="auto">
          <a:xfrm>
            <a:off x="4910138"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4" name="Line 1300"/>
          <p:cNvSpPr>
            <a:spLocks noChangeShapeType="1"/>
          </p:cNvSpPr>
          <p:nvPr/>
        </p:nvSpPr>
        <p:spPr bwMode="auto">
          <a:xfrm>
            <a:off x="4953000"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5" name="Line 1301"/>
          <p:cNvSpPr>
            <a:spLocks noChangeShapeType="1"/>
          </p:cNvSpPr>
          <p:nvPr/>
        </p:nvSpPr>
        <p:spPr bwMode="auto">
          <a:xfrm>
            <a:off x="5027613"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6" name="Line 1302"/>
          <p:cNvSpPr>
            <a:spLocks noChangeShapeType="1"/>
          </p:cNvSpPr>
          <p:nvPr/>
        </p:nvSpPr>
        <p:spPr bwMode="auto">
          <a:xfrm>
            <a:off x="5070475" y="527050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7" name="Line 1303"/>
          <p:cNvSpPr>
            <a:spLocks noChangeShapeType="1"/>
          </p:cNvSpPr>
          <p:nvPr/>
        </p:nvSpPr>
        <p:spPr bwMode="auto">
          <a:xfrm>
            <a:off x="5143500"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8" name="Line 1304"/>
          <p:cNvSpPr>
            <a:spLocks noChangeShapeType="1"/>
          </p:cNvSpPr>
          <p:nvPr/>
        </p:nvSpPr>
        <p:spPr bwMode="auto">
          <a:xfrm>
            <a:off x="5186363"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89" name="Line 1305"/>
          <p:cNvSpPr>
            <a:spLocks noChangeShapeType="1"/>
          </p:cNvSpPr>
          <p:nvPr/>
        </p:nvSpPr>
        <p:spPr bwMode="auto">
          <a:xfrm>
            <a:off x="5260975"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0" name="Line 1306"/>
          <p:cNvSpPr>
            <a:spLocks noChangeShapeType="1"/>
          </p:cNvSpPr>
          <p:nvPr/>
        </p:nvSpPr>
        <p:spPr bwMode="auto">
          <a:xfrm>
            <a:off x="5303838"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1" name="Line 1307"/>
          <p:cNvSpPr>
            <a:spLocks noChangeShapeType="1"/>
          </p:cNvSpPr>
          <p:nvPr/>
        </p:nvSpPr>
        <p:spPr bwMode="auto">
          <a:xfrm>
            <a:off x="5378450"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2" name="Line 1308"/>
          <p:cNvSpPr>
            <a:spLocks noChangeShapeType="1"/>
          </p:cNvSpPr>
          <p:nvPr/>
        </p:nvSpPr>
        <p:spPr bwMode="auto">
          <a:xfrm>
            <a:off x="5419725"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3" name="Freeform 1309"/>
          <p:cNvSpPr>
            <a:spLocks/>
          </p:cNvSpPr>
          <p:nvPr/>
        </p:nvSpPr>
        <p:spPr bwMode="auto">
          <a:xfrm>
            <a:off x="5494338" y="5270500"/>
            <a:ext cx="11112" cy="1588"/>
          </a:xfrm>
          <a:custGeom>
            <a:avLst/>
            <a:gdLst>
              <a:gd name="T0" fmla="*/ 0 w 7"/>
              <a:gd name="T1" fmla="*/ 0 h 1588"/>
              <a:gd name="T2" fmla="*/ 2147483647 w 7"/>
              <a:gd name="T3" fmla="*/ 0 h 1588"/>
              <a:gd name="T4" fmla="*/ 2147483647 w 7"/>
              <a:gd name="T5" fmla="*/ 0 h 1588"/>
              <a:gd name="T6" fmla="*/ 0 60000 65536"/>
              <a:gd name="T7" fmla="*/ 0 60000 65536"/>
              <a:gd name="T8" fmla="*/ 0 60000 65536"/>
              <a:gd name="T9" fmla="*/ 0 w 7"/>
              <a:gd name="T10" fmla="*/ 0 h 1588"/>
              <a:gd name="T11" fmla="*/ 7 w 7"/>
              <a:gd name="T12" fmla="*/ 1588 h 1588"/>
            </a:gdLst>
            <a:ahLst/>
            <a:cxnLst>
              <a:cxn ang="T6">
                <a:pos x="T0" y="T1"/>
              </a:cxn>
              <a:cxn ang="T7">
                <a:pos x="T2" y="T3"/>
              </a:cxn>
              <a:cxn ang="T8">
                <a:pos x="T4" y="T5"/>
              </a:cxn>
            </a:cxnLst>
            <a:rect l="T9" t="T10" r="T11" b="T12"/>
            <a:pathLst>
              <a:path w="7" h="1588">
                <a:moveTo>
                  <a:pt x="0" y="0"/>
                </a:moveTo>
                <a:lnTo>
                  <a:pt x="4" y="0"/>
                </a:lnTo>
                <a:lnTo>
                  <a:pt x="7"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4" name="Line 1310"/>
          <p:cNvSpPr>
            <a:spLocks noChangeShapeType="1"/>
          </p:cNvSpPr>
          <p:nvPr/>
        </p:nvSpPr>
        <p:spPr bwMode="auto">
          <a:xfrm>
            <a:off x="5537200"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5" name="Line 1311"/>
          <p:cNvSpPr>
            <a:spLocks noChangeShapeType="1"/>
          </p:cNvSpPr>
          <p:nvPr/>
        </p:nvSpPr>
        <p:spPr bwMode="auto">
          <a:xfrm>
            <a:off x="5611813"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6" name="Line 1312"/>
          <p:cNvSpPr>
            <a:spLocks noChangeShapeType="1"/>
          </p:cNvSpPr>
          <p:nvPr/>
        </p:nvSpPr>
        <p:spPr bwMode="auto">
          <a:xfrm>
            <a:off x="5654675" y="527050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7" name="Line 1313"/>
          <p:cNvSpPr>
            <a:spLocks noChangeShapeType="1"/>
          </p:cNvSpPr>
          <p:nvPr/>
        </p:nvSpPr>
        <p:spPr bwMode="auto">
          <a:xfrm>
            <a:off x="5727700"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8" name="Line 1314"/>
          <p:cNvSpPr>
            <a:spLocks noChangeShapeType="1"/>
          </p:cNvSpPr>
          <p:nvPr/>
        </p:nvSpPr>
        <p:spPr bwMode="auto">
          <a:xfrm>
            <a:off x="5770563"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099" name="Line 1315"/>
          <p:cNvSpPr>
            <a:spLocks noChangeShapeType="1"/>
          </p:cNvSpPr>
          <p:nvPr/>
        </p:nvSpPr>
        <p:spPr bwMode="auto">
          <a:xfrm>
            <a:off x="5845175"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0" name="Line 1316"/>
          <p:cNvSpPr>
            <a:spLocks noChangeShapeType="1"/>
          </p:cNvSpPr>
          <p:nvPr/>
        </p:nvSpPr>
        <p:spPr bwMode="auto">
          <a:xfrm>
            <a:off x="5888038"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1" name="Line 1317"/>
          <p:cNvSpPr>
            <a:spLocks noChangeShapeType="1"/>
          </p:cNvSpPr>
          <p:nvPr/>
        </p:nvSpPr>
        <p:spPr bwMode="auto">
          <a:xfrm>
            <a:off x="5962650"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2" name="Line 1318"/>
          <p:cNvSpPr>
            <a:spLocks noChangeShapeType="1"/>
          </p:cNvSpPr>
          <p:nvPr/>
        </p:nvSpPr>
        <p:spPr bwMode="auto">
          <a:xfrm>
            <a:off x="6005513" y="5270500"/>
            <a:ext cx="4127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3" name="Line 1319"/>
          <p:cNvSpPr>
            <a:spLocks noChangeShapeType="1"/>
          </p:cNvSpPr>
          <p:nvPr/>
        </p:nvSpPr>
        <p:spPr bwMode="auto">
          <a:xfrm>
            <a:off x="6078538"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4" name="Line 1320"/>
          <p:cNvSpPr>
            <a:spLocks noChangeShapeType="1"/>
          </p:cNvSpPr>
          <p:nvPr/>
        </p:nvSpPr>
        <p:spPr bwMode="auto">
          <a:xfrm>
            <a:off x="6121400"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5" name="Line 1321"/>
          <p:cNvSpPr>
            <a:spLocks noChangeShapeType="1"/>
          </p:cNvSpPr>
          <p:nvPr/>
        </p:nvSpPr>
        <p:spPr bwMode="auto">
          <a:xfrm>
            <a:off x="6196013"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6" name="Line 1322"/>
          <p:cNvSpPr>
            <a:spLocks noChangeShapeType="1"/>
          </p:cNvSpPr>
          <p:nvPr/>
        </p:nvSpPr>
        <p:spPr bwMode="auto">
          <a:xfrm>
            <a:off x="6238875"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7" name="Line 1323"/>
          <p:cNvSpPr>
            <a:spLocks noChangeShapeType="1"/>
          </p:cNvSpPr>
          <p:nvPr/>
        </p:nvSpPr>
        <p:spPr bwMode="auto">
          <a:xfrm>
            <a:off x="6313488"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8" name="Line 1324"/>
          <p:cNvSpPr>
            <a:spLocks noChangeShapeType="1"/>
          </p:cNvSpPr>
          <p:nvPr/>
        </p:nvSpPr>
        <p:spPr bwMode="auto">
          <a:xfrm>
            <a:off x="6354763"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09" name="Line 1325"/>
          <p:cNvSpPr>
            <a:spLocks noChangeShapeType="1"/>
          </p:cNvSpPr>
          <p:nvPr/>
        </p:nvSpPr>
        <p:spPr bwMode="auto">
          <a:xfrm>
            <a:off x="6429375"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0" name="Line 1326"/>
          <p:cNvSpPr>
            <a:spLocks noChangeShapeType="1"/>
          </p:cNvSpPr>
          <p:nvPr/>
        </p:nvSpPr>
        <p:spPr bwMode="auto">
          <a:xfrm>
            <a:off x="6472238" y="5270500"/>
            <a:ext cx="4286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1" name="Line 1327"/>
          <p:cNvSpPr>
            <a:spLocks noChangeShapeType="1"/>
          </p:cNvSpPr>
          <p:nvPr/>
        </p:nvSpPr>
        <p:spPr bwMode="auto">
          <a:xfrm>
            <a:off x="6546850" y="5270500"/>
            <a:ext cx="1111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2" name="Freeform 1328"/>
          <p:cNvSpPr>
            <a:spLocks/>
          </p:cNvSpPr>
          <p:nvPr/>
        </p:nvSpPr>
        <p:spPr bwMode="auto">
          <a:xfrm>
            <a:off x="6589713" y="5270500"/>
            <a:ext cx="41275" cy="1588"/>
          </a:xfrm>
          <a:custGeom>
            <a:avLst/>
            <a:gdLst>
              <a:gd name="T0" fmla="*/ 0 w 26"/>
              <a:gd name="T1" fmla="*/ 0 h 1588"/>
              <a:gd name="T2" fmla="*/ 2147483647 w 26"/>
              <a:gd name="T3" fmla="*/ 0 h 1588"/>
              <a:gd name="T4" fmla="*/ 2147483647 w 26"/>
              <a:gd name="T5" fmla="*/ 0 h 1588"/>
              <a:gd name="T6" fmla="*/ 0 60000 65536"/>
              <a:gd name="T7" fmla="*/ 0 60000 65536"/>
              <a:gd name="T8" fmla="*/ 0 60000 65536"/>
              <a:gd name="T9" fmla="*/ 0 w 26"/>
              <a:gd name="T10" fmla="*/ 0 h 1588"/>
              <a:gd name="T11" fmla="*/ 26 w 26"/>
              <a:gd name="T12" fmla="*/ 1588 h 1588"/>
            </a:gdLst>
            <a:ahLst/>
            <a:cxnLst>
              <a:cxn ang="T6">
                <a:pos x="T0" y="T1"/>
              </a:cxn>
              <a:cxn ang="T7">
                <a:pos x="T2" y="T3"/>
              </a:cxn>
              <a:cxn ang="T8">
                <a:pos x="T4" y="T5"/>
              </a:cxn>
            </a:cxnLst>
            <a:rect l="T9" t="T10" r="T11" b="T12"/>
            <a:pathLst>
              <a:path w="26" h="1588">
                <a:moveTo>
                  <a:pt x="0" y="0"/>
                </a:moveTo>
                <a:lnTo>
                  <a:pt x="10" y="0"/>
                </a:lnTo>
                <a:lnTo>
                  <a:pt x="26"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3" name="Line 1329"/>
          <p:cNvSpPr>
            <a:spLocks noChangeShapeType="1"/>
          </p:cNvSpPr>
          <p:nvPr/>
        </p:nvSpPr>
        <p:spPr bwMode="auto">
          <a:xfrm>
            <a:off x="6662738"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4" name="Line 1330"/>
          <p:cNvSpPr>
            <a:spLocks noChangeShapeType="1"/>
          </p:cNvSpPr>
          <p:nvPr/>
        </p:nvSpPr>
        <p:spPr bwMode="auto">
          <a:xfrm>
            <a:off x="6705600"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5" name="Line 1331"/>
          <p:cNvSpPr>
            <a:spLocks noChangeShapeType="1"/>
          </p:cNvSpPr>
          <p:nvPr/>
        </p:nvSpPr>
        <p:spPr bwMode="auto">
          <a:xfrm>
            <a:off x="6780213" y="5270500"/>
            <a:ext cx="11112"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6" name="Line 1332"/>
          <p:cNvSpPr>
            <a:spLocks noChangeShapeType="1"/>
          </p:cNvSpPr>
          <p:nvPr/>
        </p:nvSpPr>
        <p:spPr bwMode="auto">
          <a:xfrm>
            <a:off x="6823075" y="5270500"/>
            <a:ext cx="42863"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7" name="Line 1333"/>
          <p:cNvSpPr>
            <a:spLocks noChangeShapeType="1"/>
          </p:cNvSpPr>
          <p:nvPr/>
        </p:nvSpPr>
        <p:spPr bwMode="auto">
          <a:xfrm>
            <a:off x="6897688" y="5270500"/>
            <a:ext cx="9525"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8" name="Line 1334"/>
          <p:cNvSpPr>
            <a:spLocks noChangeShapeType="1"/>
          </p:cNvSpPr>
          <p:nvPr/>
        </p:nvSpPr>
        <p:spPr bwMode="auto">
          <a:xfrm>
            <a:off x="6940550" y="5270500"/>
            <a:ext cx="31750" cy="158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19" name="Freeform 1335"/>
          <p:cNvSpPr>
            <a:spLocks/>
          </p:cNvSpPr>
          <p:nvPr/>
        </p:nvSpPr>
        <p:spPr bwMode="auto">
          <a:xfrm>
            <a:off x="1377950" y="5200650"/>
            <a:ext cx="131763" cy="133350"/>
          </a:xfrm>
          <a:custGeom>
            <a:avLst/>
            <a:gdLst>
              <a:gd name="T0" fmla="*/ 2147483647 w 83"/>
              <a:gd name="T1" fmla="*/ 2147483647 h 84"/>
              <a:gd name="T2" fmla="*/ 2147483647 w 83"/>
              <a:gd name="T3" fmla="*/ 2147483647 h 84"/>
              <a:gd name="T4" fmla="*/ 2147483647 w 83"/>
              <a:gd name="T5" fmla="*/ 2147483647 h 84"/>
              <a:gd name="T6" fmla="*/ 2147483647 w 83"/>
              <a:gd name="T7" fmla="*/ 2147483647 h 84"/>
              <a:gd name="T8" fmla="*/ 2147483647 w 83"/>
              <a:gd name="T9" fmla="*/ 2147483647 h 84"/>
              <a:gd name="T10" fmla="*/ 2147483647 w 83"/>
              <a:gd name="T11" fmla="*/ 0 h 84"/>
              <a:gd name="T12" fmla="*/ 2147483647 w 83"/>
              <a:gd name="T13" fmla="*/ 2147483647 h 84"/>
              <a:gd name="T14" fmla="*/ 2147483647 w 83"/>
              <a:gd name="T15" fmla="*/ 2147483647 h 84"/>
              <a:gd name="T16" fmla="*/ 2147483647 w 83"/>
              <a:gd name="T17" fmla="*/ 2147483647 h 84"/>
              <a:gd name="T18" fmla="*/ 2147483647 w 83"/>
              <a:gd name="T19" fmla="*/ 2147483647 h 84"/>
              <a:gd name="T20" fmla="*/ 0 w 83"/>
              <a:gd name="T21" fmla="*/ 2147483647 h 84"/>
              <a:gd name="T22" fmla="*/ 2147483647 w 83"/>
              <a:gd name="T23" fmla="*/ 2147483647 h 84"/>
              <a:gd name="T24" fmla="*/ 2147483647 w 83"/>
              <a:gd name="T25" fmla="*/ 2147483647 h 84"/>
              <a:gd name="T26" fmla="*/ 2147483647 w 83"/>
              <a:gd name="T27" fmla="*/ 2147483647 h 84"/>
              <a:gd name="T28" fmla="*/ 2147483647 w 83"/>
              <a:gd name="T29" fmla="*/ 2147483647 h 84"/>
              <a:gd name="T30" fmla="*/ 2147483647 w 83"/>
              <a:gd name="T31" fmla="*/ 2147483647 h 84"/>
              <a:gd name="T32" fmla="*/ 2147483647 w 83"/>
              <a:gd name="T33" fmla="*/ 2147483647 h 84"/>
              <a:gd name="T34" fmla="*/ 2147483647 w 83"/>
              <a:gd name="T35" fmla="*/ 2147483647 h 84"/>
              <a:gd name="T36" fmla="*/ 2147483647 w 83"/>
              <a:gd name="T37" fmla="*/ 2147483647 h 84"/>
              <a:gd name="T38" fmla="*/ 2147483647 w 83"/>
              <a:gd name="T39" fmla="*/ 2147483647 h 84"/>
              <a:gd name="T40" fmla="*/ 2147483647 w 83"/>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3"/>
              <a:gd name="T64" fmla="*/ 0 h 84"/>
              <a:gd name="T65" fmla="*/ 83 w 83"/>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3" h="84">
                <a:moveTo>
                  <a:pt x="83" y="44"/>
                </a:moveTo>
                <a:lnTo>
                  <a:pt x="83" y="30"/>
                </a:lnTo>
                <a:lnTo>
                  <a:pt x="77" y="17"/>
                </a:lnTo>
                <a:lnTo>
                  <a:pt x="67" y="7"/>
                </a:lnTo>
                <a:lnTo>
                  <a:pt x="57" y="4"/>
                </a:lnTo>
                <a:lnTo>
                  <a:pt x="43" y="0"/>
                </a:lnTo>
                <a:lnTo>
                  <a:pt x="30" y="4"/>
                </a:lnTo>
                <a:lnTo>
                  <a:pt x="16" y="7"/>
                </a:lnTo>
                <a:lnTo>
                  <a:pt x="10" y="17"/>
                </a:lnTo>
                <a:lnTo>
                  <a:pt x="3" y="30"/>
                </a:lnTo>
                <a:lnTo>
                  <a:pt x="0" y="44"/>
                </a:lnTo>
                <a:lnTo>
                  <a:pt x="3" y="57"/>
                </a:lnTo>
                <a:lnTo>
                  <a:pt x="10" y="67"/>
                </a:lnTo>
                <a:lnTo>
                  <a:pt x="16" y="77"/>
                </a:lnTo>
                <a:lnTo>
                  <a:pt x="30" y="84"/>
                </a:lnTo>
                <a:lnTo>
                  <a:pt x="43" y="84"/>
                </a:lnTo>
                <a:lnTo>
                  <a:pt x="57" y="84"/>
                </a:lnTo>
                <a:lnTo>
                  <a:pt x="67" y="77"/>
                </a:lnTo>
                <a:lnTo>
                  <a:pt x="77" y="67"/>
                </a:lnTo>
                <a:lnTo>
                  <a:pt x="83" y="57"/>
                </a:lnTo>
                <a:lnTo>
                  <a:pt x="83" y="44"/>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0" name="Freeform 1336"/>
          <p:cNvSpPr>
            <a:spLocks/>
          </p:cNvSpPr>
          <p:nvPr/>
        </p:nvSpPr>
        <p:spPr bwMode="auto">
          <a:xfrm>
            <a:off x="1749425" y="5200650"/>
            <a:ext cx="133350" cy="133350"/>
          </a:xfrm>
          <a:custGeom>
            <a:avLst/>
            <a:gdLst>
              <a:gd name="T0" fmla="*/ 2147483647 w 84"/>
              <a:gd name="T1" fmla="*/ 2147483647 h 84"/>
              <a:gd name="T2" fmla="*/ 2147483647 w 84"/>
              <a:gd name="T3" fmla="*/ 2147483647 h 84"/>
              <a:gd name="T4" fmla="*/ 2147483647 w 84"/>
              <a:gd name="T5" fmla="*/ 2147483647 h 84"/>
              <a:gd name="T6" fmla="*/ 2147483647 w 84"/>
              <a:gd name="T7" fmla="*/ 2147483647 h 84"/>
              <a:gd name="T8" fmla="*/ 2147483647 w 84"/>
              <a:gd name="T9" fmla="*/ 2147483647 h 84"/>
              <a:gd name="T10" fmla="*/ 2147483647 w 84"/>
              <a:gd name="T11" fmla="*/ 0 h 84"/>
              <a:gd name="T12" fmla="*/ 2147483647 w 84"/>
              <a:gd name="T13" fmla="*/ 2147483647 h 84"/>
              <a:gd name="T14" fmla="*/ 2147483647 w 84"/>
              <a:gd name="T15" fmla="*/ 2147483647 h 84"/>
              <a:gd name="T16" fmla="*/ 2147483647 w 84"/>
              <a:gd name="T17" fmla="*/ 2147483647 h 84"/>
              <a:gd name="T18" fmla="*/ 0 w 84"/>
              <a:gd name="T19" fmla="*/ 2147483647 h 84"/>
              <a:gd name="T20" fmla="*/ 0 w 84"/>
              <a:gd name="T21" fmla="*/ 2147483647 h 84"/>
              <a:gd name="T22" fmla="*/ 0 w 84"/>
              <a:gd name="T23" fmla="*/ 2147483647 h 84"/>
              <a:gd name="T24" fmla="*/ 2147483647 w 84"/>
              <a:gd name="T25" fmla="*/ 2147483647 h 84"/>
              <a:gd name="T26" fmla="*/ 2147483647 w 84"/>
              <a:gd name="T27" fmla="*/ 2147483647 h 84"/>
              <a:gd name="T28" fmla="*/ 2147483647 w 84"/>
              <a:gd name="T29" fmla="*/ 2147483647 h 84"/>
              <a:gd name="T30" fmla="*/ 2147483647 w 84"/>
              <a:gd name="T31" fmla="*/ 2147483647 h 84"/>
              <a:gd name="T32" fmla="*/ 2147483647 w 84"/>
              <a:gd name="T33" fmla="*/ 2147483647 h 84"/>
              <a:gd name="T34" fmla="*/ 2147483647 w 84"/>
              <a:gd name="T35" fmla="*/ 2147483647 h 84"/>
              <a:gd name="T36" fmla="*/ 2147483647 w 84"/>
              <a:gd name="T37" fmla="*/ 2147483647 h 84"/>
              <a:gd name="T38" fmla="*/ 2147483647 w 84"/>
              <a:gd name="T39" fmla="*/ 2147483647 h 84"/>
              <a:gd name="T40" fmla="*/ 2147483647 w 84"/>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4"/>
              <a:gd name="T65" fmla="*/ 84 w 84"/>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4">
                <a:moveTo>
                  <a:pt x="84" y="44"/>
                </a:moveTo>
                <a:lnTo>
                  <a:pt x="80" y="30"/>
                </a:lnTo>
                <a:lnTo>
                  <a:pt x="74" y="17"/>
                </a:lnTo>
                <a:lnTo>
                  <a:pt x="67" y="7"/>
                </a:lnTo>
                <a:lnTo>
                  <a:pt x="53" y="4"/>
                </a:lnTo>
                <a:lnTo>
                  <a:pt x="40" y="0"/>
                </a:lnTo>
                <a:lnTo>
                  <a:pt x="27" y="4"/>
                </a:lnTo>
                <a:lnTo>
                  <a:pt x="17" y="7"/>
                </a:lnTo>
                <a:lnTo>
                  <a:pt x="7" y="17"/>
                </a:lnTo>
                <a:lnTo>
                  <a:pt x="0" y="30"/>
                </a:lnTo>
                <a:lnTo>
                  <a:pt x="0" y="44"/>
                </a:lnTo>
                <a:lnTo>
                  <a:pt x="0" y="57"/>
                </a:lnTo>
                <a:lnTo>
                  <a:pt x="7" y="67"/>
                </a:lnTo>
                <a:lnTo>
                  <a:pt x="17" y="77"/>
                </a:lnTo>
                <a:lnTo>
                  <a:pt x="27" y="84"/>
                </a:lnTo>
                <a:lnTo>
                  <a:pt x="40" y="84"/>
                </a:lnTo>
                <a:lnTo>
                  <a:pt x="53" y="84"/>
                </a:lnTo>
                <a:lnTo>
                  <a:pt x="67" y="77"/>
                </a:lnTo>
                <a:lnTo>
                  <a:pt x="74" y="67"/>
                </a:lnTo>
                <a:lnTo>
                  <a:pt x="80" y="57"/>
                </a:lnTo>
                <a:lnTo>
                  <a:pt x="84" y="44"/>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1" name="Freeform 1337"/>
          <p:cNvSpPr>
            <a:spLocks/>
          </p:cNvSpPr>
          <p:nvPr/>
        </p:nvSpPr>
        <p:spPr bwMode="auto">
          <a:xfrm>
            <a:off x="2116138" y="5200650"/>
            <a:ext cx="133350" cy="133350"/>
          </a:xfrm>
          <a:custGeom>
            <a:avLst/>
            <a:gdLst>
              <a:gd name="T0" fmla="*/ 2147483647 w 84"/>
              <a:gd name="T1" fmla="*/ 2147483647 h 84"/>
              <a:gd name="T2" fmla="*/ 2147483647 w 84"/>
              <a:gd name="T3" fmla="*/ 2147483647 h 84"/>
              <a:gd name="T4" fmla="*/ 2147483647 w 84"/>
              <a:gd name="T5" fmla="*/ 2147483647 h 84"/>
              <a:gd name="T6" fmla="*/ 2147483647 w 84"/>
              <a:gd name="T7" fmla="*/ 2147483647 h 84"/>
              <a:gd name="T8" fmla="*/ 2147483647 w 84"/>
              <a:gd name="T9" fmla="*/ 2147483647 h 84"/>
              <a:gd name="T10" fmla="*/ 2147483647 w 84"/>
              <a:gd name="T11" fmla="*/ 0 h 84"/>
              <a:gd name="T12" fmla="*/ 2147483647 w 84"/>
              <a:gd name="T13" fmla="*/ 2147483647 h 84"/>
              <a:gd name="T14" fmla="*/ 2147483647 w 84"/>
              <a:gd name="T15" fmla="*/ 2147483647 h 84"/>
              <a:gd name="T16" fmla="*/ 2147483647 w 84"/>
              <a:gd name="T17" fmla="*/ 2147483647 h 84"/>
              <a:gd name="T18" fmla="*/ 2147483647 w 84"/>
              <a:gd name="T19" fmla="*/ 2147483647 h 84"/>
              <a:gd name="T20" fmla="*/ 0 w 84"/>
              <a:gd name="T21" fmla="*/ 2147483647 h 84"/>
              <a:gd name="T22" fmla="*/ 2147483647 w 84"/>
              <a:gd name="T23" fmla="*/ 2147483647 h 84"/>
              <a:gd name="T24" fmla="*/ 2147483647 w 84"/>
              <a:gd name="T25" fmla="*/ 2147483647 h 84"/>
              <a:gd name="T26" fmla="*/ 2147483647 w 84"/>
              <a:gd name="T27" fmla="*/ 2147483647 h 84"/>
              <a:gd name="T28" fmla="*/ 2147483647 w 84"/>
              <a:gd name="T29" fmla="*/ 2147483647 h 84"/>
              <a:gd name="T30" fmla="*/ 2147483647 w 84"/>
              <a:gd name="T31" fmla="*/ 2147483647 h 84"/>
              <a:gd name="T32" fmla="*/ 2147483647 w 84"/>
              <a:gd name="T33" fmla="*/ 2147483647 h 84"/>
              <a:gd name="T34" fmla="*/ 2147483647 w 84"/>
              <a:gd name="T35" fmla="*/ 2147483647 h 84"/>
              <a:gd name="T36" fmla="*/ 2147483647 w 84"/>
              <a:gd name="T37" fmla="*/ 2147483647 h 84"/>
              <a:gd name="T38" fmla="*/ 2147483647 w 84"/>
              <a:gd name="T39" fmla="*/ 2147483647 h 84"/>
              <a:gd name="T40" fmla="*/ 2147483647 w 84"/>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4"/>
              <a:gd name="T65" fmla="*/ 84 w 84"/>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4">
                <a:moveTo>
                  <a:pt x="84" y="44"/>
                </a:moveTo>
                <a:lnTo>
                  <a:pt x="84" y="30"/>
                </a:lnTo>
                <a:lnTo>
                  <a:pt x="77" y="17"/>
                </a:lnTo>
                <a:lnTo>
                  <a:pt x="67" y="7"/>
                </a:lnTo>
                <a:lnTo>
                  <a:pt x="57" y="4"/>
                </a:lnTo>
                <a:lnTo>
                  <a:pt x="43" y="0"/>
                </a:lnTo>
                <a:lnTo>
                  <a:pt x="30" y="4"/>
                </a:lnTo>
                <a:lnTo>
                  <a:pt x="17" y="7"/>
                </a:lnTo>
                <a:lnTo>
                  <a:pt x="7" y="17"/>
                </a:lnTo>
                <a:lnTo>
                  <a:pt x="3" y="30"/>
                </a:lnTo>
                <a:lnTo>
                  <a:pt x="0" y="44"/>
                </a:lnTo>
                <a:lnTo>
                  <a:pt x="3" y="57"/>
                </a:lnTo>
                <a:lnTo>
                  <a:pt x="7" y="67"/>
                </a:lnTo>
                <a:lnTo>
                  <a:pt x="17" y="77"/>
                </a:lnTo>
                <a:lnTo>
                  <a:pt x="30" y="84"/>
                </a:lnTo>
                <a:lnTo>
                  <a:pt x="43" y="84"/>
                </a:lnTo>
                <a:lnTo>
                  <a:pt x="57" y="84"/>
                </a:lnTo>
                <a:lnTo>
                  <a:pt x="67" y="77"/>
                </a:lnTo>
                <a:lnTo>
                  <a:pt x="77" y="67"/>
                </a:lnTo>
                <a:lnTo>
                  <a:pt x="84" y="57"/>
                </a:lnTo>
                <a:lnTo>
                  <a:pt x="84" y="44"/>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2" name="Freeform 1338"/>
          <p:cNvSpPr>
            <a:spLocks/>
          </p:cNvSpPr>
          <p:nvPr/>
        </p:nvSpPr>
        <p:spPr bwMode="auto">
          <a:xfrm>
            <a:off x="2482850" y="5200650"/>
            <a:ext cx="138113" cy="133350"/>
          </a:xfrm>
          <a:custGeom>
            <a:avLst/>
            <a:gdLst>
              <a:gd name="T0" fmla="*/ 2147483647 w 87"/>
              <a:gd name="T1" fmla="*/ 2147483647 h 84"/>
              <a:gd name="T2" fmla="*/ 2147483647 w 87"/>
              <a:gd name="T3" fmla="*/ 2147483647 h 84"/>
              <a:gd name="T4" fmla="*/ 2147483647 w 87"/>
              <a:gd name="T5" fmla="*/ 2147483647 h 84"/>
              <a:gd name="T6" fmla="*/ 2147483647 w 87"/>
              <a:gd name="T7" fmla="*/ 2147483647 h 84"/>
              <a:gd name="T8" fmla="*/ 2147483647 w 87"/>
              <a:gd name="T9" fmla="*/ 0 h 84"/>
              <a:gd name="T10" fmla="*/ 2147483647 w 87"/>
              <a:gd name="T11" fmla="*/ 0 h 84"/>
              <a:gd name="T12" fmla="*/ 2147483647 w 87"/>
              <a:gd name="T13" fmla="*/ 0 h 84"/>
              <a:gd name="T14" fmla="*/ 2147483647 w 87"/>
              <a:gd name="T15" fmla="*/ 2147483647 h 84"/>
              <a:gd name="T16" fmla="*/ 2147483647 w 87"/>
              <a:gd name="T17" fmla="*/ 2147483647 h 84"/>
              <a:gd name="T18" fmla="*/ 2147483647 w 87"/>
              <a:gd name="T19" fmla="*/ 2147483647 h 84"/>
              <a:gd name="T20" fmla="*/ 0 w 87"/>
              <a:gd name="T21" fmla="*/ 2147483647 h 84"/>
              <a:gd name="T22" fmla="*/ 2147483647 w 87"/>
              <a:gd name="T23" fmla="*/ 2147483647 h 84"/>
              <a:gd name="T24" fmla="*/ 2147483647 w 87"/>
              <a:gd name="T25" fmla="*/ 2147483647 h 84"/>
              <a:gd name="T26" fmla="*/ 2147483647 w 87"/>
              <a:gd name="T27" fmla="*/ 2147483647 h 84"/>
              <a:gd name="T28" fmla="*/ 2147483647 w 87"/>
              <a:gd name="T29" fmla="*/ 2147483647 h 84"/>
              <a:gd name="T30" fmla="*/ 2147483647 w 87"/>
              <a:gd name="T31" fmla="*/ 2147483647 h 84"/>
              <a:gd name="T32" fmla="*/ 2147483647 w 87"/>
              <a:gd name="T33" fmla="*/ 2147483647 h 84"/>
              <a:gd name="T34" fmla="*/ 2147483647 w 87"/>
              <a:gd name="T35" fmla="*/ 2147483647 h 84"/>
              <a:gd name="T36" fmla="*/ 2147483647 w 87"/>
              <a:gd name="T37" fmla="*/ 2147483647 h 84"/>
              <a:gd name="T38" fmla="*/ 2147483647 w 87"/>
              <a:gd name="T39" fmla="*/ 2147483647 h 84"/>
              <a:gd name="T40" fmla="*/ 2147483647 w 87"/>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7"/>
              <a:gd name="T64" fmla="*/ 0 h 84"/>
              <a:gd name="T65" fmla="*/ 87 w 87"/>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7" h="84">
                <a:moveTo>
                  <a:pt x="87" y="40"/>
                </a:moveTo>
                <a:lnTo>
                  <a:pt x="83" y="27"/>
                </a:lnTo>
                <a:lnTo>
                  <a:pt x="77" y="17"/>
                </a:lnTo>
                <a:lnTo>
                  <a:pt x="67" y="7"/>
                </a:lnTo>
                <a:lnTo>
                  <a:pt x="57" y="0"/>
                </a:lnTo>
                <a:lnTo>
                  <a:pt x="43" y="0"/>
                </a:lnTo>
                <a:lnTo>
                  <a:pt x="30" y="0"/>
                </a:lnTo>
                <a:lnTo>
                  <a:pt x="20" y="7"/>
                </a:lnTo>
                <a:lnTo>
                  <a:pt x="10" y="17"/>
                </a:lnTo>
                <a:lnTo>
                  <a:pt x="3" y="27"/>
                </a:lnTo>
                <a:lnTo>
                  <a:pt x="0" y="40"/>
                </a:lnTo>
                <a:lnTo>
                  <a:pt x="3" y="54"/>
                </a:lnTo>
                <a:lnTo>
                  <a:pt x="10" y="67"/>
                </a:lnTo>
                <a:lnTo>
                  <a:pt x="20" y="77"/>
                </a:lnTo>
                <a:lnTo>
                  <a:pt x="30" y="81"/>
                </a:lnTo>
                <a:lnTo>
                  <a:pt x="43" y="84"/>
                </a:lnTo>
                <a:lnTo>
                  <a:pt x="57" y="81"/>
                </a:lnTo>
                <a:lnTo>
                  <a:pt x="67" y="77"/>
                </a:lnTo>
                <a:lnTo>
                  <a:pt x="77" y="67"/>
                </a:lnTo>
                <a:lnTo>
                  <a:pt x="83" y="54"/>
                </a:lnTo>
                <a:lnTo>
                  <a:pt x="87"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3" name="Freeform 1339"/>
          <p:cNvSpPr>
            <a:spLocks/>
          </p:cNvSpPr>
          <p:nvPr/>
        </p:nvSpPr>
        <p:spPr bwMode="auto">
          <a:xfrm>
            <a:off x="2854325" y="5200650"/>
            <a:ext cx="133350" cy="133350"/>
          </a:xfrm>
          <a:custGeom>
            <a:avLst/>
            <a:gdLst>
              <a:gd name="T0" fmla="*/ 2147483647 w 84"/>
              <a:gd name="T1" fmla="*/ 2147483647 h 84"/>
              <a:gd name="T2" fmla="*/ 2147483647 w 84"/>
              <a:gd name="T3" fmla="*/ 2147483647 h 84"/>
              <a:gd name="T4" fmla="*/ 2147483647 w 84"/>
              <a:gd name="T5" fmla="*/ 2147483647 h 84"/>
              <a:gd name="T6" fmla="*/ 2147483647 w 84"/>
              <a:gd name="T7" fmla="*/ 2147483647 h 84"/>
              <a:gd name="T8" fmla="*/ 2147483647 w 84"/>
              <a:gd name="T9" fmla="*/ 0 h 84"/>
              <a:gd name="T10" fmla="*/ 2147483647 w 84"/>
              <a:gd name="T11" fmla="*/ 0 h 84"/>
              <a:gd name="T12" fmla="*/ 2147483647 w 84"/>
              <a:gd name="T13" fmla="*/ 0 h 84"/>
              <a:gd name="T14" fmla="*/ 2147483647 w 84"/>
              <a:gd name="T15" fmla="*/ 2147483647 h 84"/>
              <a:gd name="T16" fmla="*/ 2147483647 w 84"/>
              <a:gd name="T17" fmla="*/ 2147483647 h 84"/>
              <a:gd name="T18" fmla="*/ 0 w 84"/>
              <a:gd name="T19" fmla="*/ 2147483647 h 84"/>
              <a:gd name="T20" fmla="*/ 0 w 84"/>
              <a:gd name="T21" fmla="*/ 2147483647 h 84"/>
              <a:gd name="T22" fmla="*/ 0 w 84"/>
              <a:gd name="T23" fmla="*/ 2147483647 h 84"/>
              <a:gd name="T24" fmla="*/ 2147483647 w 84"/>
              <a:gd name="T25" fmla="*/ 2147483647 h 84"/>
              <a:gd name="T26" fmla="*/ 2147483647 w 84"/>
              <a:gd name="T27" fmla="*/ 2147483647 h 84"/>
              <a:gd name="T28" fmla="*/ 2147483647 w 84"/>
              <a:gd name="T29" fmla="*/ 2147483647 h 84"/>
              <a:gd name="T30" fmla="*/ 2147483647 w 84"/>
              <a:gd name="T31" fmla="*/ 2147483647 h 84"/>
              <a:gd name="T32" fmla="*/ 2147483647 w 84"/>
              <a:gd name="T33" fmla="*/ 2147483647 h 84"/>
              <a:gd name="T34" fmla="*/ 2147483647 w 84"/>
              <a:gd name="T35" fmla="*/ 2147483647 h 84"/>
              <a:gd name="T36" fmla="*/ 2147483647 w 84"/>
              <a:gd name="T37" fmla="*/ 2147483647 h 84"/>
              <a:gd name="T38" fmla="*/ 2147483647 w 84"/>
              <a:gd name="T39" fmla="*/ 2147483647 h 84"/>
              <a:gd name="T40" fmla="*/ 2147483647 w 84"/>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4"/>
              <a:gd name="T65" fmla="*/ 84 w 84"/>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4">
                <a:moveTo>
                  <a:pt x="84" y="40"/>
                </a:moveTo>
                <a:lnTo>
                  <a:pt x="80" y="27"/>
                </a:lnTo>
                <a:lnTo>
                  <a:pt x="77" y="17"/>
                </a:lnTo>
                <a:lnTo>
                  <a:pt x="67" y="7"/>
                </a:lnTo>
                <a:lnTo>
                  <a:pt x="54" y="0"/>
                </a:lnTo>
                <a:lnTo>
                  <a:pt x="40" y="0"/>
                </a:lnTo>
                <a:lnTo>
                  <a:pt x="27" y="0"/>
                </a:lnTo>
                <a:lnTo>
                  <a:pt x="17" y="7"/>
                </a:lnTo>
                <a:lnTo>
                  <a:pt x="7" y="17"/>
                </a:lnTo>
                <a:lnTo>
                  <a:pt x="0" y="27"/>
                </a:lnTo>
                <a:lnTo>
                  <a:pt x="0" y="40"/>
                </a:lnTo>
                <a:lnTo>
                  <a:pt x="0" y="54"/>
                </a:lnTo>
                <a:lnTo>
                  <a:pt x="7" y="67"/>
                </a:lnTo>
                <a:lnTo>
                  <a:pt x="17" y="74"/>
                </a:lnTo>
                <a:lnTo>
                  <a:pt x="27" y="81"/>
                </a:lnTo>
                <a:lnTo>
                  <a:pt x="40" y="84"/>
                </a:lnTo>
                <a:lnTo>
                  <a:pt x="54" y="81"/>
                </a:lnTo>
                <a:lnTo>
                  <a:pt x="67" y="74"/>
                </a:lnTo>
                <a:lnTo>
                  <a:pt x="77" y="67"/>
                </a:lnTo>
                <a:lnTo>
                  <a:pt x="80" y="54"/>
                </a:lnTo>
                <a:lnTo>
                  <a:pt x="84"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4" name="Freeform 1340"/>
          <p:cNvSpPr>
            <a:spLocks/>
          </p:cNvSpPr>
          <p:nvPr/>
        </p:nvSpPr>
        <p:spPr bwMode="auto">
          <a:xfrm>
            <a:off x="3221038" y="5200650"/>
            <a:ext cx="133350" cy="133350"/>
          </a:xfrm>
          <a:custGeom>
            <a:avLst/>
            <a:gdLst>
              <a:gd name="T0" fmla="*/ 2147483647 w 84"/>
              <a:gd name="T1" fmla="*/ 2147483647 h 84"/>
              <a:gd name="T2" fmla="*/ 2147483647 w 84"/>
              <a:gd name="T3" fmla="*/ 2147483647 h 84"/>
              <a:gd name="T4" fmla="*/ 2147483647 w 84"/>
              <a:gd name="T5" fmla="*/ 2147483647 h 84"/>
              <a:gd name="T6" fmla="*/ 2147483647 w 84"/>
              <a:gd name="T7" fmla="*/ 2147483647 h 84"/>
              <a:gd name="T8" fmla="*/ 2147483647 w 84"/>
              <a:gd name="T9" fmla="*/ 0 h 84"/>
              <a:gd name="T10" fmla="*/ 2147483647 w 84"/>
              <a:gd name="T11" fmla="*/ 0 h 84"/>
              <a:gd name="T12" fmla="*/ 2147483647 w 84"/>
              <a:gd name="T13" fmla="*/ 0 h 84"/>
              <a:gd name="T14" fmla="*/ 2147483647 w 84"/>
              <a:gd name="T15" fmla="*/ 2147483647 h 84"/>
              <a:gd name="T16" fmla="*/ 2147483647 w 84"/>
              <a:gd name="T17" fmla="*/ 2147483647 h 84"/>
              <a:gd name="T18" fmla="*/ 2147483647 w 84"/>
              <a:gd name="T19" fmla="*/ 2147483647 h 84"/>
              <a:gd name="T20" fmla="*/ 0 w 84"/>
              <a:gd name="T21" fmla="*/ 2147483647 h 84"/>
              <a:gd name="T22" fmla="*/ 2147483647 w 84"/>
              <a:gd name="T23" fmla="*/ 2147483647 h 84"/>
              <a:gd name="T24" fmla="*/ 2147483647 w 84"/>
              <a:gd name="T25" fmla="*/ 2147483647 h 84"/>
              <a:gd name="T26" fmla="*/ 2147483647 w 84"/>
              <a:gd name="T27" fmla="*/ 2147483647 h 84"/>
              <a:gd name="T28" fmla="*/ 2147483647 w 84"/>
              <a:gd name="T29" fmla="*/ 2147483647 h 84"/>
              <a:gd name="T30" fmla="*/ 2147483647 w 84"/>
              <a:gd name="T31" fmla="*/ 2147483647 h 84"/>
              <a:gd name="T32" fmla="*/ 2147483647 w 84"/>
              <a:gd name="T33" fmla="*/ 2147483647 h 84"/>
              <a:gd name="T34" fmla="*/ 2147483647 w 84"/>
              <a:gd name="T35" fmla="*/ 2147483647 h 84"/>
              <a:gd name="T36" fmla="*/ 2147483647 w 84"/>
              <a:gd name="T37" fmla="*/ 2147483647 h 84"/>
              <a:gd name="T38" fmla="*/ 2147483647 w 84"/>
              <a:gd name="T39" fmla="*/ 2147483647 h 84"/>
              <a:gd name="T40" fmla="*/ 2147483647 w 84"/>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4"/>
              <a:gd name="T65" fmla="*/ 84 w 84"/>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4">
                <a:moveTo>
                  <a:pt x="84" y="40"/>
                </a:moveTo>
                <a:lnTo>
                  <a:pt x="84" y="27"/>
                </a:lnTo>
                <a:lnTo>
                  <a:pt x="77" y="17"/>
                </a:lnTo>
                <a:lnTo>
                  <a:pt x="67" y="7"/>
                </a:lnTo>
                <a:lnTo>
                  <a:pt x="57" y="0"/>
                </a:lnTo>
                <a:lnTo>
                  <a:pt x="43" y="0"/>
                </a:lnTo>
                <a:lnTo>
                  <a:pt x="30" y="0"/>
                </a:lnTo>
                <a:lnTo>
                  <a:pt x="17" y="7"/>
                </a:lnTo>
                <a:lnTo>
                  <a:pt x="10" y="17"/>
                </a:lnTo>
                <a:lnTo>
                  <a:pt x="3" y="27"/>
                </a:lnTo>
                <a:lnTo>
                  <a:pt x="0" y="40"/>
                </a:lnTo>
                <a:lnTo>
                  <a:pt x="3" y="54"/>
                </a:lnTo>
                <a:lnTo>
                  <a:pt x="10" y="67"/>
                </a:lnTo>
                <a:lnTo>
                  <a:pt x="17" y="74"/>
                </a:lnTo>
                <a:lnTo>
                  <a:pt x="30" y="81"/>
                </a:lnTo>
                <a:lnTo>
                  <a:pt x="43" y="84"/>
                </a:lnTo>
                <a:lnTo>
                  <a:pt x="57" y="81"/>
                </a:lnTo>
                <a:lnTo>
                  <a:pt x="67" y="74"/>
                </a:lnTo>
                <a:lnTo>
                  <a:pt x="77" y="67"/>
                </a:lnTo>
                <a:lnTo>
                  <a:pt x="84" y="54"/>
                </a:lnTo>
                <a:lnTo>
                  <a:pt x="84"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5" name="Freeform 1341"/>
          <p:cNvSpPr>
            <a:spLocks/>
          </p:cNvSpPr>
          <p:nvPr/>
        </p:nvSpPr>
        <p:spPr bwMode="auto">
          <a:xfrm>
            <a:off x="3587750" y="5200650"/>
            <a:ext cx="138113" cy="133350"/>
          </a:xfrm>
          <a:custGeom>
            <a:avLst/>
            <a:gdLst>
              <a:gd name="T0" fmla="*/ 2147483647 w 87"/>
              <a:gd name="T1" fmla="*/ 2147483647 h 84"/>
              <a:gd name="T2" fmla="*/ 2147483647 w 87"/>
              <a:gd name="T3" fmla="*/ 2147483647 h 84"/>
              <a:gd name="T4" fmla="*/ 2147483647 w 87"/>
              <a:gd name="T5" fmla="*/ 2147483647 h 84"/>
              <a:gd name="T6" fmla="*/ 2147483647 w 87"/>
              <a:gd name="T7" fmla="*/ 2147483647 h 84"/>
              <a:gd name="T8" fmla="*/ 2147483647 w 87"/>
              <a:gd name="T9" fmla="*/ 0 h 84"/>
              <a:gd name="T10" fmla="*/ 2147483647 w 87"/>
              <a:gd name="T11" fmla="*/ 0 h 84"/>
              <a:gd name="T12" fmla="*/ 2147483647 w 87"/>
              <a:gd name="T13" fmla="*/ 0 h 84"/>
              <a:gd name="T14" fmla="*/ 2147483647 w 87"/>
              <a:gd name="T15" fmla="*/ 2147483647 h 84"/>
              <a:gd name="T16" fmla="*/ 2147483647 w 87"/>
              <a:gd name="T17" fmla="*/ 2147483647 h 84"/>
              <a:gd name="T18" fmla="*/ 2147483647 w 87"/>
              <a:gd name="T19" fmla="*/ 2147483647 h 84"/>
              <a:gd name="T20" fmla="*/ 0 w 87"/>
              <a:gd name="T21" fmla="*/ 2147483647 h 84"/>
              <a:gd name="T22" fmla="*/ 2147483647 w 87"/>
              <a:gd name="T23" fmla="*/ 2147483647 h 84"/>
              <a:gd name="T24" fmla="*/ 2147483647 w 87"/>
              <a:gd name="T25" fmla="*/ 2147483647 h 84"/>
              <a:gd name="T26" fmla="*/ 2147483647 w 87"/>
              <a:gd name="T27" fmla="*/ 2147483647 h 84"/>
              <a:gd name="T28" fmla="*/ 2147483647 w 87"/>
              <a:gd name="T29" fmla="*/ 2147483647 h 84"/>
              <a:gd name="T30" fmla="*/ 2147483647 w 87"/>
              <a:gd name="T31" fmla="*/ 2147483647 h 84"/>
              <a:gd name="T32" fmla="*/ 2147483647 w 87"/>
              <a:gd name="T33" fmla="*/ 2147483647 h 84"/>
              <a:gd name="T34" fmla="*/ 2147483647 w 87"/>
              <a:gd name="T35" fmla="*/ 2147483647 h 84"/>
              <a:gd name="T36" fmla="*/ 2147483647 w 87"/>
              <a:gd name="T37" fmla="*/ 2147483647 h 84"/>
              <a:gd name="T38" fmla="*/ 2147483647 w 87"/>
              <a:gd name="T39" fmla="*/ 2147483647 h 84"/>
              <a:gd name="T40" fmla="*/ 2147483647 w 87"/>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7"/>
              <a:gd name="T64" fmla="*/ 0 h 84"/>
              <a:gd name="T65" fmla="*/ 87 w 87"/>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7" h="84">
                <a:moveTo>
                  <a:pt x="87" y="40"/>
                </a:moveTo>
                <a:lnTo>
                  <a:pt x="84" y="27"/>
                </a:lnTo>
                <a:lnTo>
                  <a:pt x="77" y="17"/>
                </a:lnTo>
                <a:lnTo>
                  <a:pt x="67" y="7"/>
                </a:lnTo>
                <a:lnTo>
                  <a:pt x="57" y="0"/>
                </a:lnTo>
                <a:lnTo>
                  <a:pt x="43" y="0"/>
                </a:lnTo>
                <a:lnTo>
                  <a:pt x="30" y="0"/>
                </a:lnTo>
                <a:lnTo>
                  <a:pt x="20" y="7"/>
                </a:lnTo>
                <a:lnTo>
                  <a:pt x="10" y="17"/>
                </a:lnTo>
                <a:lnTo>
                  <a:pt x="3" y="27"/>
                </a:lnTo>
                <a:lnTo>
                  <a:pt x="0" y="40"/>
                </a:lnTo>
                <a:lnTo>
                  <a:pt x="3" y="54"/>
                </a:lnTo>
                <a:lnTo>
                  <a:pt x="10" y="67"/>
                </a:lnTo>
                <a:lnTo>
                  <a:pt x="20" y="77"/>
                </a:lnTo>
                <a:lnTo>
                  <a:pt x="30" y="81"/>
                </a:lnTo>
                <a:lnTo>
                  <a:pt x="43" y="84"/>
                </a:lnTo>
                <a:lnTo>
                  <a:pt x="57" y="81"/>
                </a:lnTo>
                <a:lnTo>
                  <a:pt x="67" y="77"/>
                </a:lnTo>
                <a:lnTo>
                  <a:pt x="77" y="67"/>
                </a:lnTo>
                <a:lnTo>
                  <a:pt x="84" y="54"/>
                </a:lnTo>
                <a:lnTo>
                  <a:pt x="87"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6" name="Freeform 1342"/>
          <p:cNvSpPr>
            <a:spLocks/>
          </p:cNvSpPr>
          <p:nvPr/>
        </p:nvSpPr>
        <p:spPr bwMode="auto">
          <a:xfrm>
            <a:off x="3959225" y="5200650"/>
            <a:ext cx="133350" cy="133350"/>
          </a:xfrm>
          <a:custGeom>
            <a:avLst/>
            <a:gdLst>
              <a:gd name="T0" fmla="*/ 2147483647 w 84"/>
              <a:gd name="T1" fmla="*/ 2147483647 h 84"/>
              <a:gd name="T2" fmla="*/ 2147483647 w 84"/>
              <a:gd name="T3" fmla="*/ 2147483647 h 84"/>
              <a:gd name="T4" fmla="*/ 2147483647 w 84"/>
              <a:gd name="T5" fmla="*/ 2147483647 h 84"/>
              <a:gd name="T6" fmla="*/ 2147483647 w 84"/>
              <a:gd name="T7" fmla="*/ 2147483647 h 84"/>
              <a:gd name="T8" fmla="*/ 2147483647 w 84"/>
              <a:gd name="T9" fmla="*/ 2147483647 h 84"/>
              <a:gd name="T10" fmla="*/ 2147483647 w 84"/>
              <a:gd name="T11" fmla="*/ 0 h 84"/>
              <a:gd name="T12" fmla="*/ 2147483647 w 84"/>
              <a:gd name="T13" fmla="*/ 2147483647 h 84"/>
              <a:gd name="T14" fmla="*/ 2147483647 w 84"/>
              <a:gd name="T15" fmla="*/ 2147483647 h 84"/>
              <a:gd name="T16" fmla="*/ 2147483647 w 84"/>
              <a:gd name="T17" fmla="*/ 2147483647 h 84"/>
              <a:gd name="T18" fmla="*/ 0 w 84"/>
              <a:gd name="T19" fmla="*/ 2147483647 h 84"/>
              <a:gd name="T20" fmla="*/ 0 w 84"/>
              <a:gd name="T21" fmla="*/ 2147483647 h 84"/>
              <a:gd name="T22" fmla="*/ 0 w 84"/>
              <a:gd name="T23" fmla="*/ 2147483647 h 84"/>
              <a:gd name="T24" fmla="*/ 2147483647 w 84"/>
              <a:gd name="T25" fmla="*/ 2147483647 h 84"/>
              <a:gd name="T26" fmla="*/ 2147483647 w 84"/>
              <a:gd name="T27" fmla="*/ 2147483647 h 84"/>
              <a:gd name="T28" fmla="*/ 2147483647 w 84"/>
              <a:gd name="T29" fmla="*/ 2147483647 h 84"/>
              <a:gd name="T30" fmla="*/ 2147483647 w 84"/>
              <a:gd name="T31" fmla="*/ 2147483647 h 84"/>
              <a:gd name="T32" fmla="*/ 2147483647 w 84"/>
              <a:gd name="T33" fmla="*/ 2147483647 h 84"/>
              <a:gd name="T34" fmla="*/ 2147483647 w 84"/>
              <a:gd name="T35" fmla="*/ 2147483647 h 84"/>
              <a:gd name="T36" fmla="*/ 2147483647 w 84"/>
              <a:gd name="T37" fmla="*/ 2147483647 h 84"/>
              <a:gd name="T38" fmla="*/ 2147483647 w 84"/>
              <a:gd name="T39" fmla="*/ 2147483647 h 84"/>
              <a:gd name="T40" fmla="*/ 2147483647 w 84"/>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4"/>
              <a:gd name="T65" fmla="*/ 84 w 84"/>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4">
                <a:moveTo>
                  <a:pt x="84" y="44"/>
                </a:moveTo>
                <a:lnTo>
                  <a:pt x="80" y="30"/>
                </a:lnTo>
                <a:lnTo>
                  <a:pt x="77" y="17"/>
                </a:lnTo>
                <a:lnTo>
                  <a:pt x="67" y="10"/>
                </a:lnTo>
                <a:lnTo>
                  <a:pt x="54" y="4"/>
                </a:lnTo>
                <a:lnTo>
                  <a:pt x="40" y="0"/>
                </a:lnTo>
                <a:lnTo>
                  <a:pt x="27" y="4"/>
                </a:lnTo>
                <a:lnTo>
                  <a:pt x="17" y="10"/>
                </a:lnTo>
                <a:lnTo>
                  <a:pt x="7" y="17"/>
                </a:lnTo>
                <a:lnTo>
                  <a:pt x="0" y="30"/>
                </a:lnTo>
                <a:lnTo>
                  <a:pt x="0" y="44"/>
                </a:lnTo>
                <a:lnTo>
                  <a:pt x="0" y="57"/>
                </a:lnTo>
                <a:lnTo>
                  <a:pt x="7" y="67"/>
                </a:lnTo>
                <a:lnTo>
                  <a:pt x="17" y="77"/>
                </a:lnTo>
                <a:lnTo>
                  <a:pt x="27" y="84"/>
                </a:lnTo>
                <a:lnTo>
                  <a:pt x="40" y="84"/>
                </a:lnTo>
                <a:lnTo>
                  <a:pt x="54" y="84"/>
                </a:lnTo>
                <a:lnTo>
                  <a:pt x="67" y="77"/>
                </a:lnTo>
                <a:lnTo>
                  <a:pt x="77" y="67"/>
                </a:lnTo>
                <a:lnTo>
                  <a:pt x="80" y="57"/>
                </a:lnTo>
                <a:lnTo>
                  <a:pt x="84" y="44"/>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7" name="Freeform 1343"/>
          <p:cNvSpPr>
            <a:spLocks/>
          </p:cNvSpPr>
          <p:nvPr/>
        </p:nvSpPr>
        <p:spPr bwMode="auto">
          <a:xfrm>
            <a:off x="4325938" y="5200650"/>
            <a:ext cx="133350" cy="138113"/>
          </a:xfrm>
          <a:custGeom>
            <a:avLst/>
            <a:gdLst>
              <a:gd name="T0" fmla="*/ 2147483647 w 84"/>
              <a:gd name="T1" fmla="*/ 2147483647 h 87"/>
              <a:gd name="T2" fmla="*/ 2147483647 w 84"/>
              <a:gd name="T3" fmla="*/ 2147483647 h 87"/>
              <a:gd name="T4" fmla="*/ 2147483647 w 84"/>
              <a:gd name="T5" fmla="*/ 2147483647 h 87"/>
              <a:gd name="T6" fmla="*/ 2147483647 w 84"/>
              <a:gd name="T7" fmla="*/ 2147483647 h 87"/>
              <a:gd name="T8" fmla="*/ 2147483647 w 84"/>
              <a:gd name="T9" fmla="*/ 2147483647 h 87"/>
              <a:gd name="T10" fmla="*/ 2147483647 w 84"/>
              <a:gd name="T11" fmla="*/ 0 h 87"/>
              <a:gd name="T12" fmla="*/ 2147483647 w 84"/>
              <a:gd name="T13" fmla="*/ 2147483647 h 87"/>
              <a:gd name="T14" fmla="*/ 2147483647 w 84"/>
              <a:gd name="T15" fmla="*/ 2147483647 h 87"/>
              <a:gd name="T16" fmla="*/ 2147483647 w 84"/>
              <a:gd name="T17" fmla="*/ 2147483647 h 87"/>
              <a:gd name="T18" fmla="*/ 2147483647 w 84"/>
              <a:gd name="T19" fmla="*/ 2147483647 h 87"/>
              <a:gd name="T20" fmla="*/ 0 w 84"/>
              <a:gd name="T21" fmla="*/ 2147483647 h 87"/>
              <a:gd name="T22" fmla="*/ 2147483647 w 84"/>
              <a:gd name="T23" fmla="*/ 2147483647 h 87"/>
              <a:gd name="T24" fmla="*/ 2147483647 w 84"/>
              <a:gd name="T25" fmla="*/ 2147483647 h 87"/>
              <a:gd name="T26" fmla="*/ 2147483647 w 84"/>
              <a:gd name="T27" fmla="*/ 2147483647 h 87"/>
              <a:gd name="T28" fmla="*/ 2147483647 w 84"/>
              <a:gd name="T29" fmla="*/ 2147483647 h 87"/>
              <a:gd name="T30" fmla="*/ 2147483647 w 84"/>
              <a:gd name="T31" fmla="*/ 2147483647 h 87"/>
              <a:gd name="T32" fmla="*/ 2147483647 w 84"/>
              <a:gd name="T33" fmla="*/ 2147483647 h 87"/>
              <a:gd name="T34" fmla="*/ 2147483647 w 84"/>
              <a:gd name="T35" fmla="*/ 2147483647 h 87"/>
              <a:gd name="T36" fmla="*/ 2147483647 w 84"/>
              <a:gd name="T37" fmla="*/ 2147483647 h 87"/>
              <a:gd name="T38" fmla="*/ 2147483647 w 84"/>
              <a:gd name="T39" fmla="*/ 2147483647 h 87"/>
              <a:gd name="T40" fmla="*/ 2147483647 w 84"/>
              <a:gd name="T41" fmla="*/ 2147483647 h 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7"/>
              <a:gd name="T65" fmla="*/ 84 w 84"/>
              <a:gd name="T66" fmla="*/ 87 h 8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7">
                <a:moveTo>
                  <a:pt x="84" y="44"/>
                </a:moveTo>
                <a:lnTo>
                  <a:pt x="84" y="30"/>
                </a:lnTo>
                <a:lnTo>
                  <a:pt x="77" y="20"/>
                </a:lnTo>
                <a:lnTo>
                  <a:pt x="67" y="10"/>
                </a:lnTo>
                <a:lnTo>
                  <a:pt x="57" y="4"/>
                </a:lnTo>
                <a:lnTo>
                  <a:pt x="44" y="0"/>
                </a:lnTo>
                <a:lnTo>
                  <a:pt x="30" y="4"/>
                </a:lnTo>
                <a:lnTo>
                  <a:pt x="17" y="10"/>
                </a:lnTo>
                <a:lnTo>
                  <a:pt x="10" y="20"/>
                </a:lnTo>
                <a:lnTo>
                  <a:pt x="3" y="30"/>
                </a:lnTo>
                <a:lnTo>
                  <a:pt x="0" y="44"/>
                </a:lnTo>
                <a:lnTo>
                  <a:pt x="3" y="57"/>
                </a:lnTo>
                <a:lnTo>
                  <a:pt x="10" y="67"/>
                </a:lnTo>
                <a:lnTo>
                  <a:pt x="17" y="77"/>
                </a:lnTo>
                <a:lnTo>
                  <a:pt x="30" y="84"/>
                </a:lnTo>
                <a:lnTo>
                  <a:pt x="44" y="87"/>
                </a:lnTo>
                <a:lnTo>
                  <a:pt x="57" y="84"/>
                </a:lnTo>
                <a:lnTo>
                  <a:pt x="67" y="77"/>
                </a:lnTo>
                <a:lnTo>
                  <a:pt x="77" y="67"/>
                </a:lnTo>
                <a:lnTo>
                  <a:pt x="84" y="57"/>
                </a:lnTo>
                <a:lnTo>
                  <a:pt x="84" y="44"/>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8" name="Freeform 1344"/>
          <p:cNvSpPr>
            <a:spLocks/>
          </p:cNvSpPr>
          <p:nvPr/>
        </p:nvSpPr>
        <p:spPr bwMode="auto">
          <a:xfrm>
            <a:off x="4697413" y="5207000"/>
            <a:ext cx="133350" cy="131763"/>
          </a:xfrm>
          <a:custGeom>
            <a:avLst/>
            <a:gdLst>
              <a:gd name="T0" fmla="*/ 2147483647 w 84"/>
              <a:gd name="T1" fmla="*/ 2147483647 h 83"/>
              <a:gd name="T2" fmla="*/ 2147483647 w 84"/>
              <a:gd name="T3" fmla="*/ 2147483647 h 83"/>
              <a:gd name="T4" fmla="*/ 2147483647 w 84"/>
              <a:gd name="T5" fmla="*/ 2147483647 h 83"/>
              <a:gd name="T6" fmla="*/ 2147483647 w 84"/>
              <a:gd name="T7" fmla="*/ 2147483647 h 83"/>
              <a:gd name="T8" fmla="*/ 2147483647 w 84"/>
              <a:gd name="T9" fmla="*/ 0 h 83"/>
              <a:gd name="T10" fmla="*/ 2147483647 w 84"/>
              <a:gd name="T11" fmla="*/ 0 h 83"/>
              <a:gd name="T12" fmla="*/ 2147483647 w 84"/>
              <a:gd name="T13" fmla="*/ 0 h 83"/>
              <a:gd name="T14" fmla="*/ 2147483647 w 84"/>
              <a:gd name="T15" fmla="*/ 2147483647 h 83"/>
              <a:gd name="T16" fmla="*/ 2147483647 w 84"/>
              <a:gd name="T17" fmla="*/ 2147483647 h 83"/>
              <a:gd name="T18" fmla="*/ 0 w 84"/>
              <a:gd name="T19" fmla="*/ 2147483647 h 83"/>
              <a:gd name="T20" fmla="*/ 0 w 84"/>
              <a:gd name="T21" fmla="*/ 2147483647 h 83"/>
              <a:gd name="T22" fmla="*/ 0 w 84"/>
              <a:gd name="T23" fmla="*/ 2147483647 h 83"/>
              <a:gd name="T24" fmla="*/ 2147483647 w 84"/>
              <a:gd name="T25" fmla="*/ 2147483647 h 83"/>
              <a:gd name="T26" fmla="*/ 2147483647 w 84"/>
              <a:gd name="T27" fmla="*/ 2147483647 h 83"/>
              <a:gd name="T28" fmla="*/ 2147483647 w 84"/>
              <a:gd name="T29" fmla="*/ 2147483647 h 83"/>
              <a:gd name="T30" fmla="*/ 2147483647 w 84"/>
              <a:gd name="T31" fmla="*/ 2147483647 h 83"/>
              <a:gd name="T32" fmla="*/ 2147483647 w 84"/>
              <a:gd name="T33" fmla="*/ 2147483647 h 83"/>
              <a:gd name="T34" fmla="*/ 2147483647 w 84"/>
              <a:gd name="T35" fmla="*/ 2147483647 h 83"/>
              <a:gd name="T36" fmla="*/ 2147483647 w 84"/>
              <a:gd name="T37" fmla="*/ 2147483647 h 83"/>
              <a:gd name="T38" fmla="*/ 2147483647 w 84"/>
              <a:gd name="T39" fmla="*/ 2147483647 h 83"/>
              <a:gd name="T40" fmla="*/ 2147483647 w 84"/>
              <a:gd name="T41" fmla="*/ 2147483647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3"/>
              <a:gd name="T65" fmla="*/ 84 w 84"/>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3">
                <a:moveTo>
                  <a:pt x="84" y="40"/>
                </a:moveTo>
                <a:lnTo>
                  <a:pt x="81" y="26"/>
                </a:lnTo>
                <a:lnTo>
                  <a:pt x="74" y="16"/>
                </a:lnTo>
                <a:lnTo>
                  <a:pt x="67" y="6"/>
                </a:lnTo>
                <a:lnTo>
                  <a:pt x="54" y="0"/>
                </a:lnTo>
                <a:lnTo>
                  <a:pt x="40" y="0"/>
                </a:lnTo>
                <a:lnTo>
                  <a:pt x="27" y="0"/>
                </a:lnTo>
                <a:lnTo>
                  <a:pt x="17" y="6"/>
                </a:lnTo>
                <a:lnTo>
                  <a:pt x="7" y="16"/>
                </a:lnTo>
                <a:lnTo>
                  <a:pt x="0" y="26"/>
                </a:lnTo>
                <a:lnTo>
                  <a:pt x="0" y="40"/>
                </a:lnTo>
                <a:lnTo>
                  <a:pt x="0" y="53"/>
                </a:lnTo>
                <a:lnTo>
                  <a:pt x="7" y="66"/>
                </a:lnTo>
                <a:lnTo>
                  <a:pt x="17" y="73"/>
                </a:lnTo>
                <a:lnTo>
                  <a:pt x="27" y="80"/>
                </a:lnTo>
                <a:lnTo>
                  <a:pt x="40" y="83"/>
                </a:lnTo>
                <a:lnTo>
                  <a:pt x="54" y="80"/>
                </a:lnTo>
                <a:lnTo>
                  <a:pt x="67" y="73"/>
                </a:lnTo>
                <a:lnTo>
                  <a:pt x="74" y="66"/>
                </a:lnTo>
                <a:lnTo>
                  <a:pt x="81" y="53"/>
                </a:lnTo>
                <a:lnTo>
                  <a:pt x="84"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29" name="Freeform 1345"/>
          <p:cNvSpPr>
            <a:spLocks/>
          </p:cNvSpPr>
          <p:nvPr/>
        </p:nvSpPr>
        <p:spPr bwMode="auto">
          <a:xfrm>
            <a:off x="5064125" y="5207000"/>
            <a:ext cx="133350" cy="131763"/>
          </a:xfrm>
          <a:custGeom>
            <a:avLst/>
            <a:gdLst>
              <a:gd name="T0" fmla="*/ 2147483647 w 84"/>
              <a:gd name="T1" fmla="*/ 2147483647 h 83"/>
              <a:gd name="T2" fmla="*/ 2147483647 w 84"/>
              <a:gd name="T3" fmla="*/ 2147483647 h 83"/>
              <a:gd name="T4" fmla="*/ 2147483647 w 84"/>
              <a:gd name="T5" fmla="*/ 2147483647 h 83"/>
              <a:gd name="T6" fmla="*/ 2147483647 w 84"/>
              <a:gd name="T7" fmla="*/ 2147483647 h 83"/>
              <a:gd name="T8" fmla="*/ 2147483647 w 84"/>
              <a:gd name="T9" fmla="*/ 0 h 83"/>
              <a:gd name="T10" fmla="*/ 2147483647 w 84"/>
              <a:gd name="T11" fmla="*/ 0 h 83"/>
              <a:gd name="T12" fmla="*/ 2147483647 w 84"/>
              <a:gd name="T13" fmla="*/ 0 h 83"/>
              <a:gd name="T14" fmla="*/ 2147483647 w 84"/>
              <a:gd name="T15" fmla="*/ 2147483647 h 83"/>
              <a:gd name="T16" fmla="*/ 2147483647 w 84"/>
              <a:gd name="T17" fmla="*/ 2147483647 h 83"/>
              <a:gd name="T18" fmla="*/ 2147483647 w 84"/>
              <a:gd name="T19" fmla="*/ 2147483647 h 83"/>
              <a:gd name="T20" fmla="*/ 0 w 84"/>
              <a:gd name="T21" fmla="*/ 2147483647 h 83"/>
              <a:gd name="T22" fmla="*/ 2147483647 w 84"/>
              <a:gd name="T23" fmla="*/ 2147483647 h 83"/>
              <a:gd name="T24" fmla="*/ 2147483647 w 84"/>
              <a:gd name="T25" fmla="*/ 2147483647 h 83"/>
              <a:gd name="T26" fmla="*/ 2147483647 w 84"/>
              <a:gd name="T27" fmla="*/ 2147483647 h 83"/>
              <a:gd name="T28" fmla="*/ 2147483647 w 84"/>
              <a:gd name="T29" fmla="*/ 2147483647 h 83"/>
              <a:gd name="T30" fmla="*/ 2147483647 w 84"/>
              <a:gd name="T31" fmla="*/ 2147483647 h 83"/>
              <a:gd name="T32" fmla="*/ 2147483647 w 84"/>
              <a:gd name="T33" fmla="*/ 2147483647 h 83"/>
              <a:gd name="T34" fmla="*/ 2147483647 w 84"/>
              <a:gd name="T35" fmla="*/ 2147483647 h 83"/>
              <a:gd name="T36" fmla="*/ 2147483647 w 84"/>
              <a:gd name="T37" fmla="*/ 2147483647 h 83"/>
              <a:gd name="T38" fmla="*/ 2147483647 w 84"/>
              <a:gd name="T39" fmla="*/ 2147483647 h 83"/>
              <a:gd name="T40" fmla="*/ 2147483647 w 84"/>
              <a:gd name="T41" fmla="*/ 2147483647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3"/>
              <a:gd name="T65" fmla="*/ 84 w 84"/>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3">
                <a:moveTo>
                  <a:pt x="84" y="40"/>
                </a:moveTo>
                <a:lnTo>
                  <a:pt x="84" y="26"/>
                </a:lnTo>
                <a:lnTo>
                  <a:pt x="77" y="16"/>
                </a:lnTo>
                <a:lnTo>
                  <a:pt x="67" y="6"/>
                </a:lnTo>
                <a:lnTo>
                  <a:pt x="57" y="0"/>
                </a:lnTo>
                <a:lnTo>
                  <a:pt x="44" y="0"/>
                </a:lnTo>
                <a:lnTo>
                  <a:pt x="30" y="0"/>
                </a:lnTo>
                <a:lnTo>
                  <a:pt x="17" y="6"/>
                </a:lnTo>
                <a:lnTo>
                  <a:pt x="7" y="16"/>
                </a:lnTo>
                <a:lnTo>
                  <a:pt x="4" y="26"/>
                </a:lnTo>
                <a:lnTo>
                  <a:pt x="0" y="40"/>
                </a:lnTo>
                <a:lnTo>
                  <a:pt x="4" y="53"/>
                </a:lnTo>
                <a:lnTo>
                  <a:pt x="7" y="66"/>
                </a:lnTo>
                <a:lnTo>
                  <a:pt x="17" y="73"/>
                </a:lnTo>
                <a:lnTo>
                  <a:pt x="30" y="80"/>
                </a:lnTo>
                <a:lnTo>
                  <a:pt x="44" y="83"/>
                </a:lnTo>
                <a:lnTo>
                  <a:pt x="57" y="80"/>
                </a:lnTo>
                <a:lnTo>
                  <a:pt x="67" y="73"/>
                </a:lnTo>
                <a:lnTo>
                  <a:pt x="77" y="66"/>
                </a:lnTo>
                <a:lnTo>
                  <a:pt x="84" y="53"/>
                </a:lnTo>
                <a:lnTo>
                  <a:pt x="84"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30" name="Freeform 1346"/>
          <p:cNvSpPr>
            <a:spLocks/>
          </p:cNvSpPr>
          <p:nvPr/>
        </p:nvSpPr>
        <p:spPr bwMode="auto">
          <a:xfrm>
            <a:off x="5430838" y="5207000"/>
            <a:ext cx="138112" cy="131763"/>
          </a:xfrm>
          <a:custGeom>
            <a:avLst/>
            <a:gdLst>
              <a:gd name="T0" fmla="*/ 2147483647 w 87"/>
              <a:gd name="T1" fmla="*/ 2147483647 h 83"/>
              <a:gd name="T2" fmla="*/ 2147483647 w 87"/>
              <a:gd name="T3" fmla="*/ 2147483647 h 83"/>
              <a:gd name="T4" fmla="*/ 2147483647 w 87"/>
              <a:gd name="T5" fmla="*/ 2147483647 h 83"/>
              <a:gd name="T6" fmla="*/ 2147483647 w 87"/>
              <a:gd name="T7" fmla="*/ 2147483647 h 83"/>
              <a:gd name="T8" fmla="*/ 2147483647 w 87"/>
              <a:gd name="T9" fmla="*/ 0 h 83"/>
              <a:gd name="T10" fmla="*/ 2147483647 w 87"/>
              <a:gd name="T11" fmla="*/ 0 h 83"/>
              <a:gd name="T12" fmla="*/ 2147483647 w 87"/>
              <a:gd name="T13" fmla="*/ 0 h 83"/>
              <a:gd name="T14" fmla="*/ 2147483647 w 87"/>
              <a:gd name="T15" fmla="*/ 2147483647 h 83"/>
              <a:gd name="T16" fmla="*/ 2147483647 w 87"/>
              <a:gd name="T17" fmla="*/ 2147483647 h 83"/>
              <a:gd name="T18" fmla="*/ 2147483647 w 87"/>
              <a:gd name="T19" fmla="*/ 2147483647 h 83"/>
              <a:gd name="T20" fmla="*/ 0 w 87"/>
              <a:gd name="T21" fmla="*/ 2147483647 h 83"/>
              <a:gd name="T22" fmla="*/ 2147483647 w 87"/>
              <a:gd name="T23" fmla="*/ 2147483647 h 83"/>
              <a:gd name="T24" fmla="*/ 2147483647 w 87"/>
              <a:gd name="T25" fmla="*/ 2147483647 h 83"/>
              <a:gd name="T26" fmla="*/ 2147483647 w 87"/>
              <a:gd name="T27" fmla="*/ 2147483647 h 83"/>
              <a:gd name="T28" fmla="*/ 2147483647 w 87"/>
              <a:gd name="T29" fmla="*/ 2147483647 h 83"/>
              <a:gd name="T30" fmla="*/ 2147483647 w 87"/>
              <a:gd name="T31" fmla="*/ 2147483647 h 83"/>
              <a:gd name="T32" fmla="*/ 2147483647 w 87"/>
              <a:gd name="T33" fmla="*/ 2147483647 h 83"/>
              <a:gd name="T34" fmla="*/ 2147483647 w 87"/>
              <a:gd name="T35" fmla="*/ 2147483647 h 83"/>
              <a:gd name="T36" fmla="*/ 2147483647 w 87"/>
              <a:gd name="T37" fmla="*/ 2147483647 h 83"/>
              <a:gd name="T38" fmla="*/ 2147483647 w 87"/>
              <a:gd name="T39" fmla="*/ 2147483647 h 83"/>
              <a:gd name="T40" fmla="*/ 2147483647 w 87"/>
              <a:gd name="T41" fmla="*/ 2147483647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7"/>
              <a:gd name="T64" fmla="*/ 0 h 83"/>
              <a:gd name="T65" fmla="*/ 87 w 87"/>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7" h="83">
                <a:moveTo>
                  <a:pt x="87" y="40"/>
                </a:moveTo>
                <a:lnTo>
                  <a:pt x="84" y="26"/>
                </a:lnTo>
                <a:lnTo>
                  <a:pt x="77" y="16"/>
                </a:lnTo>
                <a:lnTo>
                  <a:pt x="67" y="6"/>
                </a:lnTo>
                <a:lnTo>
                  <a:pt x="57" y="0"/>
                </a:lnTo>
                <a:lnTo>
                  <a:pt x="44" y="0"/>
                </a:lnTo>
                <a:lnTo>
                  <a:pt x="30" y="0"/>
                </a:lnTo>
                <a:lnTo>
                  <a:pt x="20" y="6"/>
                </a:lnTo>
                <a:lnTo>
                  <a:pt x="10" y="16"/>
                </a:lnTo>
                <a:lnTo>
                  <a:pt x="3" y="26"/>
                </a:lnTo>
                <a:lnTo>
                  <a:pt x="0" y="40"/>
                </a:lnTo>
                <a:lnTo>
                  <a:pt x="3" y="53"/>
                </a:lnTo>
                <a:lnTo>
                  <a:pt x="10" y="66"/>
                </a:lnTo>
                <a:lnTo>
                  <a:pt x="20" y="73"/>
                </a:lnTo>
                <a:lnTo>
                  <a:pt x="30" y="80"/>
                </a:lnTo>
                <a:lnTo>
                  <a:pt x="44" y="83"/>
                </a:lnTo>
                <a:lnTo>
                  <a:pt x="57" y="80"/>
                </a:lnTo>
                <a:lnTo>
                  <a:pt x="67" y="73"/>
                </a:lnTo>
                <a:lnTo>
                  <a:pt x="77" y="66"/>
                </a:lnTo>
                <a:lnTo>
                  <a:pt x="84" y="53"/>
                </a:lnTo>
                <a:lnTo>
                  <a:pt x="87"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31" name="Freeform 1347"/>
          <p:cNvSpPr>
            <a:spLocks/>
          </p:cNvSpPr>
          <p:nvPr/>
        </p:nvSpPr>
        <p:spPr bwMode="auto">
          <a:xfrm>
            <a:off x="5802313" y="5207000"/>
            <a:ext cx="133350" cy="131763"/>
          </a:xfrm>
          <a:custGeom>
            <a:avLst/>
            <a:gdLst>
              <a:gd name="T0" fmla="*/ 2147483647 w 84"/>
              <a:gd name="T1" fmla="*/ 2147483647 h 83"/>
              <a:gd name="T2" fmla="*/ 2147483647 w 84"/>
              <a:gd name="T3" fmla="*/ 2147483647 h 83"/>
              <a:gd name="T4" fmla="*/ 2147483647 w 84"/>
              <a:gd name="T5" fmla="*/ 2147483647 h 83"/>
              <a:gd name="T6" fmla="*/ 2147483647 w 84"/>
              <a:gd name="T7" fmla="*/ 2147483647 h 83"/>
              <a:gd name="T8" fmla="*/ 2147483647 w 84"/>
              <a:gd name="T9" fmla="*/ 0 h 83"/>
              <a:gd name="T10" fmla="*/ 2147483647 w 84"/>
              <a:gd name="T11" fmla="*/ 0 h 83"/>
              <a:gd name="T12" fmla="*/ 2147483647 w 84"/>
              <a:gd name="T13" fmla="*/ 0 h 83"/>
              <a:gd name="T14" fmla="*/ 2147483647 w 84"/>
              <a:gd name="T15" fmla="*/ 2147483647 h 83"/>
              <a:gd name="T16" fmla="*/ 2147483647 w 84"/>
              <a:gd name="T17" fmla="*/ 2147483647 h 83"/>
              <a:gd name="T18" fmla="*/ 0 w 84"/>
              <a:gd name="T19" fmla="*/ 2147483647 h 83"/>
              <a:gd name="T20" fmla="*/ 0 w 84"/>
              <a:gd name="T21" fmla="*/ 2147483647 h 83"/>
              <a:gd name="T22" fmla="*/ 0 w 84"/>
              <a:gd name="T23" fmla="*/ 2147483647 h 83"/>
              <a:gd name="T24" fmla="*/ 2147483647 w 84"/>
              <a:gd name="T25" fmla="*/ 2147483647 h 83"/>
              <a:gd name="T26" fmla="*/ 2147483647 w 84"/>
              <a:gd name="T27" fmla="*/ 2147483647 h 83"/>
              <a:gd name="T28" fmla="*/ 2147483647 w 84"/>
              <a:gd name="T29" fmla="*/ 2147483647 h 83"/>
              <a:gd name="T30" fmla="*/ 2147483647 w 84"/>
              <a:gd name="T31" fmla="*/ 2147483647 h 83"/>
              <a:gd name="T32" fmla="*/ 2147483647 w 84"/>
              <a:gd name="T33" fmla="*/ 2147483647 h 83"/>
              <a:gd name="T34" fmla="*/ 2147483647 w 84"/>
              <a:gd name="T35" fmla="*/ 2147483647 h 83"/>
              <a:gd name="T36" fmla="*/ 2147483647 w 84"/>
              <a:gd name="T37" fmla="*/ 2147483647 h 83"/>
              <a:gd name="T38" fmla="*/ 2147483647 w 84"/>
              <a:gd name="T39" fmla="*/ 2147483647 h 83"/>
              <a:gd name="T40" fmla="*/ 2147483647 w 84"/>
              <a:gd name="T41" fmla="*/ 2147483647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3"/>
              <a:gd name="T65" fmla="*/ 84 w 84"/>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3">
                <a:moveTo>
                  <a:pt x="84" y="40"/>
                </a:moveTo>
                <a:lnTo>
                  <a:pt x="81" y="26"/>
                </a:lnTo>
                <a:lnTo>
                  <a:pt x="74" y="16"/>
                </a:lnTo>
                <a:lnTo>
                  <a:pt x="67" y="6"/>
                </a:lnTo>
                <a:lnTo>
                  <a:pt x="54" y="0"/>
                </a:lnTo>
                <a:lnTo>
                  <a:pt x="41" y="0"/>
                </a:lnTo>
                <a:lnTo>
                  <a:pt x="27" y="0"/>
                </a:lnTo>
                <a:lnTo>
                  <a:pt x="17" y="6"/>
                </a:lnTo>
                <a:lnTo>
                  <a:pt x="7" y="16"/>
                </a:lnTo>
                <a:lnTo>
                  <a:pt x="0" y="26"/>
                </a:lnTo>
                <a:lnTo>
                  <a:pt x="0" y="40"/>
                </a:lnTo>
                <a:lnTo>
                  <a:pt x="0" y="53"/>
                </a:lnTo>
                <a:lnTo>
                  <a:pt x="7" y="66"/>
                </a:lnTo>
                <a:lnTo>
                  <a:pt x="17" y="73"/>
                </a:lnTo>
                <a:lnTo>
                  <a:pt x="27" y="80"/>
                </a:lnTo>
                <a:lnTo>
                  <a:pt x="41" y="83"/>
                </a:lnTo>
                <a:lnTo>
                  <a:pt x="54" y="80"/>
                </a:lnTo>
                <a:lnTo>
                  <a:pt x="67" y="73"/>
                </a:lnTo>
                <a:lnTo>
                  <a:pt x="74" y="66"/>
                </a:lnTo>
                <a:lnTo>
                  <a:pt x="81" y="53"/>
                </a:lnTo>
                <a:lnTo>
                  <a:pt x="84"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32" name="Freeform 1348"/>
          <p:cNvSpPr>
            <a:spLocks/>
          </p:cNvSpPr>
          <p:nvPr/>
        </p:nvSpPr>
        <p:spPr bwMode="auto">
          <a:xfrm>
            <a:off x="6169025" y="5207000"/>
            <a:ext cx="133350" cy="131763"/>
          </a:xfrm>
          <a:custGeom>
            <a:avLst/>
            <a:gdLst>
              <a:gd name="T0" fmla="*/ 2147483647 w 84"/>
              <a:gd name="T1" fmla="*/ 2147483647 h 83"/>
              <a:gd name="T2" fmla="*/ 2147483647 w 84"/>
              <a:gd name="T3" fmla="*/ 2147483647 h 83"/>
              <a:gd name="T4" fmla="*/ 2147483647 w 84"/>
              <a:gd name="T5" fmla="*/ 2147483647 h 83"/>
              <a:gd name="T6" fmla="*/ 2147483647 w 84"/>
              <a:gd name="T7" fmla="*/ 2147483647 h 83"/>
              <a:gd name="T8" fmla="*/ 2147483647 w 84"/>
              <a:gd name="T9" fmla="*/ 0 h 83"/>
              <a:gd name="T10" fmla="*/ 2147483647 w 84"/>
              <a:gd name="T11" fmla="*/ 0 h 83"/>
              <a:gd name="T12" fmla="*/ 2147483647 w 84"/>
              <a:gd name="T13" fmla="*/ 0 h 83"/>
              <a:gd name="T14" fmla="*/ 2147483647 w 84"/>
              <a:gd name="T15" fmla="*/ 2147483647 h 83"/>
              <a:gd name="T16" fmla="*/ 2147483647 w 84"/>
              <a:gd name="T17" fmla="*/ 2147483647 h 83"/>
              <a:gd name="T18" fmla="*/ 2147483647 w 84"/>
              <a:gd name="T19" fmla="*/ 2147483647 h 83"/>
              <a:gd name="T20" fmla="*/ 0 w 84"/>
              <a:gd name="T21" fmla="*/ 2147483647 h 83"/>
              <a:gd name="T22" fmla="*/ 2147483647 w 84"/>
              <a:gd name="T23" fmla="*/ 2147483647 h 83"/>
              <a:gd name="T24" fmla="*/ 2147483647 w 84"/>
              <a:gd name="T25" fmla="*/ 2147483647 h 83"/>
              <a:gd name="T26" fmla="*/ 2147483647 w 84"/>
              <a:gd name="T27" fmla="*/ 2147483647 h 83"/>
              <a:gd name="T28" fmla="*/ 2147483647 w 84"/>
              <a:gd name="T29" fmla="*/ 2147483647 h 83"/>
              <a:gd name="T30" fmla="*/ 2147483647 w 84"/>
              <a:gd name="T31" fmla="*/ 2147483647 h 83"/>
              <a:gd name="T32" fmla="*/ 2147483647 w 84"/>
              <a:gd name="T33" fmla="*/ 2147483647 h 83"/>
              <a:gd name="T34" fmla="*/ 2147483647 w 84"/>
              <a:gd name="T35" fmla="*/ 2147483647 h 83"/>
              <a:gd name="T36" fmla="*/ 2147483647 w 84"/>
              <a:gd name="T37" fmla="*/ 2147483647 h 83"/>
              <a:gd name="T38" fmla="*/ 2147483647 w 84"/>
              <a:gd name="T39" fmla="*/ 2147483647 h 83"/>
              <a:gd name="T40" fmla="*/ 2147483647 w 84"/>
              <a:gd name="T41" fmla="*/ 2147483647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3"/>
              <a:gd name="T65" fmla="*/ 84 w 84"/>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3">
                <a:moveTo>
                  <a:pt x="84" y="40"/>
                </a:moveTo>
                <a:lnTo>
                  <a:pt x="84" y="26"/>
                </a:lnTo>
                <a:lnTo>
                  <a:pt x="77" y="16"/>
                </a:lnTo>
                <a:lnTo>
                  <a:pt x="67" y="6"/>
                </a:lnTo>
                <a:lnTo>
                  <a:pt x="57" y="0"/>
                </a:lnTo>
                <a:lnTo>
                  <a:pt x="44" y="0"/>
                </a:lnTo>
                <a:lnTo>
                  <a:pt x="30" y="0"/>
                </a:lnTo>
                <a:lnTo>
                  <a:pt x="17" y="6"/>
                </a:lnTo>
                <a:lnTo>
                  <a:pt x="7" y="16"/>
                </a:lnTo>
                <a:lnTo>
                  <a:pt x="4" y="26"/>
                </a:lnTo>
                <a:lnTo>
                  <a:pt x="0" y="40"/>
                </a:lnTo>
                <a:lnTo>
                  <a:pt x="4" y="53"/>
                </a:lnTo>
                <a:lnTo>
                  <a:pt x="7" y="66"/>
                </a:lnTo>
                <a:lnTo>
                  <a:pt x="17" y="73"/>
                </a:lnTo>
                <a:lnTo>
                  <a:pt x="30" y="80"/>
                </a:lnTo>
                <a:lnTo>
                  <a:pt x="44" y="83"/>
                </a:lnTo>
                <a:lnTo>
                  <a:pt x="57" y="80"/>
                </a:lnTo>
                <a:lnTo>
                  <a:pt x="67" y="73"/>
                </a:lnTo>
                <a:lnTo>
                  <a:pt x="77" y="66"/>
                </a:lnTo>
                <a:lnTo>
                  <a:pt x="84" y="53"/>
                </a:lnTo>
                <a:lnTo>
                  <a:pt x="84"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33" name="Freeform 1349"/>
          <p:cNvSpPr>
            <a:spLocks/>
          </p:cNvSpPr>
          <p:nvPr/>
        </p:nvSpPr>
        <p:spPr bwMode="auto">
          <a:xfrm>
            <a:off x="6535738" y="5207000"/>
            <a:ext cx="138112" cy="131763"/>
          </a:xfrm>
          <a:custGeom>
            <a:avLst/>
            <a:gdLst>
              <a:gd name="T0" fmla="*/ 2147483647 w 87"/>
              <a:gd name="T1" fmla="*/ 2147483647 h 83"/>
              <a:gd name="T2" fmla="*/ 2147483647 w 87"/>
              <a:gd name="T3" fmla="*/ 2147483647 h 83"/>
              <a:gd name="T4" fmla="*/ 2147483647 w 87"/>
              <a:gd name="T5" fmla="*/ 2147483647 h 83"/>
              <a:gd name="T6" fmla="*/ 2147483647 w 87"/>
              <a:gd name="T7" fmla="*/ 2147483647 h 83"/>
              <a:gd name="T8" fmla="*/ 2147483647 w 87"/>
              <a:gd name="T9" fmla="*/ 0 h 83"/>
              <a:gd name="T10" fmla="*/ 2147483647 w 87"/>
              <a:gd name="T11" fmla="*/ 0 h 83"/>
              <a:gd name="T12" fmla="*/ 2147483647 w 87"/>
              <a:gd name="T13" fmla="*/ 0 h 83"/>
              <a:gd name="T14" fmla="*/ 2147483647 w 87"/>
              <a:gd name="T15" fmla="*/ 2147483647 h 83"/>
              <a:gd name="T16" fmla="*/ 2147483647 w 87"/>
              <a:gd name="T17" fmla="*/ 2147483647 h 83"/>
              <a:gd name="T18" fmla="*/ 2147483647 w 87"/>
              <a:gd name="T19" fmla="*/ 2147483647 h 83"/>
              <a:gd name="T20" fmla="*/ 0 w 87"/>
              <a:gd name="T21" fmla="*/ 2147483647 h 83"/>
              <a:gd name="T22" fmla="*/ 2147483647 w 87"/>
              <a:gd name="T23" fmla="*/ 2147483647 h 83"/>
              <a:gd name="T24" fmla="*/ 2147483647 w 87"/>
              <a:gd name="T25" fmla="*/ 2147483647 h 83"/>
              <a:gd name="T26" fmla="*/ 2147483647 w 87"/>
              <a:gd name="T27" fmla="*/ 2147483647 h 83"/>
              <a:gd name="T28" fmla="*/ 2147483647 w 87"/>
              <a:gd name="T29" fmla="*/ 2147483647 h 83"/>
              <a:gd name="T30" fmla="*/ 2147483647 w 87"/>
              <a:gd name="T31" fmla="*/ 2147483647 h 83"/>
              <a:gd name="T32" fmla="*/ 2147483647 w 87"/>
              <a:gd name="T33" fmla="*/ 2147483647 h 83"/>
              <a:gd name="T34" fmla="*/ 2147483647 w 87"/>
              <a:gd name="T35" fmla="*/ 2147483647 h 83"/>
              <a:gd name="T36" fmla="*/ 2147483647 w 87"/>
              <a:gd name="T37" fmla="*/ 2147483647 h 83"/>
              <a:gd name="T38" fmla="*/ 2147483647 w 87"/>
              <a:gd name="T39" fmla="*/ 2147483647 h 83"/>
              <a:gd name="T40" fmla="*/ 2147483647 w 87"/>
              <a:gd name="T41" fmla="*/ 2147483647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7"/>
              <a:gd name="T64" fmla="*/ 0 h 83"/>
              <a:gd name="T65" fmla="*/ 87 w 87"/>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7" h="83">
                <a:moveTo>
                  <a:pt x="87" y="40"/>
                </a:moveTo>
                <a:lnTo>
                  <a:pt x="84" y="26"/>
                </a:lnTo>
                <a:lnTo>
                  <a:pt x="77" y="16"/>
                </a:lnTo>
                <a:lnTo>
                  <a:pt x="67" y="6"/>
                </a:lnTo>
                <a:lnTo>
                  <a:pt x="57" y="0"/>
                </a:lnTo>
                <a:lnTo>
                  <a:pt x="44" y="0"/>
                </a:lnTo>
                <a:lnTo>
                  <a:pt x="30" y="0"/>
                </a:lnTo>
                <a:lnTo>
                  <a:pt x="20" y="6"/>
                </a:lnTo>
                <a:lnTo>
                  <a:pt x="10" y="16"/>
                </a:lnTo>
                <a:lnTo>
                  <a:pt x="4" y="26"/>
                </a:lnTo>
                <a:lnTo>
                  <a:pt x="0" y="40"/>
                </a:lnTo>
                <a:lnTo>
                  <a:pt x="4" y="53"/>
                </a:lnTo>
                <a:lnTo>
                  <a:pt x="10" y="66"/>
                </a:lnTo>
                <a:lnTo>
                  <a:pt x="20" y="73"/>
                </a:lnTo>
                <a:lnTo>
                  <a:pt x="30" y="80"/>
                </a:lnTo>
                <a:lnTo>
                  <a:pt x="44" y="83"/>
                </a:lnTo>
                <a:lnTo>
                  <a:pt x="57" y="80"/>
                </a:lnTo>
                <a:lnTo>
                  <a:pt x="67" y="73"/>
                </a:lnTo>
                <a:lnTo>
                  <a:pt x="77" y="66"/>
                </a:lnTo>
                <a:lnTo>
                  <a:pt x="84" y="53"/>
                </a:lnTo>
                <a:lnTo>
                  <a:pt x="87"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34" name="Freeform 1350"/>
          <p:cNvSpPr>
            <a:spLocks/>
          </p:cNvSpPr>
          <p:nvPr/>
        </p:nvSpPr>
        <p:spPr bwMode="auto">
          <a:xfrm>
            <a:off x="6907213" y="5207000"/>
            <a:ext cx="133350" cy="131763"/>
          </a:xfrm>
          <a:custGeom>
            <a:avLst/>
            <a:gdLst>
              <a:gd name="T0" fmla="*/ 2147483647 w 84"/>
              <a:gd name="T1" fmla="*/ 2147483647 h 83"/>
              <a:gd name="T2" fmla="*/ 2147483647 w 84"/>
              <a:gd name="T3" fmla="*/ 2147483647 h 83"/>
              <a:gd name="T4" fmla="*/ 2147483647 w 84"/>
              <a:gd name="T5" fmla="*/ 2147483647 h 83"/>
              <a:gd name="T6" fmla="*/ 2147483647 w 84"/>
              <a:gd name="T7" fmla="*/ 2147483647 h 83"/>
              <a:gd name="T8" fmla="*/ 2147483647 w 84"/>
              <a:gd name="T9" fmla="*/ 0 h 83"/>
              <a:gd name="T10" fmla="*/ 2147483647 w 84"/>
              <a:gd name="T11" fmla="*/ 0 h 83"/>
              <a:gd name="T12" fmla="*/ 2147483647 w 84"/>
              <a:gd name="T13" fmla="*/ 0 h 83"/>
              <a:gd name="T14" fmla="*/ 2147483647 w 84"/>
              <a:gd name="T15" fmla="*/ 2147483647 h 83"/>
              <a:gd name="T16" fmla="*/ 2147483647 w 84"/>
              <a:gd name="T17" fmla="*/ 2147483647 h 83"/>
              <a:gd name="T18" fmla="*/ 0 w 84"/>
              <a:gd name="T19" fmla="*/ 2147483647 h 83"/>
              <a:gd name="T20" fmla="*/ 0 w 84"/>
              <a:gd name="T21" fmla="*/ 2147483647 h 83"/>
              <a:gd name="T22" fmla="*/ 0 w 84"/>
              <a:gd name="T23" fmla="*/ 2147483647 h 83"/>
              <a:gd name="T24" fmla="*/ 2147483647 w 84"/>
              <a:gd name="T25" fmla="*/ 2147483647 h 83"/>
              <a:gd name="T26" fmla="*/ 2147483647 w 84"/>
              <a:gd name="T27" fmla="*/ 2147483647 h 83"/>
              <a:gd name="T28" fmla="*/ 2147483647 w 84"/>
              <a:gd name="T29" fmla="*/ 2147483647 h 83"/>
              <a:gd name="T30" fmla="*/ 2147483647 w 84"/>
              <a:gd name="T31" fmla="*/ 2147483647 h 83"/>
              <a:gd name="T32" fmla="*/ 2147483647 w 84"/>
              <a:gd name="T33" fmla="*/ 2147483647 h 83"/>
              <a:gd name="T34" fmla="*/ 2147483647 w 84"/>
              <a:gd name="T35" fmla="*/ 2147483647 h 83"/>
              <a:gd name="T36" fmla="*/ 2147483647 w 84"/>
              <a:gd name="T37" fmla="*/ 2147483647 h 83"/>
              <a:gd name="T38" fmla="*/ 2147483647 w 84"/>
              <a:gd name="T39" fmla="*/ 2147483647 h 83"/>
              <a:gd name="T40" fmla="*/ 2147483647 w 84"/>
              <a:gd name="T41" fmla="*/ 2147483647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3"/>
              <a:gd name="T65" fmla="*/ 84 w 84"/>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3">
                <a:moveTo>
                  <a:pt x="84" y="40"/>
                </a:moveTo>
                <a:lnTo>
                  <a:pt x="81" y="26"/>
                </a:lnTo>
                <a:lnTo>
                  <a:pt x="77" y="16"/>
                </a:lnTo>
                <a:lnTo>
                  <a:pt x="67" y="6"/>
                </a:lnTo>
                <a:lnTo>
                  <a:pt x="54" y="0"/>
                </a:lnTo>
                <a:lnTo>
                  <a:pt x="41" y="0"/>
                </a:lnTo>
                <a:lnTo>
                  <a:pt x="27" y="0"/>
                </a:lnTo>
                <a:lnTo>
                  <a:pt x="17" y="6"/>
                </a:lnTo>
                <a:lnTo>
                  <a:pt x="7" y="16"/>
                </a:lnTo>
                <a:lnTo>
                  <a:pt x="0" y="26"/>
                </a:lnTo>
                <a:lnTo>
                  <a:pt x="0" y="40"/>
                </a:lnTo>
                <a:lnTo>
                  <a:pt x="0" y="53"/>
                </a:lnTo>
                <a:lnTo>
                  <a:pt x="7" y="66"/>
                </a:lnTo>
                <a:lnTo>
                  <a:pt x="17" y="73"/>
                </a:lnTo>
                <a:lnTo>
                  <a:pt x="27" y="80"/>
                </a:lnTo>
                <a:lnTo>
                  <a:pt x="41" y="83"/>
                </a:lnTo>
                <a:lnTo>
                  <a:pt x="54" y="80"/>
                </a:lnTo>
                <a:lnTo>
                  <a:pt x="67" y="73"/>
                </a:lnTo>
                <a:lnTo>
                  <a:pt x="77" y="66"/>
                </a:lnTo>
                <a:lnTo>
                  <a:pt x="81" y="53"/>
                </a:lnTo>
                <a:lnTo>
                  <a:pt x="84" y="4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135" name="Line 1351"/>
          <p:cNvSpPr>
            <a:spLocks noChangeShapeType="1"/>
          </p:cNvSpPr>
          <p:nvPr/>
        </p:nvSpPr>
        <p:spPr bwMode="auto">
          <a:xfrm flipV="1">
            <a:off x="1446213" y="4430713"/>
            <a:ext cx="31750" cy="4286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 name="Footer Placeholder 3"/>
          <p:cNvSpPr>
            <a:spLocks noGrp="1"/>
          </p:cNvSpPr>
          <p:nvPr>
            <p:ph type="ftr" sz="quarter" idx="10"/>
          </p:nvPr>
        </p:nvSpPr>
        <p:spPr/>
        <p:txBody>
          <a:bodyPr/>
          <a:lstStyle/>
          <a:p>
            <a:pPr>
              <a:defRPr/>
            </a:pPr>
            <a:r>
              <a:rPr lang="en-US" dirty="0"/>
              <a:t>Art of Multiprocessor Programming</a:t>
            </a:r>
          </a:p>
        </p:txBody>
      </p:sp>
      <p:sp>
        <p:nvSpPr>
          <p:cNvPr id="663" name="Slide Number Placeholder 4"/>
          <p:cNvSpPr>
            <a:spLocks noGrp="1"/>
          </p:cNvSpPr>
          <p:nvPr>
            <p:ph type="sldNum" sz="quarter" idx="11"/>
          </p:nvPr>
        </p:nvSpPr>
        <p:spPr/>
        <p:txBody>
          <a:bodyPr/>
          <a:lstStyle/>
          <a:p>
            <a:pPr>
              <a:defRPr/>
            </a:pPr>
            <a:fld id="{82E78A07-9F09-4C05-A2EF-3DB6EE902C6F}" type="slidenum">
              <a:rPr lang="x-none"/>
              <a:pPr>
                <a:defRPr/>
              </a:pPr>
              <a:t>270</a:t>
            </a:fld>
            <a:endParaRPr lang="en-US" dirty="0"/>
          </a:p>
        </p:txBody>
      </p:sp>
      <p:sp>
        <p:nvSpPr>
          <p:cNvPr id="280580" name="Rectangle 2"/>
          <p:cNvSpPr>
            <a:spLocks noGrp="1" noChangeArrowheads="1"/>
          </p:cNvSpPr>
          <p:nvPr>
            <p:ph type="title"/>
          </p:nvPr>
        </p:nvSpPr>
        <p:spPr/>
        <p:txBody>
          <a:bodyPr/>
          <a:lstStyle/>
          <a:p>
            <a:r>
              <a:rPr lang="en-US" dirty="0"/>
              <a:t>Low Contains Ratio  </a:t>
            </a:r>
          </a:p>
        </p:txBody>
      </p:sp>
      <p:sp>
        <p:nvSpPr>
          <p:cNvPr id="280581" name="AutoShape 1032"/>
          <p:cNvSpPr>
            <a:spLocks noChangeAspect="1" noChangeArrowheads="1" noTextEdit="1"/>
          </p:cNvSpPr>
          <p:nvPr/>
        </p:nvSpPr>
        <p:spPr bwMode="auto">
          <a:xfrm>
            <a:off x="0" y="1720850"/>
            <a:ext cx="7373938" cy="4383088"/>
          </a:xfrm>
          <a:prstGeom prst="rect">
            <a:avLst/>
          </a:prstGeom>
          <a:solidFill>
            <a:schemeClr val="bg1"/>
          </a:solidFill>
          <a:ln w="9525">
            <a:noFill/>
            <a:miter lim="800000"/>
            <a:headEnd/>
            <a:tailEnd/>
          </a:ln>
        </p:spPr>
        <p:txBody>
          <a:bodyPr/>
          <a:lstStyle/>
          <a:p>
            <a:endParaRPr lang="en-US" dirty="0">
              <a:latin typeface="Consolas" panose="020B0609020204030204" pitchFamily="49" charset="0"/>
            </a:endParaRPr>
          </a:p>
        </p:txBody>
      </p:sp>
      <p:grpSp>
        <p:nvGrpSpPr>
          <p:cNvPr id="280582" name="Group 2337"/>
          <p:cNvGrpSpPr>
            <a:grpSpLocks/>
          </p:cNvGrpSpPr>
          <p:nvPr/>
        </p:nvGrpSpPr>
        <p:grpSpPr bwMode="auto">
          <a:xfrm>
            <a:off x="420688" y="2000250"/>
            <a:ext cx="8691563" cy="4075113"/>
            <a:chOff x="265" y="1260"/>
            <a:chExt cx="5475" cy="2567"/>
          </a:xfrm>
        </p:grpSpPr>
        <p:sp>
          <p:nvSpPr>
            <p:cNvPr id="280595" name="Text Box 3"/>
            <p:cNvSpPr txBox="1">
              <a:spLocks noChangeArrowheads="1"/>
            </p:cNvSpPr>
            <p:nvPr/>
          </p:nvSpPr>
          <p:spPr bwMode="auto">
            <a:xfrm>
              <a:off x="4258" y="1732"/>
              <a:ext cx="734" cy="213"/>
            </a:xfrm>
            <a:prstGeom prst="rect">
              <a:avLst/>
            </a:prstGeom>
            <a:solidFill>
              <a:schemeClr val="tx1"/>
            </a:solidFill>
            <a:ln w="9525" algn="ctr">
              <a:noFill/>
              <a:miter lim="800000"/>
              <a:headEnd/>
              <a:tailEnd/>
            </a:ln>
          </p:spPr>
          <p:txBody>
            <a:bodyPr wrap="none">
              <a:spAutoFit/>
            </a:bodyPr>
            <a:lstStyle/>
            <a:p>
              <a:pPr algn="l"/>
              <a:r>
                <a:rPr lang="en-US" sz="1600" b="1" dirty="0">
                  <a:solidFill>
                    <a:srgbClr val="FFFF00"/>
                  </a:solidFill>
                  <a:latin typeface="Arial" pitchFamily="34" charset="0"/>
                </a:rPr>
                <a:t>Lock-free </a:t>
              </a:r>
            </a:p>
          </p:txBody>
        </p:sp>
        <p:sp>
          <p:nvSpPr>
            <p:cNvPr id="280596" name="Text Box 4"/>
            <p:cNvSpPr txBox="1">
              <a:spLocks noChangeArrowheads="1"/>
            </p:cNvSpPr>
            <p:nvPr/>
          </p:nvSpPr>
          <p:spPr bwMode="auto">
            <a:xfrm>
              <a:off x="4462" y="2030"/>
              <a:ext cx="647" cy="212"/>
            </a:xfrm>
            <a:prstGeom prst="rect">
              <a:avLst/>
            </a:prstGeom>
            <a:solidFill>
              <a:schemeClr val="tx1"/>
            </a:solidFill>
            <a:ln w="9525" algn="ctr">
              <a:noFill/>
              <a:miter lim="800000"/>
              <a:headEnd/>
              <a:tailEnd/>
            </a:ln>
          </p:spPr>
          <p:txBody>
            <a:bodyPr wrap="none">
              <a:spAutoFit/>
            </a:bodyPr>
            <a:lstStyle/>
            <a:p>
              <a:pPr algn="l"/>
              <a:r>
                <a:rPr lang="en-US" sz="1600" b="1" dirty="0">
                  <a:solidFill>
                    <a:srgbClr val="FFFF00"/>
                  </a:solidFill>
                  <a:latin typeface="Arial" pitchFamily="34" charset="0"/>
                </a:rPr>
                <a:t>Lazy list</a:t>
              </a:r>
            </a:p>
          </p:txBody>
        </p:sp>
        <p:sp>
          <p:nvSpPr>
            <p:cNvPr id="280597" name="Text Box 7"/>
            <p:cNvSpPr txBox="1">
              <a:spLocks noChangeArrowheads="1"/>
            </p:cNvSpPr>
            <p:nvPr/>
          </p:nvSpPr>
          <p:spPr bwMode="auto">
            <a:xfrm>
              <a:off x="4434" y="3108"/>
              <a:ext cx="1079" cy="213"/>
            </a:xfrm>
            <a:prstGeom prst="rect">
              <a:avLst/>
            </a:prstGeom>
            <a:solidFill>
              <a:schemeClr val="tx1"/>
            </a:solidFill>
            <a:ln w="9525" algn="ctr">
              <a:noFill/>
              <a:miter lim="800000"/>
              <a:headEnd/>
              <a:tailEnd/>
            </a:ln>
          </p:spPr>
          <p:txBody>
            <a:bodyPr wrap="none">
              <a:spAutoFit/>
            </a:bodyPr>
            <a:lstStyle/>
            <a:p>
              <a:pPr algn="l"/>
              <a:r>
                <a:rPr lang="en-US" sz="1600" b="1" dirty="0">
                  <a:solidFill>
                    <a:srgbClr val="FFFF00"/>
                  </a:solidFill>
                  <a:latin typeface="Arial" pitchFamily="34" charset="0"/>
                </a:rPr>
                <a:t>Coarse Grained</a:t>
              </a:r>
            </a:p>
          </p:txBody>
        </p:sp>
        <p:sp>
          <p:nvSpPr>
            <p:cNvPr id="280598" name="Text Box 8"/>
            <p:cNvSpPr txBox="1">
              <a:spLocks noChangeArrowheads="1"/>
            </p:cNvSpPr>
            <p:nvPr/>
          </p:nvSpPr>
          <p:spPr bwMode="auto">
            <a:xfrm>
              <a:off x="4439" y="3285"/>
              <a:ext cx="1301" cy="213"/>
            </a:xfrm>
            <a:prstGeom prst="rect">
              <a:avLst/>
            </a:prstGeom>
            <a:solidFill>
              <a:schemeClr val="tx1"/>
            </a:solidFill>
            <a:ln w="9525" algn="ctr">
              <a:noFill/>
              <a:miter lim="800000"/>
              <a:headEnd/>
              <a:tailEnd/>
            </a:ln>
          </p:spPr>
          <p:txBody>
            <a:bodyPr wrap="none">
              <a:spAutoFit/>
            </a:bodyPr>
            <a:lstStyle/>
            <a:p>
              <a:pPr algn="l"/>
              <a:r>
                <a:rPr lang="en-US" sz="1600" b="1" dirty="0">
                  <a:solidFill>
                    <a:srgbClr val="FFFF00"/>
                  </a:solidFill>
                  <a:latin typeface="Arial" pitchFamily="34" charset="0"/>
                </a:rPr>
                <a:t>Fine Lock-coupling</a:t>
              </a:r>
            </a:p>
          </p:txBody>
        </p:sp>
        <p:sp>
          <p:nvSpPr>
            <p:cNvPr id="280599" name="Line 1035"/>
            <p:cNvSpPr>
              <a:spLocks noChangeShapeType="1"/>
            </p:cNvSpPr>
            <p:nvPr/>
          </p:nvSpPr>
          <p:spPr bwMode="auto">
            <a:xfrm>
              <a:off x="913" y="3389"/>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00" name="Line 1036"/>
            <p:cNvSpPr>
              <a:spLocks noChangeShapeType="1"/>
            </p:cNvSpPr>
            <p:nvPr/>
          </p:nvSpPr>
          <p:spPr bwMode="auto">
            <a:xfrm flipH="1">
              <a:off x="4342" y="3389"/>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01" name="Freeform 1037"/>
            <p:cNvSpPr>
              <a:spLocks noEditPoints="1"/>
            </p:cNvSpPr>
            <p:nvPr/>
          </p:nvSpPr>
          <p:spPr bwMode="auto">
            <a:xfrm>
              <a:off x="742" y="3327"/>
              <a:ext cx="71" cy="113"/>
            </a:xfrm>
            <a:custGeom>
              <a:avLst/>
              <a:gdLst>
                <a:gd name="T0" fmla="*/ 0 w 71"/>
                <a:gd name="T1" fmla="*/ 58 h 113"/>
                <a:gd name="T2" fmla="*/ 0 w 71"/>
                <a:gd name="T3" fmla="*/ 39 h 113"/>
                <a:gd name="T4" fmla="*/ 3 w 71"/>
                <a:gd name="T5" fmla="*/ 26 h 113"/>
                <a:gd name="T6" fmla="*/ 10 w 71"/>
                <a:gd name="T7" fmla="*/ 16 h 113"/>
                <a:gd name="T8" fmla="*/ 16 w 71"/>
                <a:gd name="T9" fmla="*/ 7 h 113"/>
                <a:gd name="T10" fmla="*/ 26 w 71"/>
                <a:gd name="T11" fmla="*/ 3 h 113"/>
                <a:gd name="T12" fmla="*/ 35 w 71"/>
                <a:gd name="T13" fmla="*/ 0 h 113"/>
                <a:gd name="T14" fmla="*/ 45 w 71"/>
                <a:gd name="T15" fmla="*/ 3 h 113"/>
                <a:gd name="T16" fmla="*/ 52 w 71"/>
                <a:gd name="T17" fmla="*/ 7 h 113"/>
                <a:gd name="T18" fmla="*/ 58 w 71"/>
                <a:gd name="T19" fmla="*/ 10 h 113"/>
                <a:gd name="T20" fmla="*/ 64 w 71"/>
                <a:gd name="T21" fmla="*/ 16 h 113"/>
                <a:gd name="T22" fmla="*/ 68 w 71"/>
                <a:gd name="T23" fmla="*/ 23 h 113"/>
                <a:gd name="T24" fmla="*/ 71 w 71"/>
                <a:gd name="T25" fmla="*/ 33 h 113"/>
                <a:gd name="T26" fmla="*/ 71 w 71"/>
                <a:gd name="T27" fmla="*/ 42 h 113"/>
                <a:gd name="T28" fmla="*/ 71 w 71"/>
                <a:gd name="T29" fmla="*/ 58 h 113"/>
                <a:gd name="T30" fmla="*/ 71 w 71"/>
                <a:gd name="T31" fmla="*/ 74 h 113"/>
                <a:gd name="T32" fmla="*/ 68 w 71"/>
                <a:gd name="T33" fmla="*/ 91 h 113"/>
                <a:gd name="T34" fmla="*/ 64 w 71"/>
                <a:gd name="T35" fmla="*/ 100 h 113"/>
                <a:gd name="T36" fmla="*/ 55 w 71"/>
                <a:gd name="T37" fmla="*/ 110 h 113"/>
                <a:gd name="T38" fmla="*/ 48 w 71"/>
                <a:gd name="T39" fmla="*/ 113 h 113"/>
                <a:gd name="T40" fmla="*/ 35 w 71"/>
                <a:gd name="T41" fmla="*/ 113 h 113"/>
                <a:gd name="T42" fmla="*/ 26 w 71"/>
                <a:gd name="T43" fmla="*/ 113 h 113"/>
                <a:gd name="T44" fmla="*/ 16 w 71"/>
                <a:gd name="T45" fmla="*/ 110 h 113"/>
                <a:gd name="T46" fmla="*/ 10 w 71"/>
                <a:gd name="T47" fmla="*/ 103 h 113"/>
                <a:gd name="T48" fmla="*/ 3 w 71"/>
                <a:gd name="T49" fmla="*/ 94 h 113"/>
                <a:gd name="T50" fmla="*/ 0 w 71"/>
                <a:gd name="T51" fmla="*/ 78 h 113"/>
                <a:gd name="T52" fmla="*/ 0 w 71"/>
                <a:gd name="T53" fmla="*/ 58 h 113"/>
                <a:gd name="T54" fmla="*/ 13 w 71"/>
                <a:gd name="T55" fmla="*/ 58 h 113"/>
                <a:gd name="T56" fmla="*/ 16 w 71"/>
                <a:gd name="T57" fmla="*/ 74 h 113"/>
                <a:gd name="T58" fmla="*/ 16 w 71"/>
                <a:gd name="T59" fmla="*/ 87 h 113"/>
                <a:gd name="T60" fmla="*/ 19 w 71"/>
                <a:gd name="T61" fmla="*/ 94 h 113"/>
                <a:gd name="T62" fmla="*/ 29 w 71"/>
                <a:gd name="T63" fmla="*/ 100 h 113"/>
                <a:gd name="T64" fmla="*/ 35 w 71"/>
                <a:gd name="T65" fmla="*/ 100 h 113"/>
                <a:gd name="T66" fmla="*/ 45 w 71"/>
                <a:gd name="T67" fmla="*/ 100 h 113"/>
                <a:gd name="T68" fmla="*/ 52 w 71"/>
                <a:gd name="T69" fmla="*/ 94 h 113"/>
                <a:gd name="T70" fmla="*/ 55 w 71"/>
                <a:gd name="T71" fmla="*/ 87 h 113"/>
                <a:gd name="T72" fmla="*/ 58 w 71"/>
                <a:gd name="T73" fmla="*/ 74 h 113"/>
                <a:gd name="T74" fmla="*/ 58 w 71"/>
                <a:gd name="T75" fmla="*/ 58 h 113"/>
                <a:gd name="T76" fmla="*/ 58 w 71"/>
                <a:gd name="T77" fmla="*/ 42 h 113"/>
                <a:gd name="T78" fmla="*/ 55 w 71"/>
                <a:gd name="T79" fmla="*/ 33 h 113"/>
                <a:gd name="T80" fmla="*/ 52 w 71"/>
                <a:gd name="T81" fmla="*/ 23 h 113"/>
                <a:gd name="T82" fmla="*/ 45 w 71"/>
                <a:gd name="T83" fmla="*/ 16 h 113"/>
                <a:gd name="T84" fmla="*/ 35 w 71"/>
                <a:gd name="T85" fmla="*/ 13 h 113"/>
                <a:gd name="T86" fmla="*/ 29 w 71"/>
                <a:gd name="T87" fmla="*/ 16 h 113"/>
                <a:gd name="T88" fmla="*/ 19 w 71"/>
                <a:gd name="T89" fmla="*/ 23 h 113"/>
                <a:gd name="T90" fmla="*/ 16 w 71"/>
                <a:gd name="T91" fmla="*/ 29 h 113"/>
                <a:gd name="T92" fmla="*/ 16 w 71"/>
                <a:gd name="T93" fmla="*/ 42 h 113"/>
                <a:gd name="T94" fmla="*/ 13 w 71"/>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1"/>
                <a:gd name="T145" fmla="*/ 0 h 113"/>
                <a:gd name="T146" fmla="*/ 71 w 71"/>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1" h="113">
                  <a:moveTo>
                    <a:pt x="0" y="58"/>
                  </a:moveTo>
                  <a:lnTo>
                    <a:pt x="0" y="39"/>
                  </a:lnTo>
                  <a:lnTo>
                    <a:pt x="3" y="26"/>
                  </a:lnTo>
                  <a:lnTo>
                    <a:pt x="10" y="16"/>
                  </a:lnTo>
                  <a:lnTo>
                    <a:pt x="16" y="7"/>
                  </a:lnTo>
                  <a:lnTo>
                    <a:pt x="26" y="3"/>
                  </a:lnTo>
                  <a:lnTo>
                    <a:pt x="35" y="0"/>
                  </a:lnTo>
                  <a:lnTo>
                    <a:pt x="45" y="3"/>
                  </a:lnTo>
                  <a:lnTo>
                    <a:pt x="52" y="7"/>
                  </a:lnTo>
                  <a:lnTo>
                    <a:pt x="58" y="10"/>
                  </a:lnTo>
                  <a:lnTo>
                    <a:pt x="64" y="16"/>
                  </a:lnTo>
                  <a:lnTo>
                    <a:pt x="68" y="23"/>
                  </a:lnTo>
                  <a:lnTo>
                    <a:pt x="71" y="33"/>
                  </a:lnTo>
                  <a:lnTo>
                    <a:pt x="71" y="42"/>
                  </a:lnTo>
                  <a:lnTo>
                    <a:pt x="71" y="58"/>
                  </a:lnTo>
                  <a:lnTo>
                    <a:pt x="71" y="74"/>
                  </a:lnTo>
                  <a:lnTo>
                    <a:pt x="68" y="91"/>
                  </a:lnTo>
                  <a:lnTo>
                    <a:pt x="64" y="100"/>
                  </a:lnTo>
                  <a:lnTo>
                    <a:pt x="55" y="110"/>
                  </a:lnTo>
                  <a:lnTo>
                    <a:pt x="48" y="113"/>
                  </a:lnTo>
                  <a:lnTo>
                    <a:pt x="35" y="113"/>
                  </a:lnTo>
                  <a:lnTo>
                    <a:pt x="26" y="113"/>
                  </a:lnTo>
                  <a:lnTo>
                    <a:pt x="16" y="110"/>
                  </a:lnTo>
                  <a:lnTo>
                    <a:pt x="10" y="103"/>
                  </a:lnTo>
                  <a:lnTo>
                    <a:pt x="3" y="94"/>
                  </a:lnTo>
                  <a:lnTo>
                    <a:pt x="0" y="78"/>
                  </a:lnTo>
                  <a:lnTo>
                    <a:pt x="0" y="58"/>
                  </a:lnTo>
                  <a:close/>
                  <a:moveTo>
                    <a:pt x="13" y="58"/>
                  </a:moveTo>
                  <a:lnTo>
                    <a:pt x="16" y="74"/>
                  </a:lnTo>
                  <a:lnTo>
                    <a:pt x="16" y="87"/>
                  </a:lnTo>
                  <a:lnTo>
                    <a:pt x="19" y="94"/>
                  </a:lnTo>
                  <a:lnTo>
                    <a:pt x="29" y="100"/>
                  </a:lnTo>
                  <a:lnTo>
                    <a:pt x="35" y="100"/>
                  </a:lnTo>
                  <a:lnTo>
                    <a:pt x="45" y="100"/>
                  </a:lnTo>
                  <a:lnTo>
                    <a:pt x="52" y="94"/>
                  </a:lnTo>
                  <a:lnTo>
                    <a:pt x="55" y="87"/>
                  </a:lnTo>
                  <a:lnTo>
                    <a:pt x="58" y="74"/>
                  </a:lnTo>
                  <a:lnTo>
                    <a:pt x="58" y="58"/>
                  </a:lnTo>
                  <a:lnTo>
                    <a:pt x="58" y="42"/>
                  </a:lnTo>
                  <a:lnTo>
                    <a:pt x="55" y="33"/>
                  </a:lnTo>
                  <a:lnTo>
                    <a:pt x="52" y="23"/>
                  </a:lnTo>
                  <a:lnTo>
                    <a:pt x="45" y="16"/>
                  </a:lnTo>
                  <a:lnTo>
                    <a:pt x="35" y="13"/>
                  </a:lnTo>
                  <a:lnTo>
                    <a:pt x="29" y="16"/>
                  </a:lnTo>
                  <a:lnTo>
                    <a:pt x="19" y="23"/>
                  </a:lnTo>
                  <a:lnTo>
                    <a:pt x="16" y="29"/>
                  </a:lnTo>
                  <a:lnTo>
                    <a:pt x="16" y="42"/>
                  </a:lnTo>
                  <a:lnTo>
                    <a:pt x="13"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02" name="Line 1038"/>
            <p:cNvSpPr>
              <a:spLocks noChangeShapeType="1"/>
            </p:cNvSpPr>
            <p:nvPr/>
          </p:nvSpPr>
          <p:spPr bwMode="auto">
            <a:xfrm>
              <a:off x="913" y="3389"/>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03" name="Line 1039"/>
            <p:cNvSpPr>
              <a:spLocks noChangeShapeType="1"/>
            </p:cNvSpPr>
            <p:nvPr/>
          </p:nvSpPr>
          <p:spPr bwMode="auto">
            <a:xfrm flipH="1">
              <a:off x="4342" y="3389"/>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04" name="Line 1040"/>
            <p:cNvSpPr>
              <a:spLocks noChangeShapeType="1"/>
            </p:cNvSpPr>
            <p:nvPr/>
          </p:nvSpPr>
          <p:spPr bwMode="auto">
            <a:xfrm>
              <a:off x="913" y="3127"/>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05" name="Line 1041"/>
            <p:cNvSpPr>
              <a:spLocks noChangeShapeType="1"/>
            </p:cNvSpPr>
            <p:nvPr/>
          </p:nvSpPr>
          <p:spPr bwMode="auto">
            <a:xfrm flipH="1">
              <a:off x="4342" y="3127"/>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06" name="Freeform 1042"/>
            <p:cNvSpPr>
              <a:spLocks/>
            </p:cNvSpPr>
            <p:nvPr/>
          </p:nvSpPr>
          <p:spPr bwMode="auto">
            <a:xfrm>
              <a:off x="313" y="3069"/>
              <a:ext cx="74" cy="110"/>
            </a:xfrm>
            <a:custGeom>
              <a:avLst/>
              <a:gdLst>
                <a:gd name="T0" fmla="*/ 0 w 74"/>
                <a:gd name="T1" fmla="*/ 81 h 110"/>
                <a:gd name="T2" fmla="*/ 16 w 74"/>
                <a:gd name="T3" fmla="*/ 78 h 110"/>
                <a:gd name="T4" fmla="*/ 19 w 74"/>
                <a:gd name="T5" fmla="*/ 87 h 110"/>
                <a:gd name="T6" fmla="*/ 22 w 74"/>
                <a:gd name="T7" fmla="*/ 94 h 110"/>
                <a:gd name="T8" fmla="*/ 29 w 74"/>
                <a:gd name="T9" fmla="*/ 97 h 110"/>
                <a:gd name="T10" fmla="*/ 35 w 74"/>
                <a:gd name="T11" fmla="*/ 97 h 110"/>
                <a:gd name="T12" fmla="*/ 45 w 74"/>
                <a:gd name="T13" fmla="*/ 97 h 110"/>
                <a:gd name="T14" fmla="*/ 55 w 74"/>
                <a:gd name="T15" fmla="*/ 91 h 110"/>
                <a:gd name="T16" fmla="*/ 58 w 74"/>
                <a:gd name="T17" fmla="*/ 84 h 110"/>
                <a:gd name="T18" fmla="*/ 58 w 74"/>
                <a:gd name="T19" fmla="*/ 71 h 110"/>
                <a:gd name="T20" fmla="*/ 58 w 74"/>
                <a:gd name="T21" fmla="*/ 61 h 110"/>
                <a:gd name="T22" fmla="*/ 55 w 74"/>
                <a:gd name="T23" fmla="*/ 55 h 110"/>
                <a:gd name="T24" fmla="*/ 45 w 74"/>
                <a:gd name="T25" fmla="*/ 49 h 110"/>
                <a:gd name="T26" fmla="*/ 35 w 74"/>
                <a:gd name="T27" fmla="*/ 49 h 110"/>
                <a:gd name="T28" fmla="*/ 29 w 74"/>
                <a:gd name="T29" fmla="*/ 49 h 110"/>
                <a:gd name="T30" fmla="*/ 26 w 74"/>
                <a:gd name="T31" fmla="*/ 52 h 110"/>
                <a:gd name="T32" fmla="*/ 19 w 74"/>
                <a:gd name="T33" fmla="*/ 55 h 110"/>
                <a:gd name="T34" fmla="*/ 16 w 74"/>
                <a:gd name="T35" fmla="*/ 58 h 110"/>
                <a:gd name="T36" fmla="*/ 3 w 74"/>
                <a:gd name="T37" fmla="*/ 55 h 110"/>
                <a:gd name="T38" fmla="*/ 13 w 74"/>
                <a:gd name="T39" fmla="*/ 0 h 110"/>
                <a:gd name="T40" fmla="*/ 68 w 74"/>
                <a:gd name="T41" fmla="*/ 0 h 110"/>
                <a:gd name="T42" fmla="*/ 68 w 74"/>
                <a:gd name="T43" fmla="*/ 13 h 110"/>
                <a:gd name="T44" fmla="*/ 26 w 74"/>
                <a:gd name="T45" fmla="*/ 13 h 110"/>
                <a:gd name="T46" fmla="*/ 19 w 74"/>
                <a:gd name="T47" fmla="*/ 42 h 110"/>
                <a:gd name="T48" fmla="*/ 29 w 74"/>
                <a:gd name="T49" fmla="*/ 36 h 110"/>
                <a:gd name="T50" fmla="*/ 42 w 74"/>
                <a:gd name="T51" fmla="*/ 36 h 110"/>
                <a:gd name="T52" fmla="*/ 48 w 74"/>
                <a:gd name="T53" fmla="*/ 36 h 110"/>
                <a:gd name="T54" fmla="*/ 58 w 74"/>
                <a:gd name="T55" fmla="*/ 39 h 110"/>
                <a:gd name="T56" fmla="*/ 64 w 74"/>
                <a:gd name="T57" fmla="*/ 45 h 110"/>
                <a:gd name="T58" fmla="*/ 71 w 74"/>
                <a:gd name="T59" fmla="*/ 52 h 110"/>
                <a:gd name="T60" fmla="*/ 74 w 74"/>
                <a:gd name="T61" fmla="*/ 61 h 110"/>
                <a:gd name="T62" fmla="*/ 74 w 74"/>
                <a:gd name="T63" fmla="*/ 71 h 110"/>
                <a:gd name="T64" fmla="*/ 71 w 74"/>
                <a:gd name="T65" fmla="*/ 84 h 110"/>
                <a:gd name="T66" fmla="*/ 64 w 74"/>
                <a:gd name="T67" fmla="*/ 97 h 110"/>
                <a:gd name="T68" fmla="*/ 58 w 74"/>
                <a:gd name="T69" fmla="*/ 103 h 110"/>
                <a:gd name="T70" fmla="*/ 48 w 74"/>
                <a:gd name="T71" fmla="*/ 110 h 110"/>
                <a:gd name="T72" fmla="*/ 35 w 74"/>
                <a:gd name="T73" fmla="*/ 110 h 110"/>
                <a:gd name="T74" fmla="*/ 26 w 74"/>
                <a:gd name="T75" fmla="*/ 110 h 110"/>
                <a:gd name="T76" fmla="*/ 19 w 74"/>
                <a:gd name="T77" fmla="*/ 107 h 110"/>
                <a:gd name="T78" fmla="*/ 13 w 74"/>
                <a:gd name="T79" fmla="*/ 103 h 110"/>
                <a:gd name="T80" fmla="*/ 6 w 74"/>
                <a:gd name="T81" fmla="*/ 97 h 110"/>
                <a:gd name="T82" fmla="*/ 3 w 74"/>
                <a:gd name="T83" fmla="*/ 87 h 110"/>
                <a:gd name="T84" fmla="*/ 0 w 74"/>
                <a:gd name="T85" fmla="*/ 81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4"/>
                <a:gd name="T130" fmla="*/ 0 h 110"/>
                <a:gd name="T131" fmla="*/ 74 w 74"/>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4" h="110">
                  <a:moveTo>
                    <a:pt x="0" y="81"/>
                  </a:moveTo>
                  <a:lnTo>
                    <a:pt x="16" y="78"/>
                  </a:lnTo>
                  <a:lnTo>
                    <a:pt x="19" y="87"/>
                  </a:lnTo>
                  <a:lnTo>
                    <a:pt x="22" y="94"/>
                  </a:lnTo>
                  <a:lnTo>
                    <a:pt x="29" y="97"/>
                  </a:lnTo>
                  <a:lnTo>
                    <a:pt x="35" y="97"/>
                  </a:lnTo>
                  <a:lnTo>
                    <a:pt x="45" y="97"/>
                  </a:lnTo>
                  <a:lnTo>
                    <a:pt x="55" y="91"/>
                  </a:lnTo>
                  <a:lnTo>
                    <a:pt x="58" y="84"/>
                  </a:lnTo>
                  <a:lnTo>
                    <a:pt x="58" y="71"/>
                  </a:lnTo>
                  <a:lnTo>
                    <a:pt x="58" y="61"/>
                  </a:lnTo>
                  <a:lnTo>
                    <a:pt x="55" y="55"/>
                  </a:lnTo>
                  <a:lnTo>
                    <a:pt x="45" y="49"/>
                  </a:lnTo>
                  <a:lnTo>
                    <a:pt x="35" y="49"/>
                  </a:lnTo>
                  <a:lnTo>
                    <a:pt x="29" y="49"/>
                  </a:lnTo>
                  <a:lnTo>
                    <a:pt x="26" y="52"/>
                  </a:lnTo>
                  <a:lnTo>
                    <a:pt x="19" y="55"/>
                  </a:lnTo>
                  <a:lnTo>
                    <a:pt x="16" y="58"/>
                  </a:lnTo>
                  <a:lnTo>
                    <a:pt x="3" y="55"/>
                  </a:lnTo>
                  <a:lnTo>
                    <a:pt x="13" y="0"/>
                  </a:lnTo>
                  <a:lnTo>
                    <a:pt x="68" y="0"/>
                  </a:lnTo>
                  <a:lnTo>
                    <a:pt x="68" y="13"/>
                  </a:lnTo>
                  <a:lnTo>
                    <a:pt x="26" y="13"/>
                  </a:lnTo>
                  <a:lnTo>
                    <a:pt x="19" y="42"/>
                  </a:lnTo>
                  <a:lnTo>
                    <a:pt x="29" y="36"/>
                  </a:lnTo>
                  <a:lnTo>
                    <a:pt x="42" y="36"/>
                  </a:lnTo>
                  <a:lnTo>
                    <a:pt x="48" y="36"/>
                  </a:lnTo>
                  <a:lnTo>
                    <a:pt x="58" y="39"/>
                  </a:lnTo>
                  <a:lnTo>
                    <a:pt x="64" y="45"/>
                  </a:lnTo>
                  <a:lnTo>
                    <a:pt x="71" y="52"/>
                  </a:lnTo>
                  <a:lnTo>
                    <a:pt x="74" y="61"/>
                  </a:lnTo>
                  <a:lnTo>
                    <a:pt x="74" y="71"/>
                  </a:lnTo>
                  <a:lnTo>
                    <a:pt x="71" y="84"/>
                  </a:lnTo>
                  <a:lnTo>
                    <a:pt x="64" y="97"/>
                  </a:lnTo>
                  <a:lnTo>
                    <a:pt x="58" y="103"/>
                  </a:lnTo>
                  <a:lnTo>
                    <a:pt x="48" y="110"/>
                  </a:lnTo>
                  <a:lnTo>
                    <a:pt x="35" y="110"/>
                  </a:lnTo>
                  <a:lnTo>
                    <a:pt x="26" y="110"/>
                  </a:lnTo>
                  <a:lnTo>
                    <a:pt x="19" y="107"/>
                  </a:lnTo>
                  <a:lnTo>
                    <a:pt x="13" y="103"/>
                  </a:lnTo>
                  <a:lnTo>
                    <a:pt x="6" y="97"/>
                  </a:lnTo>
                  <a:lnTo>
                    <a:pt x="3" y="87"/>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07" name="Freeform 1043"/>
            <p:cNvSpPr>
              <a:spLocks noEditPoints="1"/>
            </p:cNvSpPr>
            <p:nvPr/>
          </p:nvSpPr>
          <p:spPr bwMode="auto">
            <a:xfrm>
              <a:off x="400" y="3066"/>
              <a:ext cx="71" cy="113"/>
            </a:xfrm>
            <a:custGeom>
              <a:avLst/>
              <a:gdLst>
                <a:gd name="T0" fmla="*/ 0 w 71"/>
                <a:gd name="T1" fmla="*/ 58 h 113"/>
                <a:gd name="T2" fmla="*/ 0 w 71"/>
                <a:gd name="T3" fmla="*/ 39 h 113"/>
                <a:gd name="T4" fmla="*/ 3 w 71"/>
                <a:gd name="T5" fmla="*/ 26 h 113"/>
                <a:gd name="T6" fmla="*/ 10 w 71"/>
                <a:gd name="T7" fmla="*/ 16 h 113"/>
                <a:gd name="T8" fmla="*/ 16 w 71"/>
                <a:gd name="T9" fmla="*/ 6 h 113"/>
                <a:gd name="T10" fmla="*/ 26 w 71"/>
                <a:gd name="T11" fmla="*/ 3 h 113"/>
                <a:gd name="T12" fmla="*/ 35 w 71"/>
                <a:gd name="T13" fmla="*/ 0 h 113"/>
                <a:gd name="T14" fmla="*/ 45 w 71"/>
                <a:gd name="T15" fmla="*/ 3 h 113"/>
                <a:gd name="T16" fmla="*/ 52 w 71"/>
                <a:gd name="T17" fmla="*/ 3 h 113"/>
                <a:gd name="T18" fmla="*/ 58 w 71"/>
                <a:gd name="T19" fmla="*/ 10 h 113"/>
                <a:gd name="T20" fmla="*/ 65 w 71"/>
                <a:gd name="T21" fmla="*/ 16 h 113"/>
                <a:gd name="T22" fmla="*/ 68 w 71"/>
                <a:gd name="T23" fmla="*/ 23 h 113"/>
                <a:gd name="T24" fmla="*/ 71 w 71"/>
                <a:gd name="T25" fmla="*/ 32 h 113"/>
                <a:gd name="T26" fmla="*/ 71 w 71"/>
                <a:gd name="T27" fmla="*/ 42 h 113"/>
                <a:gd name="T28" fmla="*/ 71 w 71"/>
                <a:gd name="T29" fmla="*/ 58 h 113"/>
                <a:gd name="T30" fmla="*/ 71 w 71"/>
                <a:gd name="T31" fmla="*/ 74 h 113"/>
                <a:gd name="T32" fmla="*/ 68 w 71"/>
                <a:gd name="T33" fmla="*/ 90 h 113"/>
                <a:gd name="T34" fmla="*/ 65 w 71"/>
                <a:gd name="T35" fmla="*/ 100 h 113"/>
                <a:gd name="T36" fmla="*/ 55 w 71"/>
                <a:gd name="T37" fmla="*/ 106 h 113"/>
                <a:gd name="T38" fmla="*/ 48 w 71"/>
                <a:gd name="T39" fmla="*/ 113 h 113"/>
                <a:gd name="T40" fmla="*/ 35 w 71"/>
                <a:gd name="T41" fmla="*/ 113 h 113"/>
                <a:gd name="T42" fmla="*/ 26 w 71"/>
                <a:gd name="T43" fmla="*/ 113 h 113"/>
                <a:gd name="T44" fmla="*/ 16 w 71"/>
                <a:gd name="T45" fmla="*/ 110 h 113"/>
                <a:gd name="T46" fmla="*/ 10 w 71"/>
                <a:gd name="T47" fmla="*/ 103 h 113"/>
                <a:gd name="T48" fmla="*/ 3 w 71"/>
                <a:gd name="T49" fmla="*/ 90 h 113"/>
                <a:gd name="T50" fmla="*/ 0 w 71"/>
                <a:gd name="T51" fmla="*/ 77 h 113"/>
                <a:gd name="T52" fmla="*/ 0 w 71"/>
                <a:gd name="T53" fmla="*/ 58 h 113"/>
                <a:gd name="T54" fmla="*/ 13 w 71"/>
                <a:gd name="T55" fmla="*/ 58 h 113"/>
                <a:gd name="T56" fmla="*/ 16 w 71"/>
                <a:gd name="T57" fmla="*/ 74 h 113"/>
                <a:gd name="T58" fmla="*/ 16 w 71"/>
                <a:gd name="T59" fmla="*/ 84 h 113"/>
                <a:gd name="T60" fmla="*/ 19 w 71"/>
                <a:gd name="T61" fmla="*/ 94 h 113"/>
                <a:gd name="T62" fmla="*/ 29 w 71"/>
                <a:gd name="T63" fmla="*/ 100 h 113"/>
                <a:gd name="T64" fmla="*/ 35 w 71"/>
                <a:gd name="T65" fmla="*/ 100 h 113"/>
                <a:gd name="T66" fmla="*/ 45 w 71"/>
                <a:gd name="T67" fmla="*/ 100 h 113"/>
                <a:gd name="T68" fmla="*/ 52 w 71"/>
                <a:gd name="T69" fmla="*/ 94 h 113"/>
                <a:gd name="T70" fmla="*/ 55 w 71"/>
                <a:gd name="T71" fmla="*/ 84 h 113"/>
                <a:gd name="T72" fmla="*/ 58 w 71"/>
                <a:gd name="T73" fmla="*/ 74 h 113"/>
                <a:gd name="T74" fmla="*/ 58 w 71"/>
                <a:gd name="T75" fmla="*/ 58 h 113"/>
                <a:gd name="T76" fmla="*/ 58 w 71"/>
                <a:gd name="T77" fmla="*/ 42 h 113"/>
                <a:gd name="T78" fmla="*/ 55 w 71"/>
                <a:gd name="T79" fmla="*/ 29 h 113"/>
                <a:gd name="T80" fmla="*/ 52 w 71"/>
                <a:gd name="T81" fmla="*/ 23 h 113"/>
                <a:gd name="T82" fmla="*/ 45 w 71"/>
                <a:gd name="T83" fmla="*/ 16 h 113"/>
                <a:gd name="T84" fmla="*/ 35 w 71"/>
                <a:gd name="T85" fmla="*/ 13 h 113"/>
                <a:gd name="T86" fmla="*/ 29 w 71"/>
                <a:gd name="T87" fmla="*/ 16 h 113"/>
                <a:gd name="T88" fmla="*/ 19 w 71"/>
                <a:gd name="T89" fmla="*/ 23 h 113"/>
                <a:gd name="T90" fmla="*/ 16 w 71"/>
                <a:gd name="T91" fmla="*/ 29 h 113"/>
                <a:gd name="T92" fmla="*/ 16 w 71"/>
                <a:gd name="T93" fmla="*/ 42 h 113"/>
                <a:gd name="T94" fmla="*/ 13 w 71"/>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1"/>
                <a:gd name="T145" fmla="*/ 0 h 113"/>
                <a:gd name="T146" fmla="*/ 71 w 71"/>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1" h="113">
                  <a:moveTo>
                    <a:pt x="0" y="58"/>
                  </a:moveTo>
                  <a:lnTo>
                    <a:pt x="0" y="39"/>
                  </a:lnTo>
                  <a:lnTo>
                    <a:pt x="3" y="26"/>
                  </a:lnTo>
                  <a:lnTo>
                    <a:pt x="10" y="16"/>
                  </a:lnTo>
                  <a:lnTo>
                    <a:pt x="16" y="6"/>
                  </a:lnTo>
                  <a:lnTo>
                    <a:pt x="26" y="3"/>
                  </a:lnTo>
                  <a:lnTo>
                    <a:pt x="35" y="0"/>
                  </a:lnTo>
                  <a:lnTo>
                    <a:pt x="45" y="3"/>
                  </a:lnTo>
                  <a:lnTo>
                    <a:pt x="52" y="3"/>
                  </a:lnTo>
                  <a:lnTo>
                    <a:pt x="58" y="10"/>
                  </a:lnTo>
                  <a:lnTo>
                    <a:pt x="65" y="16"/>
                  </a:lnTo>
                  <a:lnTo>
                    <a:pt x="68" y="23"/>
                  </a:lnTo>
                  <a:lnTo>
                    <a:pt x="71" y="32"/>
                  </a:lnTo>
                  <a:lnTo>
                    <a:pt x="71" y="42"/>
                  </a:lnTo>
                  <a:lnTo>
                    <a:pt x="71" y="58"/>
                  </a:lnTo>
                  <a:lnTo>
                    <a:pt x="71" y="74"/>
                  </a:lnTo>
                  <a:lnTo>
                    <a:pt x="68" y="90"/>
                  </a:lnTo>
                  <a:lnTo>
                    <a:pt x="65" y="100"/>
                  </a:lnTo>
                  <a:lnTo>
                    <a:pt x="55" y="106"/>
                  </a:lnTo>
                  <a:lnTo>
                    <a:pt x="48" y="113"/>
                  </a:lnTo>
                  <a:lnTo>
                    <a:pt x="35" y="113"/>
                  </a:lnTo>
                  <a:lnTo>
                    <a:pt x="26" y="113"/>
                  </a:lnTo>
                  <a:lnTo>
                    <a:pt x="16" y="110"/>
                  </a:lnTo>
                  <a:lnTo>
                    <a:pt x="10" y="103"/>
                  </a:lnTo>
                  <a:lnTo>
                    <a:pt x="3" y="90"/>
                  </a:lnTo>
                  <a:lnTo>
                    <a:pt x="0" y="77"/>
                  </a:lnTo>
                  <a:lnTo>
                    <a:pt x="0" y="58"/>
                  </a:lnTo>
                  <a:close/>
                  <a:moveTo>
                    <a:pt x="13" y="58"/>
                  </a:moveTo>
                  <a:lnTo>
                    <a:pt x="16" y="74"/>
                  </a:lnTo>
                  <a:lnTo>
                    <a:pt x="16" y="84"/>
                  </a:lnTo>
                  <a:lnTo>
                    <a:pt x="19" y="94"/>
                  </a:lnTo>
                  <a:lnTo>
                    <a:pt x="29" y="100"/>
                  </a:lnTo>
                  <a:lnTo>
                    <a:pt x="35" y="100"/>
                  </a:lnTo>
                  <a:lnTo>
                    <a:pt x="45" y="100"/>
                  </a:lnTo>
                  <a:lnTo>
                    <a:pt x="52" y="94"/>
                  </a:lnTo>
                  <a:lnTo>
                    <a:pt x="55" y="84"/>
                  </a:lnTo>
                  <a:lnTo>
                    <a:pt x="58" y="74"/>
                  </a:lnTo>
                  <a:lnTo>
                    <a:pt x="58" y="58"/>
                  </a:lnTo>
                  <a:lnTo>
                    <a:pt x="58" y="42"/>
                  </a:lnTo>
                  <a:lnTo>
                    <a:pt x="55" y="29"/>
                  </a:lnTo>
                  <a:lnTo>
                    <a:pt x="52" y="23"/>
                  </a:lnTo>
                  <a:lnTo>
                    <a:pt x="45" y="16"/>
                  </a:lnTo>
                  <a:lnTo>
                    <a:pt x="35" y="13"/>
                  </a:lnTo>
                  <a:lnTo>
                    <a:pt x="29" y="16"/>
                  </a:lnTo>
                  <a:lnTo>
                    <a:pt x="19" y="23"/>
                  </a:lnTo>
                  <a:lnTo>
                    <a:pt x="16" y="29"/>
                  </a:lnTo>
                  <a:lnTo>
                    <a:pt x="16" y="42"/>
                  </a:lnTo>
                  <a:lnTo>
                    <a:pt x="13"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08" name="Freeform 1044"/>
            <p:cNvSpPr>
              <a:spLocks noEditPoints="1"/>
            </p:cNvSpPr>
            <p:nvPr/>
          </p:nvSpPr>
          <p:spPr bwMode="auto">
            <a:xfrm>
              <a:off x="484" y="3066"/>
              <a:ext cx="74" cy="113"/>
            </a:xfrm>
            <a:custGeom>
              <a:avLst/>
              <a:gdLst>
                <a:gd name="T0" fmla="*/ 0 w 74"/>
                <a:gd name="T1" fmla="*/ 58 h 113"/>
                <a:gd name="T2" fmla="*/ 3 w 74"/>
                <a:gd name="T3" fmla="*/ 39 h 113"/>
                <a:gd name="T4" fmla="*/ 6 w 74"/>
                <a:gd name="T5" fmla="*/ 26 h 113"/>
                <a:gd name="T6" fmla="*/ 10 w 74"/>
                <a:gd name="T7" fmla="*/ 16 h 113"/>
                <a:gd name="T8" fmla="*/ 16 w 74"/>
                <a:gd name="T9" fmla="*/ 6 h 113"/>
                <a:gd name="T10" fmla="*/ 26 w 74"/>
                <a:gd name="T11" fmla="*/ 3 h 113"/>
                <a:gd name="T12" fmla="*/ 39 w 74"/>
                <a:gd name="T13" fmla="*/ 0 h 113"/>
                <a:gd name="T14" fmla="*/ 45 w 74"/>
                <a:gd name="T15" fmla="*/ 3 h 113"/>
                <a:gd name="T16" fmla="*/ 55 w 74"/>
                <a:gd name="T17" fmla="*/ 3 h 113"/>
                <a:gd name="T18" fmla="*/ 61 w 74"/>
                <a:gd name="T19" fmla="*/ 10 h 113"/>
                <a:gd name="T20" fmla="*/ 64 w 74"/>
                <a:gd name="T21" fmla="*/ 16 h 113"/>
                <a:gd name="T22" fmla="*/ 68 w 74"/>
                <a:gd name="T23" fmla="*/ 23 h 113"/>
                <a:gd name="T24" fmla="*/ 71 w 74"/>
                <a:gd name="T25" fmla="*/ 32 h 113"/>
                <a:gd name="T26" fmla="*/ 74 w 74"/>
                <a:gd name="T27" fmla="*/ 42 h 113"/>
                <a:gd name="T28" fmla="*/ 74 w 74"/>
                <a:gd name="T29" fmla="*/ 58 h 113"/>
                <a:gd name="T30" fmla="*/ 74 w 74"/>
                <a:gd name="T31" fmla="*/ 74 h 113"/>
                <a:gd name="T32" fmla="*/ 71 w 74"/>
                <a:gd name="T33" fmla="*/ 90 h 113"/>
                <a:gd name="T34" fmla="*/ 64 w 74"/>
                <a:gd name="T35" fmla="*/ 100 h 113"/>
                <a:gd name="T36" fmla="*/ 58 w 74"/>
                <a:gd name="T37" fmla="*/ 106 h 113"/>
                <a:gd name="T38" fmla="*/ 48 w 74"/>
                <a:gd name="T39" fmla="*/ 113 h 113"/>
                <a:gd name="T40" fmla="*/ 39 w 74"/>
                <a:gd name="T41" fmla="*/ 113 h 113"/>
                <a:gd name="T42" fmla="*/ 29 w 74"/>
                <a:gd name="T43" fmla="*/ 113 h 113"/>
                <a:gd name="T44" fmla="*/ 19 w 74"/>
                <a:gd name="T45" fmla="*/ 110 h 113"/>
                <a:gd name="T46" fmla="*/ 13 w 74"/>
                <a:gd name="T47" fmla="*/ 103 h 113"/>
                <a:gd name="T48" fmla="*/ 6 w 74"/>
                <a:gd name="T49" fmla="*/ 90 h 113"/>
                <a:gd name="T50" fmla="*/ 3 w 74"/>
                <a:gd name="T51" fmla="*/ 77 h 113"/>
                <a:gd name="T52" fmla="*/ 0 w 74"/>
                <a:gd name="T53" fmla="*/ 58 h 113"/>
                <a:gd name="T54" fmla="*/ 16 w 74"/>
                <a:gd name="T55" fmla="*/ 58 h 113"/>
                <a:gd name="T56" fmla="*/ 16 w 74"/>
                <a:gd name="T57" fmla="*/ 74 h 113"/>
                <a:gd name="T58" fmla="*/ 19 w 74"/>
                <a:gd name="T59" fmla="*/ 84 h 113"/>
                <a:gd name="T60" fmla="*/ 22 w 74"/>
                <a:gd name="T61" fmla="*/ 94 h 113"/>
                <a:gd name="T62" fmla="*/ 29 w 74"/>
                <a:gd name="T63" fmla="*/ 100 h 113"/>
                <a:gd name="T64" fmla="*/ 39 w 74"/>
                <a:gd name="T65" fmla="*/ 100 h 113"/>
                <a:gd name="T66" fmla="*/ 45 w 74"/>
                <a:gd name="T67" fmla="*/ 100 h 113"/>
                <a:gd name="T68" fmla="*/ 51 w 74"/>
                <a:gd name="T69" fmla="*/ 94 h 113"/>
                <a:gd name="T70" fmla="*/ 58 w 74"/>
                <a:gd name="T71" fmla="*/ 84 h 113"/>
                <a:gd name="T72" fmla="*/ 58 w 74"/>
                <a:gd name="T73" fmla="*/ 74 h 113"/>
                <a:gd name="T74" fmla="*/ 58 w 74"/>
                <a:gd name="T75" fmla="*/ 58 h 113"/>
                <a:gd name="T76" fmla="*/ 58 w 74"/>
                <a:gd name="T77" fmla="*/ 42 h 113"/>
                <a:gd name="T78" fmla="*/ 58 w 74"/>
                <a:gd name="T79" fmla="*/ 29 h 113"/>
                <a:gd name="T80" fmla="*/ 55 w 74"/>
                <a:gd name="T81" fmla="*/ 23 h 113"/>
                <a:gd name="T82" fmla="*/ 45 w 74"/>
                <a:gd name="T83" fmla="*/ 16 h 113"/>
                <a:gd name="T84" fmla="*/ 39 w 74"/>
                <a:gd name="T85" fmla="*/ 13 h 113"/>
                <a:gd name="T86" fmla="*/ 29 w 74"/>
                <a:gd name="T87" fmla="*/ 16 h 113"/>
                <a:gd name="T88" fmla="*/ 22 w 74"/>
                <a:gd name="T89" fmla="*/ 23 h 113"/>
                <a:gd name="T90" fmla="*/ 19 w 74"/>
                <a:gd name="T91" fmla="*/ 29 h 113"/>
                <a:gd name="T92" fmla="*/ 16 w 74"/>
                <a:gd name="T93" fmla="*/ 42 h 113"/>
                <a:gd name="T94" fmla="*/ 16 w 74"/>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8"/>
                  </a:moveTo>
                  <a:lnTo>
                    <a:pt x="3" y="39"/>
                  </a:lnTo>
                  <a:lnTo>
                    <a:pt x="6" y="26"/>
                  </a:lnTo>
                  <a:lnTo>
                    <a:pt x="10" y="16"/>
                  </a:lnTo>
                  <a:lnTo>
                    <a:pt x="16" y="6"/>
                  </a:lnTo>
                  <a:lnTo>
                    <a:pt x="26" y="3"/>
                  </a:lnTo>
                  <a:lnTo>
                    <a:pt x="39" y="0"/>
                  </a:lnTo>
                  <a:lnTo>
                    <a:pt x="45" y="3"/>
                  </a:lnTo>
                  <a:lnTo>
                    <a:pt x="55" y="3"/>
                  </a:lnTo>
                  <a:lnTo>
                    <a:pt x="61" y="10"/>
                  </a:lnTo>
                  <a:lnTo>
                    <a:pt x="64" y="16"/>
                  </a:lnTo>
                  <a:lnTo>
                    <a:pt x="68" y="23"/>
                  </a:lnTo>
                  <a:lnTo>
                    <a:pt x="71" y="32"/>
                  </a:lnTo>
                  <a:lnTo>
                    <a:pt x="74" y="42"/>
                  </a:lnTo>
                  <a:lnTo>
                    <a:pt x="74" y="58"/>
                  </a:lnTo>
                  <a:lnTo>
                    <a:pt x="74" y="74"/>
                  </a:lnTo>
                  <a:lnTo>
                    <a:pt x="71" y="90"/>
                  </a:lnTo>
                  <a:lnTo>
                    <a:pt x="64" y="100"/>
                  </a:lnTo>
                  <a:lnTo>
                    <a:pt x="58" y="106"/>
                  </a:lnTo>
                  <a:lnTo>
                    <a:pt x="48" y="113"/>
                  </a:lnTo>
                  <a:lnTo>
                    <a:pt x="39" y="113"/>
                  </a:lnTo>
                  <a:lnTo>
                    <a:pt x="29" y="113"/>
                  </a:lnTo>
                  <a:lnTo>
                    <a:pt x="19" y="110"/>
                  </a:lnTo>
                  <a:lnTo>
                    <a:pt x="13" y="103"/>
                  </a:lnTo>
                  <a:lnTo>
                    <a:pt x="6" y="90"/>
                  </a:lnTo>
                  <a:lnTo>
                    <a:pt x="3" y="77"/>
                  </a:lnTo>
                  <a:lnTo>
                    <a:pt x="0" y="58"/>
                  </a:lnTo>
                  <a:close/>
                  <a:moveTo>
                    <a:pt x="16" y="58"/>
                  </a:moveTo>
                  <a:lnTo>
                    <a:pt x="16" y="74"/>
                  </a:lnTo>
                  <a:lnTo>
                    <a:pt x="19" y="84"/>
                  </a:lnTo>
                  <a:lnTo>
                    <a:pt x="22" y="94"/>
                  </a:lnTo>
                  <a:lnTo>
                    <a:pt x="29" y="100"/>
                  </a:lnTo>
                  <a:lnTo>
                    <a:pt x="39" y="100"/>
                  </a:lnTo>
                  <a:lnTo>
                    <a:pt x="45" y="100"/>
                  </a:lnTo>
                  <a:lnTo>
                    <a:pt x="51" y="94"/>
                  </a:lnTo>
                  <a:lnTo>
                    <a:pt x="58" y="84"/>
                  </a:lnTo>
                  <a:lnTo>
                    <a:pt x="58" y="74"/>
                  </a:lnTo>
                  <a:lnTo>
                    <a:pt x="58" y="58"/>
                  </a:lnTo>
                  <a:lnTo>
                    <a:pt x="58" y="42"/>
                  </a:lnTo>
                  <a:lnTo>
                    <a:pt x="58" y="29"/>
                  </a:lnTo>
                  <a:lnTo>
                    <a:pt x="55" y="23"/>
                  </a:lnTo>
                  <a:lnTo>
                    <a:pt x="45" y="16"/>
                  </a:lnTo>
                  <a:lnTo>
                    <a:pt x="39" y="13"/>
                  </a:lnTo>
                  <a:lnTo>
                    <a:pt x="29" y="16"/>
                  </a:lnTo>
                  <a:lnTo>
                    <a:pt x="22" y="23"/>
                  </a:lnTo>
                  <a:lnTo>
                    <a:pt x="19" y="29"/>
                  </a:lnTo>
                  <a:lnTo>
                    <a:pt x="16" y="42"/>
                  </a:lnTo>
                  <a:lnTo>
                    <a:pt x="16"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09" name="Freeform 1045"/>
            <p:cNvSpPr>
              <a:spLocks noEditPoints="1"/>
            </p:cNvSpPr>
            <p:nvPr/>
          </p:nvSpPr>
          <p:spPr bwMode="auto">
            <a:xfrm>
              <a:off x="571" y="3066"/>
              <a:ext cx="71" cy="113"/>
            </a:xfrm>
            <a:custGeom>
              <a:avLst/>
              <a:gdLst>
                <a:gd name="T0" fmla="*/ 0 w 71"/>
                <a:gd name="T1" fmla="*/ 58 h 113"/>
                <a:gd name="T2" fmla="*/ 0 w 71"/>
                <a:gd name="T3" fmla="*/ 39 h 113"/>
                <a:gd name="T4" fmla="*/ 3 w 71"/>
                <a:gd name="T5" fmla="*/ 26 h 113"/>
                <a:gd name="T6" fmla="*/ 10 w 71"/>
                <a:gd name="T7" fmla="*/ 16 h 113"/>
                <a:gd name="T8" fmla="*/ 16 w 71"/>
                <a:gd name="T9" fmla="*/ 6 h 113"/>
                <a:gd name="T10" fmla="*/ 26 w 71"/>
                <a:gd name="T11" fmla="*/ 3 h 113"/>
                <a:gd name="T12" fmla="*/ 35 w 71"/>
                <a:gd name="T13" fmla="*/ 0 h 113"/>
                <a:gd name="T14" fmla="*/ 45 w 71"/>
                <a:gd name="T15" fmla="*/ 3 h 113"/>
                <a:gd name="T16" fmla="*/ 52 w 71"/>
                <a:gd name="T17" fmla="*/ 3 h 113"/>
                <a:gd name="T18" fmla="*/ 58 w 71"/>
                <a:gd name="T19" fmla="*/ 10 h 113"/>
                <a:gd name="T20" fmla="*/ 64 w 71"/>
                <a:gd name="T21" fmla="*/ 16 h 113"/>
                <a:gd name="T22" fmla="*/ 68 w 71"/>
                <a:gd name="T23" fmla="*/ 23 h 113"/>
                <a:gd name="T24" fmla="*/ 71 w 71"/>
                <a:gd name="T25" fmla="*/ 32 h 113"/>
                <a:gd name="T26" fmla="*/ 71 w 71"/>
                <a:gd name="T27" fmla="*/ 42 h 113"/>
                <a:gd name="T28" fmla="*/ 71 w 71"/>
                <a:gd name="T29" fmla="*/ 58 h 113"/>
                <a:gd name="T30" fmla="*/ 71 w 71"/>
                <a:gd name="T31" fmla="*/ 74 h 113"/>
                <a:gd name="T32" fmla="*/ 68 w 71"/>
                <a:gd name="T33" fmla="*/ 90 h 113"/>
                <a:gd name="T34" fmla="*/ 64 w 71"/>
                <a:gd name="T35" fmla="*/ 100 h 113"/>
                <a:gd name="T36" fmla="*/ 55 w 71"/>
                <a:gd name="T37" fmla="*/ 106 h 113"/>
                <a:gd name="T38" fmla="*/ 48 w 71"/>
                <a:gd name="T39" fmla="*/ 113 h 113"/>
                <a:gd name="T40" fmla="*/ 35 w 71"/>
                <a:gd name="T41" fmla="*/ 113 h 113"/>
                <a:gd name="T42" fmla="*/ 26 w 71"/>
                <a:gd name="T43" fmla="*/ 113 h 113"/>
                <a:gd name="T44" fmla="*/ 16 w 71"/>
                <a:gd name="T45" fmla="*/ 110 h 113"/>
                <a:gd name="T46" fmla="*/ 10 w 71"/>
                <a:gd name="T47" fmla="*/ 103 h 113"/>
                <a:gd name="T48" fmla="*/ 3 w 71"/>
                <a:gd name="T49" fmla="*/ 90 h 113"/>
                <a:gd name="T50" fmla="*/ 0 w 71"/>
                <a:gd name="T51" fmla="*/ 77 h 113"/>
                <a:gd name="T52" fmla="*/ 0 w 71"/>
                <a:gd name="T53" fmla="*/ 58 h 113"/>
                <a:gd name="T54" fmla="*/ 13 w 71"/>
                <a:gd name="T55" fmla="*/ 58 h 113"/>
                <a:gd name="T56" fmla="*/ 16 w 71"/>
                <a:gd name="T57" fmla="*/ 74 h 113"/>
                <a:gd name="T58" fmla="*/ 16 w 71"/>
                <a:gd name="T59" fmla="*/ 84 h 113"/>
                <a:gd name="T60" fmla="*/ 19 w 71"/>
                <a:gd name="T61" fmla="*/ 94 h 113"/>
                <a:gd name="T62" fmla="*/ 29 w 71"/>
                <a:gd name="T63" fmla="*/ 100 h 113"/>
                <a:gd name="T64" fmla="*/ 35 w 71"/>
                <a:gd name="T65" fmla="*/ 100 h 113"/>
                <a:gd name="T66" fmla="*/ 45 w 71"/>
                <a:gd name="T67" fmla="*/ 100 h 113"/>
                <a:gd name="T68" fmla="*/ 52 w 71"/>
                <a:gd name="T69" fmla="*/ 94 h 113"/>
                <a:gd name="T70" fmla="*/ 55 w 71"/>
                <a:gd name="T71" fmla="*/ 84 h 113"/>
                <a:gd name="T72" fmla="*/ 58 w 71"/>
                <a:gd name="T73" fmla="*/ 74 h 113"/>
                <a:gd name="T74" fmla="*/ 58 w 71"/>
                <a:gd name="T75" fmla="*/ 58 h 113"/>
                <a:gd name="T76" fmla="*/ 58 w 71"/>
                <a:gd name="T77" fmla="*/ 42 h 113"/>
                <a:gd name="T78" fmla="*/ 55 w 71"/>
                <a:gd name="T79" fmla="*/ 29 h 113"/>
                <a:gd name="T80" fmla="*/ 52 w 71"/>
                <a:gd name="T81" fmla="*/ 23 h 113"/>
                <a:gd name="T82" fmla="*/ 45 w 71"/>
                <a:gd name="T83" fmla="*/ 16 h 113"/>
                <a:gd name="T84" fmla="*/ 35 w 71"/>
                <a:gd name="T85" fmla="*/ 13 h 113"/>
                <a:gd name="T86" fmla="*/ 29 w 71"/>
                <a:gd name="T87" fmla="*/ 16 h 113"/>
                <a:gd name="T88" fmla="*/ 19 w 71"/>
                <a:gd name="T89" fmla="*/ 23 h 113"/>
                <a:gd name="T90" fmla="*/ 16 w 71"/>
                <a:gd name="T91" fmla="*/ 29 h 113"/>
                <a:gd name="T92" fmla="*/ 16 w 71"/>
                <a:gd name="T93" fmla="*/ 42 h 113"/>
                <a:gd name="T94" fmla="*/ 13 w 71"/>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1"/>
                <a:gd name="T145" fmla="*/ 0 h 113"/>
                <a:gd name="T146" fmla="*/ 71 w 71"/>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1" h="113">
                  <a:moveTo>
                    <a:pt x="0" y="58"/>
                  </a:moveTo>
                  <a:lnTo>
                    <a:pt x="0" y="39"/>
                  </a:lnTo>
                  <a:lnTo>
                    <a:pt x="3" y="26"/>
                  </a:lnTo>
                  <a:lnTo>
                    <a:pt x="10" y="16"/>
                  </a:lnTo>
                  <a:lnTo>
                    <a:pt x="16" y="6"/>
                  </a:lnTo>
                  <a:lnTo>
                    <a:pt x="26" y="3"/>
                  </a:lnTo>
                  <a:lnTo>
                    <a:pt x="35" y="0"/>
                  </a:lnTo>
                  <a:lnTo>
                    <a:pt x="45" y="3"/>
                  </a:lnTo>
                  <a:lnTo>
                    <a:pt x="52" y="3"/>
                  </a:lnTo>
                  <a:lnTo>
                    <a:pt x="58" y="10"/>
                  </a:lnTo>
                  <a:lnTo>
                    <a:pt x="64" y="16"/>
                  </a:lnTo>
                  <a:lnTo>
                    <a:pt x="68" y="23"/>
                  </a:lnTo>
                  <a:lnTo>
                    <a:pt x="71" y="32"/>
                  </a:lnTo>
                  <a:lnTo>
                    <a:pt x="71" y="42"/>
                  </a:lnTo>
                  <a:lnTo>
                    <a:pt x="71" y="58"/>
                  </a:lnTo>
                  <a:lnTo>
                    <a:pt x="71" y="74"/>
                  </a:lnTo>
                  <a:lnTo>
                    <a:pt x="68" y="90"/>
                  </a:lnTo>
                  <a:lnTo>
                    <a:pt x="64" y="100"/>
                  </a:lnTo>
                  <a:lnTo>
                    <a:pt x="55" y="106"/>
                  </a:lnTo>
                  <a:lnTo>
                    <a:pt x="48" y="113"/>
                  </a:lnTo>
                  <a:lnTo>
                    <a:pt x="35" y="113"/>
                  </a:lnTo>
                  <a:lnTo>
                    <a:pt x="26" y="113"/>
                  </a:lnTo>
                  <a:lnTo>
                    <a:pt x="16" y="110"/>
                  </a:lnTo>
                  <a:lnTo>
                    <a:pt x="10" y="103"/>
                  </a:lnTo>
                  <a:lnTo>
                    <a:pt x="3" y="90"/>
                  </a:lnTo>
                  <a:lnTo>
                    <a:pt x="0" y="77"/>
                  </a:lnTo>
                  <a:lnTo>
                    <a:pt x="0" y="58"/>
                  </a:lnTo>
                  <a:close/>
                  <a:moveTo>
                    <a:pt x="13" y="58"/>
                  </a:moveTo>
                  <a:lnTo>
                    <a:pt x="16" y="74"/>
                  </a:lnTo>
                  <a:lnTo>
                    <a:pt x="16" y="84"/>
                  </a:lnTo>
                  <a:lnTo>
                    <a:pt x="19" y="94"/>
                  </a:lnTo>
                  <a:lnTo>
                    <a:pt x="29" y="100"/>
                  </a:lnTo>
                  <a:lnTo>
                    <a:pt x="35" y="100"/>
                  </a:lnTo>
                  <a:lnTo>
                    <a:pt x="45" y="100"/>
                  </a:lnTo>
                  <a:lnTo>
                    <a:pt x="52" y="94"/>
                  </a:lnTo>
                  <a:lnTo>
                    <a:pt x="55" y="84"/>
                  </a:lnTo>
                  <a:lnTo>
                    <a:pt x="58" y="74"/>
                  </a:lnTo>
                  <a:lnTo>
                    <a:pt x="58" y="58"/>
                  </a:lnTo>
                  <a:lnTo>
                    <a:pt x="58" y="42"/>
                  </a:lnTo>
                  <a:lnTo>
                    <a:pt x="55" y="29"/>
                  </a:lnTo>
                  <a:lnTo>
                    <a:pt x="52" y="23"/>
                  </a:lnTo>
                  <a:lnTo>
                    <a:pt x="45" y="16"/>
                  </a:lnTo>
                  <a:lnTo>
                    <a:pt x="35" y="13"/>
                  </a:lnTo>
                  <a:lnTo>
                    <a:pt x="29" y="16"/>
                  </a:lnTo>
                  <a:lnTo>
                    <a:pt x="19" y="23"/>
                  </a:lnTo>
                  <a:lnTo>
                    <a:pt x="16" y="29"/>
                  </a:lnTo>
                  <a:lnTo>
                    <a:pt x="16" y="42"/>
                  </a:lnTo>
                  <a:lnTo>
                    <a:pt x="13"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10" name="Freeform 1046"/>
            <p:cNvSpPr>
              <a:spLocks noEditPoints="1"/>
            </p:cNvSpPr>
            <p:nvPr/>
          </p:nvSpPr>
          <p:spPr bwMode="auto">
            <a:xfrm>
              <a:off x="655" y="3066"/>
              <a:ext cx="74" cy="113"/>
            </a:xfrm>
            <a:custGeom>
              <a:avLst/>
              <a:gdLst>
                <a:gd name="T0" fmla="*/ 0 w 74"/>
                <a:gd name="T1" fmla="*/ 58 h 113"/>
                <a:gd name="T2" fmla="*/ 3 w 74"/>
                <a:gd name="T3" fmla="*/ 39 h 113"/>
                <a:gd name="T4" fmla="*/ 6 w 74"/>
                <a:gd name="T5" fmla="*/ 26 h 113"/>
                <a:gd name="T6" fmla="*/ 9 w 74"/>
                <a:gd name="T7" fmla="*/ 16 h 113"/>
                <a:gd name="T8" fmla="*/ 16 w 74"/>
                <a:gd name="T9" fmla="*/ 6 h 113"/>
                <a:gd name="T10" fmla="*/ 26 w 74"/>
                <a:gd name="T11" fmla="*/ 3 h 113"/>
                <a:gd name="T12" fmla="*/ 39 w 74"/>
                <a:gd name="T13" fmla="*/ 0 h 113"/>
                <a:gd name="T14" fmla="*/ 45 w 74"/>
                <a:gd name="T15" fmla="*/ 3 h 113"/>
                <a:gd name="T16" fmla="*/ 55 w 74"/>
                <a:gd name="T17" fmla="*/ 3 h 113"/>
                <a:gd name="T18" fmla="*/ 61 w 74"/>
                <a:gd name="T19" fmla="*/ 10 h 113"/>
                <a:gd name="T20" fmla="*/ 64 w 74"/>
                <a:gd name="T21" fmla="*/ 16 h 113"/>
                <a:gd name="T22" fmla="*/ 68 w 74"/>
                <a:gd name="T23" fmla="*/ 23 h 113"/>
                <a:gd name="T24" fmla="*/ 71 w 74"/>
                <a:gd name="T25" fmla="*/ 32 h 113"/>
                <a:gd name="T26" fmla="*/ 74 w 74"/>
                <a:gd name="T27" fmla="*/ 42 h 113"/>
                <a:gd name="T28" fmla="*/ 74 w 74"/>
                <a:gd name="T29" fmla="*/ 58 h 113"/>
                <a:gd name="T30" fmla="*/ 74 w 74"/>
                <a:gd name="T31" fmla="*/ 74 h 113"/>
                <a:gd name="T32" fmla="*/ 71 w 74"/>
                <a:gd name="T33" fmla="*/ 90 h 113"/>
                <a:gd name="T34" fmla="*/ 64 w 74"/>
                <a:gd name="T35" fmla="*/ 100 h 113"/>
                <a:gd name="T36" fmla="*/ 58 w 74"/>
                <a:gd name="T37" fmla="*/ 106 h 113"/>
                <a:gd name="T38" fmla="*/ 48 w 74"/>
                <a:gd name="T39" fmla="*/ 113 h 113"/>
                <a:gd name="T40" fmla="*/ 39 w 74"/>
                <a:gd name="T41" fmla="*/ 113 h 113"/>
                <a:gd name="T42" fmla="*/ 29 w 74"/>
                <a:gd name="T43" fmla="*/ 113 h 113"/>
                <a:gd name="T44" fmla="*/ 19 w 74"/>
                <a:gd name="T45" fmla="*/ 110 h 113"/>
                <a:gd name="T46" fmla="*/ 13 w 74"/>
                <a:gd name="T47" fmla="*/ 103 h 113"/>
                <a:gd name="T48" fmla="*/ 6 w 74"/>
                <a:gd name="T49" fmla="*/ 90 h 113"/>
                <a:gd name="T50" fmla="*/ 3 w 74"/>
                <a:gd name="T51" fmla="*/ 77 h 113"/>
                <a:gd name="T52" fmla="*/ 0 w 74"/>
                <a:gd name="T53" fmla="*/ 58 h 113"/>
                <a:gd name="T54" fmla="*/ 16 w 74"/>
                <a:gd name="T55" fmla="*/ 58 h 113"/>
                <a:gd name="T56" fmla="*/ 16 w 74"/>
                <a:gd name="T57" fmla="*/ 74 h 113"/>
                <a:gd name="T58" fmla="*/ 19 w 74"/>
                <a:gd name="T59" fmla="*/ 84 h 113"/>
                <a:gd name="T60" fmla="*/ 22 w 74"/>
                <a:gd name="T61" fmla="*/ 94 h 113"/>
                <a:gd name="T62" fmla="*/ 29 w 74"/>
                <a:gd name="T63" fmla="*/ 100 h 113"/>
                <a:gd name="T64" fmla="*/ 39 w 74"/>
                <a:gd name="T65" fmla="*/ 100 h 113"/>
                <a:gd name="T66" fmla="*/ 45 w 74"/>
                <a:gd name="T67" fmla="*/ 100 h 113"/>
                <a:gd name="T68" fmla="*/ 51 w 74"/>
                <a:gd name="T69" fmla="*/ 94 h 113"/>
                <a:gd name="T70" fmla="*/ 58 w 74"/>
                <a:gd name="T71" fmla="*/ 84 h 113"/>
                <a:gd name="T72" fmla="*/ 58 w 74"/>
                <a:gd name="T73" fmla="*/ 74 h 113"/>
                <a:gd name="T74" fmla="*/ 58 w 74"/>
                <a:gd name="T75" fmla="*/ 58 h 113"/>
                <a:gd name="T76" fmla="*/ 58 w 74"/>
                <a:gd name="T77" fmla="*/ 42 h 113"/>
                <a:gd name="T78" fmla="*/ 58 w 74"/>
                <a:gd name="T79" fmla="*/ 29 h 113"/>
                <a:gd name="T80" fmla="*/ 55 w 74"/>
                <a:gd name="T81" fmla="*/ 23 h 113"/>
                <a:gd name="T82" fmla="*/ 45 w 74"/>
                <a:gd name="T83" fmla="*/ 16 h 113"/>
                <a:gd name="T84" fmla="*/ 39 w 74"/>
                <a:gd name="T85" fmla="*/ 13 h 113"/>
                <a:gd name="T86" fmla="*/ 29 w 74"/>
                <a:gd name="T87" fmla="*/ 16 h 113"/>
                <a:gd name="T88" fmla="*/ 22 w 74"/>
                <a:gd name="T89" fmla="*/ 23 h 113"/>
                <a:gd name="T90" fmla="*/ 19 w 74"/>
                <a:gd name="T91" fmla="*/ 29 h 113"/>
                <a:gd name="T92" fmla="*/ 16 w 74"/>
                <a:gd name="T93" fmla="*/ 42 h 113"/>
                <a:gd name="T94" fmla="*/ 16 w 74"/>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8"/>
                  </a:moveTo>
                  <a:lnTo>
                    <a:pt x="3" y="39"/>
                  </a:lnTo>
                  <a:lnTo>
                    <a:pt x="6" y="26"/>
                  </a:lnTo>
                  <a:lnTo>
                    <a:pt x="9" y="16"/>
                  </a:lnTo>
                  <a:lnTo>
                    <a:pt x="16" y="6"/>
                  </a:lnTo>
                  <a:lnTo>
                    <a:pt x="26" y="3"/>
                  </a:lnTo>
                  <a:lnTo>
                    <a:pt x="39" y="0"/>
                  </a:lnTo>
                  <a:lnTo>
                    <a:pt x="45" y="3"/>
                  </a:lnTo>
                  <a:lnTo>
                    <a:pt x="55" y="3"/>
                  </a:lnTo>
                  <a:lnTo>
                    <a:pt x="61" y="10"/>
                  </a:lnTo>
                  <a:lnTo>
                    <a:pt x="64" y="16"/>
                  </a:lnTo>
                  <a:lnTo>
                    <a:pt x="68" y="23"/>
                  </a:lnTo>
                  <a:lnTo>
                    <a:pt x="71" y="32"/>
                  </a:lnTo>
                  <a:lnTo>
                    <a:pt x="74" y="42"/>
                  </a:lnTo>
                  <a:lnTo>
                    <a:pt x="74" y="58"/>
                  </a:lnTo>
                  <a:lnTo>
                    <a:pt x="74" y="74"/>
                  </a:lnTo>
                  <a:lnTo>
                    <a:pt x="71" y="90"/>
                  </a:lnTo>
                  <a:lnTo>
                    <a:pt x="64" y="100"/>
                  </a:lnTo>
                  <a:lnTo>
                    <a:pt x="58" y="106"/>
                  </a:lnTo>
                  <a:lnTo>
                    <a:pt x="48" y="113"/>
                  </a:lnTo>
                  <a:lnTo>
                    <a:pt x="39" y="113"/>
                  </a:lnTo>
                  <a:lnTo>
                    <a:pt x="29" y="113"/>
                  </a:lnTo>
                  <a:lnTo>
                    <a:pt x="19" y="110"/>
                  </a:lnTo>
                  <a:lnTo>
                    <a:pt x="13" y="103"/>
                  </a:lnTo>
                  <a:lnTo>
                    <a:pt x="6" y="90"/>
                  </a:lnTo>
                  <a:lnTo>
                    <a:pt x="3" y="77"/>
                  </a:lnTo>
                  <a:lnTo>
                    <a:pt x="0" y="58"/>
                  </a:lnTo>
                  <a:close/>
                  <a:moveTo>
                    <a:pt x="16" y="58"/>
                  </a:moveTo>
                  <a:lnTo>
                    <a:pt x="16" y="74"/>
                  </a:lnTo>
                  <a:lnTo>
                    <a:pt x="19" y="84"/>
                  </a:lnTo>
                  <a:lnTo>
                    <a:pt x="22" y="94"/>
                  </a:lnTo>
                  <a:lnTo>
                    <a:pt x="29" y="100"/>
                  </a:lnTo>
                  <a:lnTo>
                    <a:pt x="39" y="100"/>
                  </a:lnTo>
                  <a:lnTo>
                    <a:pt x="45" y="100"/>
                  </a:lnTo>
                  <a:lnTo>
                    <a:pt x="51" y="94"/>
                  </a:lnTo>
                  <a:lnTo>
                    <a:pt x="58" y="84"/>
                  </a:lnTo>
                  <a:lnTo>
                    <a:pt x="58" y="74"/>
                  </a:lnTo>
                  <a:lnTo>
                    <a:pt x="58" y="58"/>
                  </a:lnTo>
                  <a:lnTo>
                    <a:pt x="58" y="42"/>
                  </a:lnTo>
                  <a:lnTo>
                    <a:pt x="58" y="29"/>
                  </a:lnTo>
                  <a:lnTo>
                    <a:pt x="55" y="23"/>
                  </a:lnTo>
                  <a:lnTo>
                    <a:pt x="45" y="16"/>
                  </a:lnTo>
                  <a:lnTo>
                    <a:pt x="39" y="13"/>
                  </a:lnTo>
                  <a:lnTo>
                    <a:pt x="29" y="16"/>
                  </a:lnTo>
                  <a:lnTo>
                    <a:pt x="22" y="23"/>
                  </a:lnTo>
                  <a:lnTo>
                    <a:pt x="19" y="29"/>
                  </a:lnTo>
                  <a:lnTo>
                    <a:pt x="16" y="42"/>
                  </a:lnTo>
                  <a:lnTo>
                    <a:pt x="16"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11" name="Freeform 1047"/>
            <p:cNvSpPr>
              <a:spLocks noEditPoints="1"/>
            </p:cNvSpPr>
            <p:nvPr/>
          </p:nvSpPr>
          <p:spPr bwMode="auto">
            <a:xfrm>
              <a:off x="742" y="3066"/>
              <a:ext cx="71" cy="113"/>
            </a:xfrm>
            <a:custGeom>
              <a:avLst/>
              <a:gdLst>
                <a:gd name="T0" fmla="*/ 0 w 71"/>
                <a:gd name="T1" fmla="*/ 58 h 113"/>
                <a:gd name="T2" fmla="*/ 0 w 71"/>
                <a:gd name="T3" fmla="*/ 39 h 113"/>
                <a:gd name="T4" fmla="*/ 3 w 71"/>
                <a:gd name="T5" fmla="*/ 26 h 113"/>
                <a:gd name="T6" fmla="*/ 10 w 71"/>
                <a:gd name="T7" fmla="*/ 16 h 113"/>
                <a:gd name="T8" fmla="*/ 16 w 71"/>
                <a:gd name="T9" fmla="*/ 6 h 113"/>
                <a:gd name="T10" fmla="*/ 26 w 71"/>
                <a:gd name="T11" fmla="*/ 3 h 113"/>
                <a:gd name="T12" fmla="*/ 35 w 71"/>
                <a:gd name="T13" fmla="*/ 0 h 113"/>
                <a:gd name="T14" fmla="*/ 45 w 71"/>
                <a:gd name="T15" fmla="*/ 3 h 113"/>
                <a:gd name="T16" fmla="*/ 52 w 71"/>
                <a:gd name="T17" fmla="*/ 3 h 113"/>
                <a:gd name="T18" fmla="*/ 58 w 71"/>
                <a:gd name="T19" fmla="*/ 10 h 113"/>
                <a:gd name="T20" fmla="*/ 64 w 71"/>
                <a:gd name="T21" fmla="*/ 16 h 113"/>
                <a:gd name="T22" fmla="*/ 68 w 71"/>
                <a:gd name="T23" fmla="*/ 23 h 113"/>
                <a:gd name="T24" fmla="*/ 71 w 71"/>
                <a:gd name="T25" fmla="*/ 32 h 113"/>
                <a:gd name="T26" fmla="*/ 71 w 71"/>
                <a:gd name="T27" fmla="*/ 42 h 113"/>
                <a:gd name="T28" fmla="*/ 71 w 71"/>
                <a:gd name="T29" fmla="*/ 58 h 113"/>
                <a:gd name="T30" fmla="*/ 71 w 71"/>
                <a:gd name="T31" fmla="*/ 74 h 113"/>
                <a:gd name="T32" fmla="*/ 68 w 71"/>
                <a:gd name="T33" fmla="*/ 90 h 113"/>
                <a:gd name="T34" fmla="*/ 64 w 71"/>
                <a:gd name="T35" fmla="*/ 100 h 113"/>
                <a:gd name="T36" fmla="*/ 55 w 71"/>
                <a:gd name="T37" fmla="*/ 106 h 113"/>
                <a:gd name="T38" fmla="*/ 48 w 71"/>
                <a:gd name="T39" fmla="*/ 113 h 113"/>
                <a:gd name="T40" fmla="*/ 35 w 71"/>
                <a:gd name="T41" fmla="*/ 113 h 113"/>
                <a:gd name="T42" fmla="*/ 26 w 71"/>
                <a:gd name="T43" fmla="*/ 113 h 113"/>
                <a:gd name="T44" fmla="*/ 16 w 71"/>
                <a:gd name="T45" fmla="*/ 110 h 113"/>
                <a:gd name="T46" fmla="*/ 10 w 71"/>
                <a:gd name="T47" fmla="*/ 103 h 113"/>
                <a:gd name="T48" fmla="*/ 3 w 71"/>
                <a:gd name="T49" fmla="*/ 90 h 113"/>
                <a:gd name="T50" fmla="*/ 0 w 71"/>
                <a:gd name="T51" fmla="*/ 77 h 113"/>
                <a:gd name="T52" fmla="*/ 0 w 71"/>
                <a:gd name="T53" fmla="*/ 58 h 113"/>
                <a:gd name="T54" fmla="*/ 13 w 71"/>
                <a:gd name="T55" fmla="*/ 58 h 113"/>
                <a:gd name="T56" fmla="*/ 16 w 71"/>
                <a:gd name="T57" fmla="*/ 74 h 113"/>
                <a:gd name="T58" fmla="*/ 16 w 71"/>
                <a:gd name="T59" fmla="*/ 84 h 113"/>
                <a:gd name="T60" fmla="*/ 19 w 71"/>
                <a:gd name="T61" fmla="*/ 94 h 113"/>
                <a:gd name="T62" fmla="*/ 29 w 71"/>
                <a:gd name="T63" fmla="*/ 100 h 113"/>
                <a:gd name="T64" fmla="*/ 35 w 71"/>
                <a:gd name="T65" fmla="*/ 100 h 113"/>
                <a:gd name="T66" fmla="*/ 45 w 71"/>
                <a:gd name="T67" fmla="*/ 100 h 113"/>
                <a:gd name="T68" fmla="*/ 52 w 71"/>
                <a:gd name="T69" fmla="*/ 94 h 113"/>
                <a:gd name="T70" fmla="*/ 55 w 71"/>
                <a:gd name="T71" fmla="*/ 84 h 113"/>
                <a:gd name="T72" fmla="*/ 58 w 71"/>
                <a:gd name="T73" fmla="*/ 74 h 113"/>
                <a:gd name="T74" fmla="*/ 58 w 71"/>
                <a:gd name="T75" fmla="*/ 58 h 113"/>
                <a:gd name="T76" fmla="*/ 58 w 71"/>
                <a:gd name="T77" fmla="*/ 42 h 113"/>
                <a:gd name="T78" fmla="*/ 55 w 71"/>
                <a:gd name="T79" fmla="*/ 29 h 113"/>
                <a:gd name="T80" fmla="*/ 52 w 71"/>
                <a:gd name="T81" fmla="*/ 23 h 113"/>
                <a:gd name="T82" fmla="*/ 45 w 71"/>
                <a:gd name="T83" fmla="*/ 16 h 113"/>
                <a:gd name="T84" fmla="*/ 35 w 71"/>
                <a:gd name="T85" fmla="*/ 13 h 113"/>
                <a:gd name="T86" fmla="*/ 29 w 71"/>
                <a:gd name="T87" fmla="*/ 16 h 113"/>
                <a:gd name="T88" fmla="*/ 19 w 71"/>
                <a:gd name="T89" fmla="*/ 23 h 113"/>
                <a:gd name="T90" fmla="*/ 16 w 71"/>
                <a:gd name="T91" fmla="*/ 29 h 113"/>
                <a:gd name="T92" fmla="*/ 16 w 71"/>
                <a:gd name="T93" fmla="*/ 42 h 113"/>
                <a:gd name="T94" fmla="*/ 13 w 71"/>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1"/>
                <a:gd name="T145" fmla="*/ 0 h 113"/>
                <a:gd name="T146" fmla="*/ 71 w 71"/>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1" h="113">
                  <a:moveTo>
                    <a:pt x="0" y="58"/>
                  </a:moveTo>
                  <a:lnTo>
                    <a:pt x="0" y="39"/>
                  </a:lnTo>
                  <a:lnTo>
                    <a:pt x="3" y="26"/>
                  </a:lnTo>
                  <a:lnTo>
                    <a:pt x="10" y="16"/>
                  </a:lnTo>
                  <a:lnTo>
                    <a:pt x="16" y="6"/>
                  </a:lnTo>
                  <a:lnTo>
                    <a:pt x="26" y="3"/>
                  </a:lnTo>
                  <a:lnTo>
                    <a:pt x="35" y="0"/>
                  </a:lnTo>
                  <a:lnTo>
                    <a:pt x="45" y="3"/>
                  </a:lnTo>
                  <a:lnTo>
                    <a:pt x="52" y="3"/>
                  </a:lnTo>
                  <a:lnTo>
                    <a:pt x="58" y="10"/>
                  </a:lnTo>
                  <a:lnTo>
                    <a:pt x="64" y="16"/>
                  </a:lnTo>
                  <a:lnTo>
                    <a:pt x="68" y="23"/>
                  </a:lnTo>
                  <a:lnTo>
                    <a:pt x="71" y="32"/>
                  </a:lnTo>
                  <a:lnTo>
                    <a:pt x="71" y="42"/>
                  </a:lnTo>
                  <a:lnTo>
                    <a:pt x="71" y="58"/>
                  </a:lnTo>
                  <a:lnTo>
                    <a:pt x="71" y="74"/>
                  </a:lnTo>
                  <a:lnTo>
                    <a:pt x="68" y="90"/>
                  </a:lnTo>
                  <a:lnTo>
                    <a:pt x="64" y="100"/>
                  </a:lnTo>
                  <a:lnTo>
                    <a:pt x="55" y="106"/>
                  </a:lnTo>
                  <a:lnTo>
                    <a:pt x="48" y="113"/>
                  </a:lnTo>
                  <a:lnTo>
                    <a:pt x="35" y="113"/>
                  </a:lnTo>
                  <a:lnTo>
                    <a:pt x="26" y="113"/>
                  </a:lnTo>
                  <a:lnTo>
                    <a:pt x="16" y="110"/>
                  </a:lnTo>
                  <a:lnTo>
                    <a:pt x="10" y="103"/>
                  </a:lnTo>
                  <a:lnTo>
                    <a:pt x="3" y="90"/>
                  </a:lnTo>
                  <a:lnTo>
                    <a:pt x="0" y="77"/>
                  </a:lnTo>
                  <a:lnTo>
                    <a:pt x="0" y="58"/>
                  </a:lnTo>
                  <a:close/>
                  <a:moveTo>
                    <a:pt x="13" y="58"/>
                  </a:moveTo>
                  <a:lnTo>
                    <a:pt x="16" y="74"/>
                  </a:lnTo>
                  <a:lnTo>
                    <a:pt x="16" y="84"/>
                  </a:lnTo>
                  <a:lnTo>
                    <a:pt x="19" y="94"/>
                  </a:lnTo>
                  <a:lnTo>
                    <a:pt x="29" y="100"/>
                  </a:lnTo>
                  <a:lnTo>
                    <a:pt x="35" y="100"/>
                  </a:lnTo>
                  <a:lnTo>
                    <a:pt x="45" y="100"/>
                  </a:lnTo>
                  <a:lnTo>
                    <a:pt x="52" y="94"/>
                  </a:lnTo>
                  <a:lnTo>
                    <a:pt x="55" y="84"/>
                  </a:lnTo>
                  <a:lnTo>
                    <a:pt x="58" y="74"/>
                  </a:lnTo>
                  <a:lnTo>
                    <a:pt x="58" y="58"/>
                  </a:lnTo>
                  <a:lnTo>
                    <a:pt x="58" y="42"/>
                  </a:lnTo>
                  <a:lnTo>
                    <a:pt x="55" y="29"/>
                  </a:lnTo>
                  <a:lnTo>
                    <a:pt x="52" y="23"/>
                  </a:lnTo>
                  <a:lnTo>
                    <a:pt x="45" y="16"/>
                  </a:lnTo>
                  <a:lnTo>
                    <a:pt x="35" y="13"/>
                  </a:lnTo>
                  <a:lnTo>
                    <a:pt x="29" y="16"/>
                  </a:lnTo>
                  <a:lnTo>
                    <a:pt x="19" y="23"/>
                  </a:lnTo>
                  <a:lnTo>
                    <a:pt x="16" y="29"/>
                  </a:lnTo>
                  <a:lnTo>
                    <a:pt x="16" y="42"/>
                  </a:lnTo>
                  <a:lnTo>
                    <a:pt x="13"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12" name="Line 1048"/>
            <p:cNvSpPr>
              <a:spLocks noChangeShapeType="1"/>
            </p:cNvSpPr>
            <p:nvPr/>
          </p:nvSpPr>
          <p:spPr bwMode="auto">
            <a:xfrm>
              <a:off x="913" y="3127"/>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13" name="Line 1049"/>
            <p:cNvSpPr>
              <a:spLocks noChangeShapeType="1"/>
            </p:cNvSpPr>
            <p:nvPr/>
          </p:nvSpPr>
          <p:spPr bwMode="auto">
            <a:xfrm flipH="1">
              <a:off x="4342" y="3127"/>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14" name="Line 1051"/>
            <p:cNvSpPr>
              <a:spLocks noChangeShapeType="1"/>
            </p:cNvSpPr>
            <p:nvPr/>
          </p:nvSpPr>
          <p:spPr bwMode="auto">
            <a:xfrm flipH="1">
              <a:off x="4342" y="2863"/>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15" name="Freeform 1052"/>
            <p:cNvSpPr>
              <a:spLocks/>
            </p:cNvSpPr>
            <p:nvPr/>
          </p:nvSpPr>
          <p:spPr bwMode="auto">
            <a:xfrm>
              <a:off x="403" y="2805"/>
              <a:ext cx="42" cy="109"/>
            </a:xfrm>
            <a:custGeom>
              <a:avLst/>
              <a:gdLst>
                <a:gd name="T0" fmla="*/ 42 w 42"/>
                <a:gd name="T1" fmla="*/ 109 h 109"/>
                <a:gd name="T2" fmla="*/ 26 w 42"/>
                <a:gd name="T3" fmla="*/ 109 h 109"/>
                <a:gd name="T4" fmla="*/ 26 w 42"/>
                <a:gd name="T5" fmla="*/ 26 h 109"/>
                <a:gd name="T6" fmla="*/ 23 w 42"/>
                <a:gd name="T7" fmla="*/ 29 h 109"/>
                <a:gd name="T8" fmla="*/ 16 w 42"/>
                <a:gd name="T9" fmla="*/ 32 h 109"/>
                <a:gd name="T10" fmla="*/ 7 w 42"/>
                <a:gd name="T11" fmla="*/ 38 h 109"/>
                <a:gd name="T12" fmla="*/ 0 w 42"/>
                <a:gd name="T13" fmla="*/ 42 h 109"/>
                <a:gd name="T14" fmla="*/ 0 w 42"/>
                <a:gd name="T15" fmla="*/ 29 h 109"/>
                <a:gd name="T16" fmla="*/ 13 w 42"/>
                <a:gd name="T17" fmla="*/ 22 h 109"/>
                <a:gd name="T18" fmla="*/ 20 w 42"/>
                <a:gd name="T19" fmla="*/ 13 h 109"/>
                <a:gd name="T20" fmla="*/ 29 w 42"/>
                <a:gd name="T21" fmla="*/ 6 h 109"/>
                <a:gd name="T22" fmla="*/ 32 w 42"/>
                <a:gd name="T23" fmla="*/ 0 h 109"/>
                <a:gd name="T24" fmla="*/ 42 w 42"/>
                <a:gd name="T25" fmla="*/ 0 h 109"/>
                <a:gd name="T26" fmla="*/ 42 w 42"/>
                <a:gd name="T27" fmla="*/ 109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2"/>
                <a:gd name="T43" fmla="*/ 0 h 109"/>
                <a:gd name="T44" fmla="*/ 42 w 42"/>
                <a:gd name="T45" fmla="*/ 109 h 1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2" h="109">
                  <a:moveTo>
                    <a:pt x="42" y="109"/>
                  </a:moveTo>
                  <a:lnTo>
                    <a:pt x="26" y="109"/>
                  </a:lnTo>
                  <a:lnTo>
                    <a:pt x="26" y="26"/>
                  </a:lnTo>
                  <a:lnTo>
                    <a:pt x="23" y="29"/>
                  </a:lnTo>
                  <a:lnTo>
                    <a:pt x="16" y="32"/>
                  </a:lnTo>
                  <a:lnTo>
                    <a:pt x="7" y="38"/>
                  </a:lnTo>
                  <a:lnTo>
                    <a:pt x="0" y="42"/>
                  </a:lnTo>
                  <a:lnTo>
                    <a:pt x="0" y="29"/>
                  </a:lnTo>
                  <a:lnTo>
                    <a:pt x="13" y="22"/>
                  </a:lnTo>
                  <a:lnTo>
                    <a:pt x="20" y="13"/>
                  </a:lnTo>
                  <a:lnTo>
                    <a:pt x="29" y="6"/>
                  </a:lnTo>
                  <a:lnTo>
                    <a:pt x="32" y="0"/>
                  </a:lnTo>
                  <a:lnTo>
                    <a:pt x="42" y="0"/>
                  </a:lnTo>
                  <a:lnTo>
                    <a:pt x="42" y="109"/>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16" name="Freeform 1053"/>
            <p:cNvSpPr>
              <a:spLocks noEditPoints="1"/>
            </p:cNvSpPr>
            <p:nvPr/>
          </p:nvSpPr>
          <p:spPr bwMode="auto">
            <a:xfrm>
              <a:off x="477" y="2834"/>
              <a:ext cx="75" cy="84"/>
            </a:xfrm>
            <a:custGeom>
              <a:avLst/>
              <a:gdLst>
                <a:gd name="T0" fmla="*/ 62 w 75"/>
                <a:gd name="T1" fmla="*/ 58 h 84"/>
                <a:gd name="T2" fmla="*/ 75 w 75"/>
                <a:gd name="T3" fmla="*/ 58 h 84"/>
                <a:gd name="T4" fmla="*/ 71 w 75"/>
                <a:gd name="T5" fmla="*/ 71 h 84"/>
                <a:gd name="T6" fmla="*/ 62 w 75"/>
                <a:gd name="T7" fmla="*/ 77 h 84"/>
                <a:gd name="T8" fmla="*/ 52 w 75"/>
                <a:gd name="T9" fmla="*/ 80 h 84"/>
                <a:gd name="T10" fmla="*/ 39 w 75"/>
                <a:gd name="T11" fmla="*/ 84 h 84"/>
                <a:gd name="T12" fmla="*/ 29 w 75"/>
                <a:gd name="T13" fmla="*/ 84 h 84"/>
                <a:gd name="T14" fmla="*/ 20 w 75"/>
                <a:gd name="T15" fmla="*/ 77 h 84"/>
                <a:gd name="T16" fmla="*/ 13 w 75"/>
                <a:gd name="T17" fmla="*/ 74 h 84"/>
                <a:gd name="T18" fmla="*/ 7 w 75"/>
                <a:gd name="T19" fmla="*/ 64 h 84"/>
                <a:gd name="T20" fmla="*/ 4 w 75"/>
                <a:gd name="T21" fmla="*/ 55 h 84"/>
                <a:gd name="T22" fmla="*/ 0 w 75"/>
                <a:gd name="T23" fmla="*/ 42 h 84"/>
                <a:gd name="T24" fmla="*/ 4 w 75"/>
                <a:gd name="T25" fmla="*/ 29 h 84"/>
                <a:gd name="T26" fmla="*/ 7 w 75"/>
                <a:gd name="T27" fmla="*/ 19 h 84"/>
                <a:gd name="T28" fmla="*/ 13 w 75"/>
                <a:gd name="T29" fmla="*/ 9 h 84"/>
                <a:gd name="T30" fmla="*/ 20 w 75"/>
                <a:gd name="T31" fmla="*/ 3 h 84"/>
                <a:gd name="T32" fmla="*/ 29 w 75"/>
                <a:gd name="T33" fmla="*/ 0 h 84"/>
                <a:gd name="T34" fmla="*/ 39 w 75"/>
                <a:gd name="T35" fmla="*/ 0 h 84"/>
                <a:gd name="T36" fmla="*/ 49 w 75"/>
                <a:gd name="T37" fmla="*/ 0 h 84"/>
                <a:gd name="T38" fmla="*/ 58 w 75"/>
                <a:gd name="T39" fmla="*/ 3 h 84"/>
                <a:gd name="T40" fmla="*/ 65 w 75"/>
                <a:gd name="T41" fmla="*/ 9 h 84"/>
                <a:gd name="T42" fmla="*/ 71 w 75"/>
                <a:gd name="T43" fmla="*/ 19 h 84"/>
                <a:gd name="T44" fmla="*/ 75 w 75"/>
                <a:gd name="T45" fmla="*/ 29 h 84"/>
                <a:gd name="T46" fmla="*/ 75 w 75"/>
                <a:gd name="T47" fmla="*/ 42 h 84"/>
                <a:gd name="T48" fmla="*/ 75 w 75"/>
                <a:gd name="T49" fmla="*/ 42 h 84"/>
                <a:gd name="T50" fmla="*/ 75 w 75"/>
                <a:gd name="T51" fmla="*/ 45 h 84"/>
                <a:gd name="T52" fmla="*/ 17 w 75"/>
                <a:gd name="T53" fmla="*/ 45 h 84"/>
                <a:gd name="T54" fmla="*/ 20 w 75"/>
                <a:gd name="T55" fmla="*/ 55 h 84"/>
                <a:gd name="T56" fmla="*/ 23 w 75"/>
                <a:gd name="T57" fmla="*/ 64 h 84"/>
                <a:gd name="T58" fmla="*/ 33 w 75"/>
                <a:gd name="T59" fmla="*/ 67 h 84"/>
                <a:gd name="T60" fmla="*/ 39 w 75"/>
                <a:gd name="T61" fmla="*/ 71 h 84"/>
                <a:gd name="T62" fmla="*/ 46 w 75"/>
                <a:gd name="T63" fmla="*/ 71 h 84"/>
                <a:gd name="T64" fmla="*/ 52 w 75"/>
                <a:gd name="T65" fmla="*/ 67 h 84"/>
                <a:gd name="T66" fmla="*/ 58 w 75"/>
                <a:gd name="T67" fmla="*/ 64 h 84"/>
                <a:gd name="T68" fmla="*/ 62 w 75"/>
                <a:gd name="T69" fmla="*/ 58 h 84"/>
                <a:gd name="T70" fmla="*/ 17 w 75"/>
                <a:gd name="T71" fmla="*/ 32 h 84"/>
                <a:gd name="T72" fmla="*/ 62 w 75"/>
                <a:gd name="T73" fmla="*/ 32 h 84"/>
                <a:gd name="T74" fmla="*/ 58 w 75"/>
                <a:gd name="T75" fmla="*/ 26 h 84"/>
                <a:gd name="T76" fmla="*/ 55 w 75"/>
                <a:gd name="T77" fmla="*/ 19 h 84"/>
                <a:gd name="T78" fmla="*/ 49 w 75"/>
                <a:gd name="T79" fmla="*/ 13 h 84"/>
                <a:gd name="T80" fmla="*/ 39 w 75"/>
                <a:gd name="T81" fmla="*/ 13 h 84"/>
                <a:gd name="T82" fmla="*/ 29 w 75"/>
                <a:gd name="T83" fmla="*/ 13 h 84"/>
                <a:gd name="T84" fmla="*/ 23 w 75"/>
                <a:gd name="T85" fmla="*/ 19 h 84"/>
                <a:gd name="T86" fmla="*/ 20 w 75"/>
                <a:gd name="T87" fmla="*/ 22 h 84"/>
                <a:gd name="T88" fmla="*/ 17 w 75"/>
                <a:gd name="T89" fmla="*/ 32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5"/>
                <a:gd name="T136" fmla="*/ 0 h 84"/>
                <a:gd name="T137" fmla="*/ 75 w 75"/>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5" h="84">
                  <a:moveTo>
                    <a:pt x="62" y="58"/>
                  </a:moveTo>
                  <a:lnTo>
                    <a:pt x="75" y="58"/>
                  </a:lnTo>
                  <a:lnTo>
                    <a:pt x="71" y="71"/>
                  </a:lnTo>
                  <a:lnTo>
                    <a:pt x="62" y="77"/>
                  </a:lnTo>
                  <a:lnTo>
                    <a:pt x="52" y="80"/>
                  </a:lnTo>
                  <a:lnTo>
                    <a:pt x="39" y="84"/>
                  </a:lnTo>
                  <a:lnTo>
                    <a:pt x="29" y="84"/>
                  </a:lnTo>
                  <a:lnTo>
                    <a:pt x="20" y="77"/>
                  </a:lnTo>
                  <a:lnTo>
                    <a:pt x="13" y="74"/>
                  </a:lnTo>
                  <a:lnTo>
                    <a:pt x="7" y="64"/>
                  </a:lnTo>
                  <a:lnTo>
                    <a:pt x="4" y="55"/>
                  </a:lnTo>
                  <a:lnTo>
                    <a:pt x="0" y="42"/>
                  </a:lnTo>
                  <a:lnTo>
                    <a:pt x="4" y="29"/>
                  </a:lnTo>
                  <a:lnTo>
                    <a:pt x="7" y="19"/>
                  </a:lnTo>
                  <a:lnTo>
                    <a:pt x="13" y="9"/>
                  </a:lnTo>
                  <a:lnTo>
                    <a:pt x="20" y="3"/>
                  </a:lnTo>
                  <a:lnTo>
                    <a:pt x="29" y="0"/>
                  </a:lnTo>
                  <a:lnTo>
                    <a:pt x="39" y="0"/>
                  </a:lnTo>
                  <a:lnTo>
                    <a:pt x="49" y="0"/>
                  </a:lnTo>
                  <a:lnTo>
                    <a:pt x="58" y="3"/>
                  </a:lnTo>
                  <a:lnTo>
                    <a:pt x="65" y="9"/>
                  </a:lnTo>
                  <a:lnTo>
                    <a:pt x="71" y="19"/>
                  </a:lnTo>
                  <a:lnTo>
                    <a:pt x="75" y="29"/>
                  </a:lnTo>
                  <a:lnTo>
                    <a:pt x="75" y="42"/>
                  </a:lnTo>
                  <a:lnTo>
                    <a:pt x="75" y="45"/>
                  </a:lnTo>
                  <a:lnTo>
                    <a:pt x="17" y="45"/>
                  </a:lnTo>
                  <a:lnTo>
                    <a:pt x="20" y="55"/>
                  </a:lnTo>
                  <a:lnTo>
                    <a:pt x="23" y="64"/>
                  </a:lnTo>
                  <a:lnTo>
                    <a:pt x="33" y="67"/>
                  </a:lnTo>
                  <a:lnTo>
                    <a:pt x="39" y="71"/>
                  </a:lnTo>
                  <a:lnTo>
                    <a:pt x="46" y="71"/>
                  </a:lnTo>
                  <a:lnTo>
                    <a:pt x="52" y="67"/>
                  </a:lnTo>
                  <a:lnTo>
                    <a:pt x="58" y="64"/>
                  </a:lnTo>
                  <a:lnTo>
                    <a:pt x="62" y="58"/>
                  </a:lnTo>
                  <a:close/>
                  <a:moveTo>
                    <a:pt x="17" y="32"/>
                  </a:moveTo>
                  <a:lnTo>
                    <a:pt x="62" y="32"/>
                  </a:lnTo>
                  <a:lnTo>
                    <a:pt x="58" y="26"/>
                  </a:lnTo>
                  <a:lnTo>
                    <a:pt x="55" y="19"/>
                  </a:lnTo>
                  <a:lnTo>
                    <a:pt x="49" y="13"/>
                  </a:lnTo>
                  <a:lnTo>
                    <a:pt x="39" y="13"/>
                  </a:lnTo>
                  <a:lnTo>
                    <a:pt x="29" y="13"/>
                  </a:lnTo>
                  <a:lnTo>
                    <a:pt x="23" y="19"/>
                  </a:lnTo>
                  <a:lnTo>
                    <a:pt x="20" y="22"/>
                  </a:lnTo>
                  <a:lnTo>
                    <a:pt x="17" y="3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17" name="Freeform 1054"/>
            <p:cNvSpPr>
              <a:spLocks/>
            </p:cNvSpPr>
            <p:nvPr/>
          </p:nvSpPr>
          <p:spPr bwMode="auto">
            <a:xfrm>
              <a:off x="568" y="2824"/>
              <a:ext cx="74" cy="74"/>
            </a:xfrm>
            <a:custGeom>
              <a:avLst/>
              <a:gdLst>
                <a:gd name="T0" fmla="*/ 29 w 74"/>
                <a:gd name="T1" fmla="*/ 74 h 74"/>
                <a:gd name="T2" fmla="*/ 29 w 74"/>
                <a:gd name="T3" fmla="*/ 42 h 74"/>
                <a:gd name="T4" fmla="*/ 0 w 74"/>
                <a:gd name="T5" fmla="*/ 42 h 74"/>
                <a:gd name="T6" fmla="*/ 0 w 74"/>
                <a:gd name="T7" fmla="*/ 29 h 74"/>
                <a:gd name="T8" fmla="*/ 29 w 74"/>
                <a:gd name="T9" fmla="*/ 29 h 74"/>
                <a:gd name="T10" fmla="*/ 29 w 74"/>
                <a:gd name="T11" fmla="*/ 0 h 74"/>
                <a:gd name="T12" fmla="*/ 42 w 74"/>
                <a:gd name="T13" fmla="*/ 0 h 74"/>
                <a:gd name="T14" fmla="*/ 42 w 74"/>
                <a:gd name="T15" fmla="*/ 29 h 74"/>
                <a:gd name="T16" fmla="*/ 74 w 74"/>
                <a:gd name="T17" fmla="*/ 29 h 74"/>
                <a:gd name="T18" fmla="*/ 74 w 74"/>
                <a:gd name="T19" fmla="*/ 42 h 74"/>
                <a:gd name="T20" fmla="*/ 42 w 74"/>
                <a:gd name="T21" fmla="*/ 42 h 74"/>
                <a:gd name="T22" fmla="*/ 42 w 74"/>
                <a:gd name="T23" fmla="*/ 74 h 74"/>
                <a:gd name="T24" fmla="*/ 29 w 74"/>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74"/>
                <a:gd name="T41" fmla="*/ 74 w 74"/>
                <a:gd name="T42" fmla="*/ 74 h 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74">
                  <a:moveTo>
                    <a:pt x="29" y="74"/>
                  </a:moveTo>
                  <a:lnTo>
                    <a:pt x="29" y="42"/>
                  </a:lnTo>
                  <a:lnTo>
                    <a:pt x="0" y="42"/>
                  </a:lnTo>
                  <a:lnTo>
                    <a:pt x="0" y="29"/>
                  </a:lnTo>
                  <a:lnTo>
                    <a:pt x="29" y="29"/>
                  </a:lnTo>
                  <a:lnTo>
                    <a:pt x="29" y="0"/>
                  </a:lnTo>
                  <a:lnTo>
                    <a:pt x="42" y="0"/>
                  </a:lnTo>
                  <a:lnTo>
                    <a:pt x="42" y="29"/>
                  </a:lnTo>
                  <a:lnTo>
                    <a:pt x="74" y="29"/>
                  </a:lnTo>
                  <a:lnTo>
                    <a:pt x="74" y="42"/>
                  </a:lnTo>
                  <a:lnTo>
                    <a:pt x="42" y="42"/>
                  </a:lnTo>
                  <a:lnTo>
                    <a:pt x="42" y="74"/>
                  </a:lnTo>
                  <a:lnTo>
                    <a:pt x="29"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18" name="Freeform 1055"/>
            <p:cNvSpPr>
              <a:spLocks noEditPoints="1"/>
            </p:cNvSpPr>
            <p:nvPr/>
          </p:nvSpPr>
          <p:spPr bwMode="auto">
            <a:xfrm>
              <a:off x="655" y="2805"/>
              <a:ext cx="74" cy="113"/>
            </a:xfrm>
            <a:custGeom>
              <a:avLst/>
              <a:gdLst>
                <a:gd name="T0" fmla="*/ 0 w 74"/>
                <a:gd name="T1" fmla="*/ 55 h 113"/>
                <a:gd name="T2" fmla="*/ 3 w 74"/>
                <a:gd name="T3" fmla="*/ 38 h 113"/>
                <a:gd name="T4" fmla="*/ 6 w 74"/>
                <a:gd name="T5" fmla="*/ 26 h 113"/>
                <a:gd name="T6" fmla="*/ 9 w 74"/>
                <a:gd name="T7" fmla="*/ 13 h 113"/>
                <a:gd name="T8" fmla="*/ 16 w 74"/>
                <a:gd name="T9" fmla="*/ 6 h 113"/>
                <a:gd name="T10" fmla="*/ 26 w 74"/>
                <a:gd name="T11" fmla="*/ 0 h 113"/>
                <a:gd name="T12" fmla="*/ 39 w 74"/>
                <a:gd name="T13" fmla="*/ 0 h 113"/>
                <a:gd name="T14" fmla="*/ 45 w 74"/>
                <a:gd name="T15" fmla="*/ 0 h 113"/>
                <a:gd name="T16" fmla="*/ 55 w 74"/>
                <a:gd name="T17" fmla="*/ 3 h 113"/>
                <a:gd name="T18" fmla="*/ 61 w 74"/>
                <a:gd name="T19" fmla="*/ 6 h 113"/>
                <a:gd name="T20" fmla="*/ 64 w 74"/>
                <a:gd name="T21" fmla="*/ 13 h 113"/>
                <a:gd name="T22" fmla="*/ 68 w 74"/>
                <a:gd name="T23" fmla="*/ 22 h 113"/>
                <a:gd name="T24" fmla="*/ 71 w 74"/>
                <a:gd name="T25" fmla="*/ 29 h 113"/>
                <a:gd name="T26" fmla="*/ 74 w 74"/>
                <a:gd name="T27" fmla="*/ 42 h 113"/>
                <a:gd name="T28" fmla="*/ 74 w 74"/>
                <a:gd name="T29" fmla="*/ 55 h 113"/>
                <a:gd name="T30" fmla="*/ 74 w 74"/>
                <a:gd name="T31" fmla="*/ 74 h 113"/>
                <a:gd name="T32" fmla="*/ 71 w 74"/>
                <a:gd name="T33" fmla="*/ 87 h 113"/>
                <a:gd name="T34" fmla="*/ 64 w 74"/>
                <a:gd name="T35" fmla="*/ 100 h 113"/>
                <a:gd name="T36" fmla="*/ 58 w 74"/>
                <a:gd name="T37" fmla="*/ 106 h 113"/>
                <a:gd name="T38" fmla="*/ 48 w 74"/>
                <a:gd name="T39" fmla="*/ 109 h 113"/>
                <a:gd name="T40" fmla="*/ 39 w 74"/>
                <a:gd name="T41" fmla="*/ 113 h 113"/>
                <a:gd name="T42" fmla="*/ 29 w 74"/>
                <a:gd name="T43" fmla="*/ 113 h 113"/>
                <a:gd name="T44" fmla="*/ 19 w 74"/>
                <a:gd name="T45" fmla="*/ 106 h 113"/>
                <a:gd name="T46" fmla="*/ 13 w 74"/>
                <a:gd name="T47" fmla="*/ 103 h 113"/>
                <a:gd name="T48" fmla="*/ 6 w 74"/>
                <a:gd name="T49" fmla="*/ 90 h 113"/>
                <a:gd name="T50" fmla="*/ 3 w 74"/>
                <a:gd name="T51" fmla="*/ 74 h 113"/>
                <a:gd name="T52" fmla="*/ 0 w 74"/>
                <a:gd name="T53" fmla="*/ 55 h 113"/>
                <a:gd name="T54" fmla="*/ 16 w 74"/>
                <a:gd name="T55" fmla="*/ 55 h 113"/>
                <a:gd name="T56" fmla="*/ 16 w 74"/>
                <a:gd name="T57" fmla="*/ 71 h 113"/>
                <a:gd name="T58" fmla="*/ 19 w 74"/>
                <a:gd name="T59" fmla="*/ 84 h 113"/>
                <a:gd name="T60" fmla="*/ 22 w 74"/>
                <a:gd name="T61" fmla="*/ 90 h 113"/>
                <a:gd name="T62" fmla="*/ 29 w 74"/>
                <a:gd name="T63" fmla="*/ 96 h 113"/>
                <a:gd name="T64" fmla="*/ 39 w 74"/>
                <a:gd name="T65" fmla="*/ 100 h 113"/>
                <a:gd name="T66" fmla="*/ 45 w 74"/>
                <a:gd name="T67" fmla="*/ 96 h 113"/>
                <a:gd name="T68" fmla="*/ 51 w 74"/>
                <a:gd name="T69" fmla="*/ 90 h 113"/>
                <a:gd name="T70" fmla="*/ 58 w 74"/>
                <a:gd name="T71" fmla="*/ 84 h 113"/>
                <a:gd name="T72" fmla="*/ 58 w 74"/>
                <a:gd name="T73" fmla="*/ 71 h 113"/>
                <a:gd name="T74" fmla="*/ 58 w 74"/>
                <a:gd name="T75" fmla="*/ 55 h 113"/>
                <a:gd name="T76" fmla="*/ 58 w 74"/>
                <a:gd name="T77" fmla="*/ 42 h 113"/>
                <a:gd name="T78" fmla="*/ 58 w 74"/>
                <a:gd name="T79" fmla="*/ 29 h 113"/>
                <a:gd name="T80" fmla="*/ 55 w 74"/>
                <a:gd name="T81" fmla="*/ 22 h 113"/>
                <a:gd name="T82" fmla="*/ 45 w 74"/>
                <a:gd name="T83" fmla="*/ 16 h 113"/>
                <a:gd name="T84" fmla="*/ 39 w 74"/>
                <a:gd name="T85" fmla="*/ 13 h 113"/>
                <a:gd name="T86" fmla="*/ 29 w 74"/>
                <a:gd name="T87" fmla="*/ 13 h 113"/>
                <a:gd name="T88" fmla="*/ 22 w 74"/>
                <a:gd name="T89" fmla="*/ 19 h 113"/>
                <a:gd name="T90" fmla="*/ 19 w 74"/>
                <a:gd name="T91" fmla="*/ 29 h 113"/>
                <a:gd name="T92" fmla="*/ 16 w 74"/>
                <a:gd name="T93" fmla="*/ 42 h 113"/>
                <a:gd name="T94" fmla="*/ 16 w 74"/>
                <a:gd name="T95" fmla="*/ 55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5"/>
                  </a:moveTo>
                  <a:lnTo>
                    <a:pt x="3" y="38"/>
                  </a:lnTo>
                  <a:lnTo>
                    <a:pt x="6" y="26"/>
                  </a:lnTo>
                  <a:lnTo>
                    <a:pt x="9" y="13"/>
                  </a:lnTo>
                  <a:lnTo>
                    <a:pt x="16" y="6"/>
                  </a:lnTo>
                  <a:lnTo>
                    <a:pt x="26" y="0"/>
                  </a:lnTo>
                  <a:lnTo>
                    <a:pt x="39" y="0"/>
                  </a:lnTo>
                  <a:lnTo>
                    <a:pt x="45" y="0"/>
                  </a:lnTo>
                  <a:lnTo>
                    <a:pt x="55" y="3"/>
                  </a:lnTo>
                  <a:lnTo>
                    <a:pt x="61" y="6"/>
                  </a:lnTo>
                  <a:lnTo>
                    <a:pt x="64" y="13"/>
                  </a:lnTo>
                  <a:lnTo>
                    <a:pt x="68" y="22"/>
                  </a:lnTo>
                  <a:lnTo>
                    <a:pt x="71" y="29"/>
                  </a:lnTo>
                  <a:lnTo>
                    <a:pt x="74" y="42"/>
                  </a:lnTo>
                  <a:lnTo>
                    <a:pt x="74" y="55"/>
                  </a:lnTo>
                  <a:lnTo>
                    <a:pt x="74" y="74"/>
                  </a:lnTo>
                  <a:lnTo>
                    <a:pt x="71" y="87"/>
                  </a:lnTo>
                  <a:lnTo>
                    <a:pt x="64" y="100"/>
                  </a:lnTo>
                  <a:lnTo>
                    <a:pt x="58" y="106"/>
                  </a:lnTo>
                  <a:lnTo>
                    <a:pt x="48" y="109"/>
                  </a:lnTo>
                  <a:lnTo>
                    <a:pt x="39" y="113"/>
                  </a:lnTo>
                  <a:lnTo>
                    <a:pt x="29" y="113"/>
                  </a:lnTo>
                  <a:lnTo>
                    <a:pt x="19" y="106"/>
                  </a:lnTo>
                  <a:lnTo>
                    <a:pt x="13" y="103"/>
                  </a:lnTo>
                  <a:lnTo>
                    <a:pt x="6" y="90"/>
                  </a:lnTo>
                  <a:lnTo>
                    <a:pt x="3" y="74"/>
                  </a:lnTo>
                  <a:lnTo>
                    <a:pt x="0" y="55"/>
                  </a:lnTo>
                  <a:close/>
                  <a:moveTo>
                    <a:pt x="16" y="55"/>
                  </a:moveTo>
                  <a:lnTo>
                    <a:pt x="16" y="71"/>
                  </a:lnTo>
                  <a:lnTo>
                    <a:pt x="19" y="84"/>
                  </a:lnTo>
                  <a:lnTo>
                    <a:pt x="22" y="90"/>
                  </a:lnTo>
                  <a:lnTo>
                    <a:pt x="29" y="96"/>
                  </a:lnTo>
                  <a:lnTo>
                    <a:pt x="39" y="100"/>
                  </a:lnTo>
                  <a:lnTo>
                    <a:pt x="45" y="96"/>
                  </a:lnTo>
                  <a:lnTo>
                    <a:pt x="51" y="90"/>
                  </a:lnTo>
                  <a:lnTo>
                    <a:pt x="58" y="84"/>
                  </a:lnTo>
                  <a:lnTo>
                    <a:pt x="58" y="71"/>
                  </a:lnTo>
                  <a:lnTo>
                    <a:pt x="58" y="55"/>
                  </a:lnTo>
                  <a:lnTo>
                    <a:pt x="58" y="42"/>
                  </a:lnTo>
                  <a:lnTo>
                    <a:pt x="58" y="29"/>
                  </a:lnTo>
                  <a:lnTo>
                    <a:pt x="55" y="22"/>
                  </a:lnTo>
                  <a:lnTo>
                    <a:pt x="45" y="16"/>
                  </a:lnTo>
                  <a:lnTo>
                    <a:pt x="39" y="13"/>
                  </a:lnTo>
                  <a:lnTo>
                    <a:pt x="29" y="13"/>
                  </a:lnTo>
                  <a:lnTo>
                    <a:pt x="22" y="19"/>
                  </a:lnTo>
                  <a:lnTo>
                    <a:pt x="19" y="29"/>
                  </a:lnTo>
                  <a:lnTo>
                    <a:pt x="16" y="42"/>
                  </a:lnTo>
                  <a:lnTo>
                    <a:pt x="16" y="5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19" name="Line 1058"/>
            <p:cNvSpPr>
              <a:spLocks noChangeShapeType="1"/>
            </p:cNvSpPr>
            <p:nvPr/>
          </p:nvSpPr>
          <p:spPr bwMode="auto">
            <a:xfrm flipH="1">
              <a:off x="4342" y="2863"/>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20" name="Line 1060"/>
            <p:cNvSpPr>
              <a:spLocks noChangeShapeType="1"/>
            </p:cNvSpPr>
            <p:nvPr/>
          </p:nvSpPr>
          <p:spPr bwMode="auto">
            <a:xfrm flipH="1">
              <a:off x="4342" y="2602"/>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21" name="Freeform 1061"/>
            <p:cNvSpPr>
              <a:spLocks/>
            </p:cNvSpPr>
            <p:nvPr/>
          </p:nvSpPr>
          <p:spPr bwMode="auto">
            <a:xfrm>
              <a:off x="274" y="2543"/>
              <a:ext cx="42" cy="110"/>
            </a:xfrm>
            <a:custGeom>
              <a:avLst/>
              <a:gdLst>
                <a:gd name="T0" fmla="*/ 42 w 42"/>
                <a:gd name="T1" fmla="*/ 110 h 110"/>
                <a:gd name="T2" fmla="*/ 26 w 42"/>
                <a:gd name="T3" fmla="*/ 110 h 110"/>
                <a:gd name="T4" fmla="*/ 26 w 42"/>
                <a:gd name="T5" fmla="*/ 23 h 110"/>
                <a:gd name="T6" fmla="*/ 23 w 42"/>
                <a:gd name="T7" fmla="*/ 29 h 110"/>
                <a:gd name="T8" fmla="*/ 16 w 42"/>
                <a:gd name="T9" fmla="*/ 33 h 110"/>
                <a:gd name="T10" fmla="*/ 7 w 42"/>
                <a:gd name="T11" fmla="*/ 36 h 110"/>
                <a:gd name="T12" fmla="*/ 0 w 42"/>
                <a:gd name="T13" fmla="*/ 39 h 110"/>
                <a:gd name="T14" fmla="*/ 0 w 42"/>
                <a:gd name="T15" fmla="*/ 26 h 110"/>
                <a:gd name="T16" fmla="*/ 13 w 42"/>
                <a:gd name="T17" fmla="*/ 20 h 110"/>
                <a:gd name="T18" fmla="*/ 20 w 42"/>
                <a:gd name="T19" fmla="*/ 13 h 110"/>
                <a:gd name="T20" fmla="*/ 29 w 42"/>
                <a:gd name="T21" fmla="*/ 7 h 110"/>
                <a:gd name="T22" fmla="*/ 32 w 42"/>
                <a:gd name="T23" fmla="*/ 0 h 110"/>
                <a:gd name="T24" fmla="*/ 42 w 42"/>
                <a:gd name="T25" fmla="*/ 0 h 110"/>
                <a:gd name="T26" fmla="*/ 42 w 42"/>
                <a:gd name="T27" fmla="*/ 11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2"/>
                <a:gd name="T43" fmla="*/ 0 h 110"/>
                <a:gd name="T44" fmla="*/ 42 w 42"/>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2" h="110">
                  <a:moveTo>
                    <a:pt x="42" y="110"/>
                  </a:moveTo>
                  <a:lnTo>
                    <a:pt x="26" y="110"/>
                  </a:lnTo>
                  <a:lnTo>
                    <a:pt x="26" y="23"/>
                  </a:lnTo>
                  <a:lnTo>
                    <a:pt x="23" y="29"/>
                  </a:lnTo>
                  <a:lnTo>
                    <a:pt x="16" y="33"/>
                  </a:lnTo>
                  <a:lnTo>
                    <a:pt x="7" y="36"/>
                  </a:lnTo>
                  <a:lnTo>
                    <a:pt x="0" y="39"/>
                  </a:lnTo>
                  <a:lnTo>
                    <a:pt x="0" y="26"/>
                  </a:lnTo>
                  <a:lnTo>
                    <a:pt x="13" y="20"/>
                  </a:lnTo>
                  <a:lnTo>
                    <a:pt x="20" y="13"/>
                  </a:lnTo>
                  <a:lnTo>
                    <a:pt x="29" y="7"/>
                  </a:lnTo>
                  <a:lnTo>
                    <a:pt x="32" y="0"/>
                  </a:lnTo>
                  <a:lnTo>
                    <a:pt x="42" y="0"/>
                  </a:lnTo>
                  <a:lnTo>
                    <a:pt x="42" y="11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22" name="Rectangle 1062"/>
            <p:cNvSpPr>
              <a:spLocks noChangeArrowheads="1"/>
            </p:cNvSpPr>
            <p:nvPr/>
          </p:nvSpPr>
          <p:spPr bwMode="auto">
            <a:xfrm>
              <a:off x="358" y="2640"/>
              <a:ext cx="16" cy="13"/>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0623" name="Freeform 1063"/>
            <p:cNvSpPr>
              <a:spLocks/>
            </p:cNvSpPr>
            <p:nvPr/>
          </p:nvSpPr>
          <p:spPr bwMode="auto">
            <a:xfrm>
              <a:off x="394" y="2543"/>
              <a:ext cx="74" cy="113"/>
            </a:xfrm>
            <a:custGeom>
              <a:avLst/>
              <a:gdLst>
                <a:gd name="T0" fmla="*/ 0 w 74"/>
                <a:gd name="T1" fmla="*/ 81 h 113"/>
                <a:gd name="T2" fmla="*/ 16 w 74"/>
                <a:gd name="T3" fmla="*/ 81 h 113"/>
                <a:gd name="T4" fmla="*/ 19 w 74"/>
                <a:gd name="T5" fmla="*/ 88 h 113"/>
                <a:gd name="T6" fmla="*/ 22 w 74"/>
                <a:gd name="T7" fmla="*/ 94 h 113"/>
                <a:gd name="T8" fmla="*/ 29 w 74"/>
                <a:gd name="T9" fmla="*/ 97 h 113"/>
                <a:gd name="T10" fmla="*/ 35 w 74"/>
                <a:gd name="T11" fmla="*/ 100 h 113"/>
                <a:gd name="T12" fmla="*/ 45 w 74"/>
                <a:gd name="T13" fmla="*/ 97 h 113"/>
                <a:gd name="T14" fmla="*/ 54 w 74"/>
                <a:gd name="T15" fmla="*/ 91 h 113"/>
                <a:gd name="T16" fmla="*/ 58 w 74"/>
                <a:gd name="T17" fmla="*/ 84 h 113"/>
                <a:gd name="T18" fmla="*/ 58 w 74"/>
                <a:gd name="T19" fmla="*/ 75 h 113"/>
                <a:gd name="T20" fmla="*/ 58 w 74"/>
                <a:gd name="T21" fmla="*/ 65 h 113"/>
                <a:gd name="T22" fmla="*/ 54 w 74"/>
                <a:gd name="T23" fmla="*/ 55 h 113"/>
                <a:gd name="T24" fmla="*/ 45 w 74"/>
                <a:gd name="T25" fmla="*/ 52 h 113"/>
                <a:gd name="T26" fmla="*/ 35 w 74"/>
                <a:gd name="T27" fmla="*/ 49 h 113"/>
                <a:gd name="T28" fmla="*/ 29 w 74"/>
                <a:gd name="T29" fmla="*/ 49 h 113"/>
                <a:gd name="T30" fmla="*/ 25 w 74"/>
                <a:gd name="T31" fmla="*/ 52 h 113"/>
                <a:gd name="T32" fmla="*/ 19 w 74"/>
                <a:gd name="T33" fmla="*/ 55 h 113"/>
                <a:gd name="T34" fmla="*/ 16 w 74"/>
                <a:gd name="T35" fmla="*/ 59 h 113"/>
                <a:gd name="T36" fmla="*/ 3 w 74"/>
                <a:gd name="T37" fmla="*/ 59 h 113"/>
                <a:gd name="T38" fmla="*/ 12 w 74"/>
                <a:gd name="T39" fmla="*/ 0 h 113"/>
                <a:gd name="T40" fmla="*/ 67 w 74"/>
                <a:gd name="T41" fmla="*/ 0 h 113"/>
                <a:gd name="T42" fmla="*/ 67 w 74"/>
                <a:gd name="T43" fmla="*/ 17 h 113"/>
                <a:gd name="T44" fmla="*/ 25 w 74"/>
                <a:gd name="T45" fmla="*/ 17 h 113"/>
                <a:gd name="T46" fmla="*/ 19 w 74"/>
                <a:gd name="T47" fmla="*/ 46 h 113"/>
                <a:gd name="T48" fmla="*/ 29 w 74"/>
                <a:gd name="T49" fmla="*/ 39 h 113"/>
                <a:gd name="T50" fmla="*/ 41 w 74"/>
                <a:gd name="T51" fmla="*/ 36 h 113"/>
                <a:gd name="T52" fmla="*/ 48 w 74"/>
                <a:gd name="T53" fmla="*/ 39 h 113"/>
                <a:gd name="T54" fmla="*/ 58 w 74"/>
                <a:gd name="T55" fmla="*/ 42 h 113"/>
                <a:gd name="T56" fmla="*/ 64 w 74"/>
                <a:gd name="T57" fmla="*/ 46 h 113"/>
                <a:gd name="T58" fmla="*/ 71 w 74"/>
                <a:gd name="T59" fmla="*/ 55 h 113"/>
                <a:gd name="T60" fmla="*/ 74 w 74"/>
                <a:gd name="T61" fmla="*/ 62 h 113"/>
                <a:gd name="T62" fmla="*/ 74 w 74"/>
                <a:gd name="T63" fmla="*/ 71 h 113"/>
                <a:gd name="T64" fmla="*/ 71 w 74"/>
                <a:gd name="T65" fmla="*/ 88 h 113"/>
                <a:gd name="T66" fmla="*/ 64 w 74"/>
                <a:gd name="T67" fmla="*/ 100 h 113"/>
                <a:gd name="T68" fmla="*/ 58 w 74"/>
                <a:gd name="T69" fmla="*/ 107 h 113"/>
                <a:gd name="T70" fmla="*/ 48 w 74"/>
                <a:gd name="T71" fmla="*/ 110 h 113"/>
                <a:gd name="T72" fmla="*/ 35 w 74"/>
                <a:gd name="T73" fmla="*/ 113 h 113"/>
                <a:gd name="T74" fmla="*/ 25 w 74"/>
                <a:gd name="T75" fmla="*/ 110 h 113"/>
                <a:gd name="T76" fmla="*/ 19 w 74"/>
                <a:gd name="T77" fmla="*/ 110 h 113"/>
                <a:gd name="T78" fmla="*/ 12 w 74"/>
                <a:gd name="T79" fmla="*/ 104 h 113"/>
                <a:gd name="T80" fmla="*/ 6 w 74"/>
                <a:gd name="T81" fmla="*/ 97 h 113"/>
                <a:gd name="T82" fmla="*/ 3 w 74"/>
                <a:gd name="T83" fmla="*/ 91 h 113"/>
                <a:gd name="T84" fmla="*/ 0 w 74"/>
                <a:gd name="T85" fmla="*/ 81 h 1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4"/>
                <a:gd name="T130" fmla="*/ 0 h 113"/>
                <a:gd name="T131" fmla="*/ 74 w 74"/>
                <a:gd name="T132" fmla="*/ 113 h 11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4" h="113">
                  <a:moveTo>
                    <a:pt x="0" y="81"/>
                  </a:moveTo>
                  <a:lnTo>
                    <a:pt x="16" y="81"/>
                  </a:lnTo>
                  <a:lnTo>
                    <a:pt x="19" y="88"/>
                  </a:lnTo>
                  <a:lnTo>
                    <a:pt x="22" y="94"/>
                  </a:lnTo>
                  <a:lnTo>
                    <a:pt x="29" y="97"/>
                  </a:lnTo>
                  <a:lnTo>
                    <a:pt x="35" y="100"/>
                  </a:lnTo>
                  <a:lnTo>
                    <a:pt x="45" y="97"/>
                  </a:lnTo>
                  <a:lnTo>
                    <a:pt x="54" y="91"/>
                  </a:lnTo>
                  <a:lnTo>
                    <a:pt x="58" y="84"/>
                  </a:lnTo>
                  <a:lnTo>
                    <a:pt x="58" y="75"/>
                  </a:lnTo>
                  <a:lnTo>
                    <a:pt x="58" y="65"/>
                  </a:lnTo>
                  <a:lnTo>
                    <a:pt x="54" y="55"/>
                  </a:lnTo>
                  <a:lnTo>
                    <a:pt x="45" y="52"/>
                  </a:lnTo>
                  <a:lnTo>
                    <a:pt x="35" y="49"/>
                  </a:lnTo>
                  <a:lnTo>
                    <a:pt x="29" y="49"/>
                  </a:lnTo>
                  <a:lnTo>
                    <a:pt x="25" y="52"/>
                  </a:lnTo>
                  <a:lnTo>
                    <a:pt x="19" y="55"/>
                  </a:lnTo>
                  <a:lnTo>
                    <a:pt x="16" y="59"/>
                  </a:lnTo>
                  <a:lnTo>
                    <a:pt x="3" y="59"/>
                  </a:lnTo>
                  <a:lnTo>
                    <a:pt x="12" y="0"/>
                  </a:lnTo>
                  <a:lnTo>
                    <a:pt x="67" y="0"/>
                  </a:lnTo>
                  <a:lnTo>
                    <a:pt x="67" y="17"/>
                  </a:lnTo>
                  <a:lnTo>
                    <a:pt x="25" y="17"/>
                  </a:lnTo>
                  <a:lnTo>
                    <a:pt x="19" y="46"/>
                  </a:lnTo>
                  <a:lnTo>
                    <a:pt x="29" y="39"/>
                  </a:lnTo>
                  <a:lnTo>
                    <a:pt x="41" y="36"/>
                  </a:lnTo>
                  <a:lnTo>
                    <a:pt x="48" y="39"/>
                  </a:lnTo>
                  <a:lnTo>
                    <a:pt x="58" y="42"/>
                  </a:lnTo>
                  <a:lnTo>
                    <a:pt x="64" y="46"/>
                  </a:lnTo>
                  <a:lnTo>
                    <a:pt x="71" y="55"/>
                  </a:lnTo>
                  <a:lnTo>
                    <a:pt x="74" y="62"/>
                  </a:lnTo>
                  <a:lnTo>
                    <a:pt x="74" y="71"/>
                  </a:lnTo>
                  <a:lnTo>
                    <a:pt x="71" y="88"/>
                  </a:lnTo>
                  <a:lnTo>
                    <a:pt x="64" y="100"/>
                  </a:lnTo>
                  <a:lnTo>
                    <a:pt x="58" y="107"/>
                  </a:lnTo>
                  <a:lnTo>
                    <a:pt x="48" y="110"/>
                  </a:lnTo>
                  <a:lnTo>
                    <a:pt x="35" y="113"/>
                  </a:lnTo>
                  <a:lnTo>
                    <a:pt x="25" y="110"/>
                  </a:lnTo>
                  <a:lnTo>
                    <a:pt x="19" y="110"/>
                  </a:lnTo>
                  <a:lnTo>
                    <a:pt x="12" y="104"/>
                  </a:lnTo>
                  <a:lnTo>
                    <a:pt x="6" y="97"/>
                  </a:lnTo>
                  <a:lnTo>
                    <a:pt x="3" y="91"/>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24" name="Freeform 1064"/>
            <p:cNvSpPr>
              <a:spLocks noEditPoints="1"/>
            </p:cNvSpPr>
            <p:nvPr/>
          </p:nvSpPr>
          <p:spPr bwMode="auto">
            <a:xfrm>
              <a:off x="477" y="2572"/>
              <a:ext cx="75" cy="84"/>
            </a:xfrm>
            <a:custGeom>
              <a:avLst/>
              <a:gdLst>
                <a:gd name="T0" fmla="*/ 62 w 75"/>
                <a:gd name="T1" fmla="*/ 59 h 84"/>
                <a:gd name="T2" fmla="*/ 75 w 75"/>
                <a:gd name="T3" fmla="*/ 59 h 84"/>
                <a:gd name="T4" fmla="*/ 71 w 75"/>
                <a:gd name="T5" fmla="*/ 68 h 84"/>
                <a:gd name="T6" fmla="*/ 62 w 75"/>
                <a:gd name="T7" fmla="*/ 78 h 84"/>
                <a:gd name="T8" fmla="*/ 52 w 75"/>
                <a:gd name="T9" fmla="*/ 81 h 84"/>
                <a:gd name="T10" fmla="*/ 39 w 75"/>
                <a:gd name="T11" fmla="*/ 84 h 84"/>
                <a:gd name="T12" fmla="*/ 29 w 75"/>
                <a:gd name="T13" fmla="*/ 81 h 84"/>
                <a:gd name="T14" fmla="*/ 20 w 75"/>
                <a:gd name="T15" fmla="*/ 78 h 84"/>
                <a:gd name="T16" fmla="*/ 13 w 75"/>
                <a:gd name="T17" fmla="*/ 71 h 84"/>
                <a:gd name="T18" fmla="*/ 7 w 75"/>
                <a:gd name="T19" fmla="*/ 65 h 84"/>
                <a:gd name="T20" fmla="*/ 4 w 75"/>
                <a:gd name="T21" fmla="*/ 55 h 84"/>
                <a:gd name="T22" fmla="*/ 0 w 75"/>
                <a:gd name="T23" fmla="*/ 42 h 84"/>
                <a:gd name="T24" fmla="*/ 4 w 75"/>
                <a:gd name="T25" fmla="*/ 30 h 84"/>
                <a:gd name="T26" fmla="*/ 7 w 75"/>
                <a:gd name="T27" fmla="*/ 20 h 84"/>
                <a:gd name="T28" fmla="*/ 13 w 75"/>
                <a:gd name="T29" fmla="*/ 10 h 84"/>
                <a:gd name="T30" fmla="*/ 20 w 75"/>
                <a:gd name="T31" fmla="*/ 4 h 84"/>
                <a:gd name="T32" fmla="*/ 29 w 75"/>
                <a:gd name="T33" fmla="*/ 0 h 84"/>
                <a:gd name="T34" fmla="*/ 39 w 75"/>
                <a:gd name="T35" fmla="*/ 0 h 84"/>
                <a:gd name="T36" fmla="*/ 49 w 75"/>
                <a:gd name="T37" fmla="*/ 0 h 84"/>
                <a:gd name="T38" fmla="*/ 58 w 75"/>
                <a:gd name="T39" fmla="*/ 4 h 84"/>
                <a:gd name="T40" fmla="*/ 65 w 75"/>
                <a:gd name="T41" fmla="*/ 10 h 84"/>
                <a:gd name="T42" fmla="*/ 71 w 75"/>
                <a:gd name="T43" fmla="*/ 20 h 84"/>
                <a:gd name="T44" fmla="*/ 75 w 75"/>
                <a:gd name="T45" fmla="*/ 30 h 84"/>
                <a:gd name="T46" fmla="*/ 75 w 75"/>
                <a:gd name="T47" fmla="*/ 42 h 84"/>
                <a:gd name="T48" fmla="*/ 75 w 75"/>
                <a:gd name="T49" fmla="*/ 42 h 84"/>
                <a:gd name="T50" fmla="*/ 75 w 75"/>
                <a:gd name="T51" fmla="*/ 46 h 84"/>
                <a:gd name="T52" fmla="*/ 17 w 75"/>
                <a:gd name="T53" fmla="*/ 46 h 84"/>
                <a:gd name="T54" fmla="*/ 20 w 75"/>
                <a:gd name="T55" fmla="*/ 55 h 84"/>
                <a:gd name="T56" fmla="*/ 23 w 75"/>
                <a:gd name="T57" fmla="*/ 65 h 84"/>
                <a:gd name="T58" fmla="*/ 33 w 75"/>
                <a:gd name="T59" fmla="*/ 68 h 84"/>
                <a:gd name="T60" fmla="*/ 39 w 75"/>
                <a:gd name="T61" fmla="*/ 71 h 84"/>
                <a:gd name="T62" fmla="*/ 46 w 75"/>
                <a:gd name="T63" fmla="*/ 68 h 84"/>
                <a:gd name="T64" fmla="*/ 52 w 75"/>
                <a:gd name="T65" fmla="*/ 68 h 84"/>
                <a:gd name="T66" fmla="*/ 58 w 75"/>
                <a:gd name="T67" fmla="*/ 65 h 84"/>
                <a:gd name="T68" fmla="*/ 62 w 75"/>
                <a:gd name="T69" fmla="*/ 59 h 84"/>
                <a:gd name="T70" fmla="*/ 17 w 75"/>
                <a:gd name="T71" fmla="*/ 33 h 84"/>
                <a:gd name="T72" fmla="*/ 62 w 75"/>
                <a:gd name="T73" fmla="*/ 33 h 84"/>
                <a:gd name="T74" fmla="*/ 58 w 75"/>
                <a:gd name="T75" fmla="*/ 23 h 84"/>
                <a:gd name="T76" fmla="*/ 55 w 75"/>
                <a:gd name="T77" fmla="*/ 20 h 84"/>
                <a:gd name="T78" fmla="*/ 49 w 75"/>
                <a:gd name="T79" fmla="*/ 13 h 84"/>
                <a:gd name="T80" fmla="*/ 39 w 75"/>
                <a:gd name="T81" fmla="*/ 13 h 84"/>
                <a:gd name="T82" fmla="*/ 29 w 75"/>
                <a:gd name="T83" fmla="*/ 13 h 84"/>
                <a:gd name="T84" fmla="*/ 23 w 75"/>
                <a:gd name="T85" fmla="*/ 17 h 84"/>
                <a:gd name="T86" fmla="*/ 20 w 75"/>
                <a:gd name="T87" fmla="*/ 23 h 84"/>
                <a:gd name="T88" fmla="*/ 17 w 75"/>
                <a:gd name="T89" fmla="*/ 33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5"/>
                <a:gd name="T136" fmla="*/ 0 h 84"/>
                <a:gd name="T137" fmla="*/ 75 w 75"/>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5" h="84">
                  <a:moveTo>
                    <a:pt x="62" y="59"/>
                  </a:moveTo>
                  <a:lnTo>
                    <a:pt x="75" y="59"/>
                  </a:lnTo>
                  <a:lnTo>
                    <a:pt x="71" y="68"/>
                  </a:lnTo>
                  <a:lnTo>
                    <a:pt x="62" y="78"/>
                  </a:lnTo>
                  <a:lnTo>
                    <a:pt x="52" y="81"/>
                  </a:lnTo>
                  <a:lnTo>
                    <a:pt x="39" y="84"/>
                  </a:lnTo>
                  <a:lnTo>
                    <a:pt x="29" y="81"/>
                  </a:lnTo>
                  <a:lnTo>
                    <a:pt x="20" y="78"/>
                  </a:lnTo>
                  <a:lnTo>
                    <a:pt x="13" y="71"/>
                  </a:lnTo>
                  <a:lnTo>
                    <a:pt x="7" y="65"/>
                  </a:lnTo>
                  <a:lnTo>
                    <a:pt x="4" y="55"/>
                  </a:lnTo>
                  <a:lnTo>
                    <a:pt x="0" y="42"/>
                  </a:lnTo>
                  <a:lnTo>
                    <a:pt x="4" y="30"/>
                  </a:lnTo>
                  <a:lnTo>
                    <a:pt x="7" y="20"/>
                  </a:lnTo>
                  <a:lnTo>
                    <a:pt x="13" y="10"/>
                  </a:lnTo>
                  <a:lnTo>
                    <a:pt x="20" y="4"/>
                  </a:lnTo>
                  <a:lnTo>
                    <a:pt x="29" y="0"/>
                  </a:lnTo>
                  <a:lnTo>
                    <a:pt x="39" y="0"/>
                  </a:lnTo>
                  <a:lnTo>
                    <a:pt x="49" y="0"/>
                  </a:lnTo>
                  <a:lnTo>
                    <a:pt x="58" y="4"/>
                  </a:lnTo>
                  <a:lnTo>
                    <a:pt x="65" y="10"/>
                  </a:lnTo>
                  <a:lnTo>
                    <a:pt x="71" y="20"/>
                  </a:lnTo>
                  <a:lnTo>
                    <a:pt x="75" y="30"/>
                  </a:lnTo>
                  <a:lnTo>
                    <a:pt x="75" y="42"/>
                  </a:lnTo>
                  <a:lnTo>
                    <a:pt x="75" y="46"/>
                  </a:lnTo>
                  <a:lnTo>
                    <a:pt x="17" y="46"/>
                  </a:lnTo>
                  <a:lnTo>
                    <a:pt x="20" y="55"/>
                  </a:lnTo>
                  <a:lnTo>
                    <a:pt x="23" y="65"/>
                  </a:lnTo>
                  <a:lnTo>
                    <a:pt x="33" y="68"/>
                  </a:lnTo>
                  <a:lnTo>
                    <a:pt x="39" y="71"/>
                  </a:lnTo>
                  <a:lnTo>
                    <a:pt x="46" y="68"/>
                  </a:lnTo>
                  <a:lnTo>
                    <a:pt x="52" y="68"/>
                  </a:lnTo>
                  <a:lnTo>
                    <a:pt x="58" y="65"/>
                  </a:lnTo>
                  <a:lnTo>
                    <a:pt x="62" y="59"/>
                  </a:lnTo>
                  <a:close/>
                  <a:moveTo>
                    <a:pt x="17" y="33"/>
                  </a:moveTo>
                  <a:lnTo>
                    <a:pt x="62" y="33"/>
                  </a:lnTo>
                  <a:lnTo>
                    <a:pt x="58" y="23"/>
                  </a:lnTo>
                  <a:lnTo>
                    <a:pt x="55" y="20"/>
                  </a:lnTo>
                  <a:lnTo>
                    <a:pt x="49" y="13"/>
                  </a:lnTo>
                  <a:lnTo>
                    <a:pt x="39" y="13"/>
                  </a:lnTo>
                  <a:lnTo>
                    <a:pt x="29" y="13"/>
                  </a:lnTo>
                  <a:lnTo>
                    <a:pt x="23" y="17"/>
                  </a:lnTo>
                  <a:lnTo>
                    <a:pt x="20" y="23"/>
                  </a:lnTo>
                  <a:lnTo>
                    <a:pt x="17" y="3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25" name="Freeform 1065"/>
            <p:cNvSpPr>
              <a:spLocks/>
            </p:cNvSpPr>
            <p:nvPr/>
          </p:nvSpPr>
          <p:spPr bwMode="auto">
            <a:xfrm>
              <a:off x="568" y="2563"/>
              <a:ext cx="74" cy="74"/>
            </a:xfrm>
            <a:custGeom>
              <a:avLst/>
              <a:gdLst>
                <a:gd name="T0" fmla="*/ 29 w 74"/>
                <a:gd name="T1" fmla="*/ 74 h 74"/>
                <a:gd name="T2" fmla="*/ 29 w 74"/>
                <a:gd name="T3" fmla="*/ 42 h 74"/>
                <a:gd name="T4" fmla="*/ 0 w 74"/>
                <a:gd name="T5" fmla="*/ 42 h 74"/>
                <a:gd name="T6" fmla="*/ 0 w 74"/>
                <a:gd name="T7" fmla="*/ 29 h 74"/>
                <a:gd name="T8" fmla="*/ 29 w 74"/>
                <a:gd name="T9" fmla="*/ 29 h 74"/>
                <a:gd name="T10" fmla="*/ 29 w 74"/>
                <a:gd name="T11" fmla="*/ 0 h 74"/>
                <a:gd name="T12" fmla="*/ 42 w 74"/>
                <a:gd name="T13" fmla="*/ 0 h 74"/>
                <a:gd name="T14" fmla="*/ 42 w 74"/>
                <a:gd name="T15" fmla="*/ 29 h 74"/>
                <a:gd name="T16" fmla="*/ 74 w 74"/>
                <a:gd name="T17" fmla="*/ 29 h 74"/>
                <a:gd name="T18" fmla="*/ 74 w 74"/>
                <a:gd name="T19" fmla="*/ 42 h 74"/>
                <a:gd name="T20" fmla="*/ 42 w 74"/>
                <a:gd name="T21" fmla="*/ 42 h 74"/>
                <a:gd name="T22" fmla="*/ 42 w 74"/>
                <a:gd name="T23" fmla="*/ 74 h 74"/>
                <a:gd name="T24" fmla="*/ 29 w 74"/>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74"/>
                <a:gd name="T41" fmla="*/ 74 w 74"/>
                <a:gd name="T42" fmla="*/ 74 h 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74">
                  <a:moveTo>
                    <a:pt x="29" y="74"/>
                  </a:moveTo>
                  <a:lnTo>
                    <a:pt x="29" y="42"/>
                  </a:lnTo>
                  <a:lnTo>
                    <a:pt x="0" y="42"/>
                  </a:lnTo>
                  <a:lnTo>
                    <a:pt x="0" y="29"/>
                  </a:lnTo>
                  <a:lnTo>
                    <a:pt x="29" y="29"/>
                  </a:lnTo>
                  <a:lnTo>
                    <a:pt x="29" y="0"/>
                  </a:lnTo>
                  <a:lnTo>
                    <a:pt x="42" y="0"/>
                  </a:lnTo>
                  <a:lnTo>
                    <a:pt x="42" y="29"/>
                  </a:lnTo>
                  <a:lnTo>
                    <a:pt x="74" y="29"/>
                  </a:lnTo>
                  <a:lnTo>
                    <a:pt x="74" y="42"/>
                  </a:lnTo>
                  <a:lnTo>
                    <a:pt x="42" y="42"/>
                  </a:lnTo>
                  <a:lnTo>
                    <a:pt x="42" y="74"/>
                  </a:lnTo>
                  <a:lnTo>
                    <a:pt x="29"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26" name="Freeform 1066"/>
            <p:cNvSpPr>
              <a:spLocks noEditPoints="1"/>
            </p:cNvSpPr>
            <p:nvPr/>
          </p:nvSpPr>
          <p:spPr bwMode="auto">
            <a:xfrm>
              <a:off x="655" y="2543"/>
              <a:ext cx="74" cy="113"/>
            </a:xfrm>
            <a:custGeom>
              <a:avLst/>
              <a:gdLst>
                <a:gd name="T0" fmla="*/ 0 w 74"/>
                <a:gd name="T1" fmla="*/ 55 h 113"/>
                <a:gd name="T2" fmla="*/ 3 w 74"/>
                <a:gd name="T3" fmla="*/ 39 h 113"/>
                <a:gd name="T4" fmla="*/ 6 w 74"/>
                <a:gd name="T5" fmla="*/ 23 h 113"/>
                <a:gd name="T6" fmla="*/ 9 w 74"/>
                <a:gd name="T7" fmla="*/ 13 h 113"/>
                <a:gd name="T8" fmla="*/ 16 w 74"/>
                <a:gd name="T9" fmla="*/ 7 h 113"/>
                <a:gd name="T10" fmla="*/ 26 w 74"/>
                <a:gd name="T11" fmla="*/ 0 h 113"/>
                <a:gd name="T12" fmla="*/ 39 w 74"/>
                <a:gd name="T13" fmla="*/ 0 h 113"/>
                <a:gd name="T14" fmla="*/ 45 w 74"/>
                <a:gd name="T15" fmla="*/ 0 h 113"/>
                <a:gd name="T16" fmla="*/ 55 w 74"/>
                <a:gd name="T17" fmla="*/ 4 h 113"/>
                <a:gd name="T18" fmla="*/ 61 w 74"/>
                <a:gd name="T19" fmla="*/ 7 h 113"/>
                <a:gd name="T20" fmla="*/ 64 w 74"/>
                <a:gd name="T21" fmla="*/ 13 h 113"/>
                <a:gd name="T22" fmla="*/ 68 w 74"/>
                <a:gd name="T23" fmla="*/ 20 h 113"/>
                <a:gd name="T24" fmla="*/ 71 w 74"/>
                <a:gd name="T25" fmla="*/ 29 h 113"/>
                <a:gd name="T26" fmla="*/ 74 w 74"/>
                <a:gd name="T27" fmla="*/ 42 h 113"/>
                <a:gd name="T28" fmla="*/ 74 w 74"/>
                <a:gd name="T29" fmla="*/ 55 h 113"/>
                <a:gd name="T30" fmla="*/ 74 w 74"/>
                <a:gd name="T31" fmla="*/ 75 h 113"/>
                <a:gd name="T32" fmla="*/ 71 w 74"/>
                <a:gd name="T33" fmla="*/ 88 h 113"/>
                <a:gd name="T34" fmla="*/ 64 w 74"/>
                <a:gd name="T35" fmla="*/ 97 h 113"/>
                <a:gd name="T36" fmla="*/ 58 w 74"/>
                <a:gd name="T37" fmla="*/ 107 h 113"/>
                <a:gd name="T38" fmla="*/ 48 w 74"/>
                <a:gd name="T39" fmla="*/ 110 h 113"/>
                <a:gd name="T40" fmla="*/ 39 w 74"/>
                <a:gd name="T41" fmla="*/ 113 h 113"/>
                <a:gd name="T42" fmla="*/ 29 w 74"/>
                <a:gd name="T43" fmla="*/ 110 h 113"/>
                <a:gd name="T44" fmla="*/ 19 w 74"/>
                <a:gd name="T45" fmla="*/ 107 h 113"/>
                <a:gd name="T46" fmla="*/ 13 w 74"/>
                <a:gd name="T47" fmla="*/ 100 h 113"/>
                <a:gd name="T48" fmla="*/ 6 w 74"/>
                <a:gd name="T49" fmla="*/ 91 h 113"/>
                <a:gd name="T50" fmla="*/ 3 w 74"/>
                <a:gd name="T51" fmla="*/ 75 h 113"/>
                <a:gd name="T52" fmla="*/ 0 w 74"/>
                <a:gd name="T53" fmla="*/ 55 h 113"/>
                <a:gd name="T54" fmla="*/ 16 w 74"/>
                <a:gd name="T55" fmla="*/ 55 h 113"/>
                <a:gd name="T56" fmla="*/ 16 w 74"/>
                <a:gd name="T57" fmla="*/ 71 h 113"/>
                <a:gd name="T58" fmla="*/ 19 w 74"/>
                <a:gd name="T59" fmla="*/ 84 h 113"/>
                <a:gd name="T60" fmla="*/ 22 w 74"/>
                <a:gd name="T61" fmla="*/ 91 h 113"/>
                <a:gd name="T62" fmla="*/ 29 w 74"/>
                <a:gd name="T63" fmla="*/ 97 h 113"/>
                <a:gd name="T64" fmla="*/ 39 w 74"/>
                <a:gd name="T65" fmla="*/ 100 h 113"/>
                <a:gd name="T66" fmla="*/ 45 w 74"/>
                <a:gd name="T67" fmla="*/ 97 h 113"/>
                <a:gd name="T68" fmla="*/ 51 w 74"/>
                <a:gd name="T69" fmla="*/ 91 h 113"/>
                <a:gd name="T70" fmla="*/ 58 w 74"/>
                <a:gd name="T71" fmla="*/ 84 h 113"/>
                <a:gd name="T72" fmla="*/ 58 w 74"/>
                <a:gd name="T73" fmla="*/ 71 h 113"/>
                <a:gd name="T74" fmla="*/ 58 w 74"/>
                <a:gd name="T75" fmla="*/ 55 h 113"/>
                <a:gd name="T76" fmla="*/ 58 w 74"/>
                <a:gd name="T77" fmla="*/ 39 h 113"/>
                <a:gd name="T78" fmla="*/ 58 w 74"/>
                <a:gd name="T79" fmla="*/ 29 h 113"/>
                <a:gd name="T80" fmla="*/ 55 w 74"/>
                <a:gd name="T81" fmla="*/ 20 h 113"/>
                <a:gd name="T82" fmla="*/ 45 w 74"/>
                <a:gd name="T83" fmla="*/ 13 h 113"/>
                <a:gd name="T84" fmla="*/ 39 w 74"/>
                <a:gd name="T85" fmla="*/ 13 h 113"/>
                <a:gd name="T86" fmla="*/ 29 w 74"/>
                <a:gd name="T87" fmla="*/ 13 h 113"/>
                <a:gd name="T88" fmla="*/ 22 w 74"/>
                <a:gd name="T89" fmla="*/ 20 h 113"/>
                <a:gd name="T90" fmla="*/ 19 w 74"/>
                <a:gd name="T91" fmla="*/ 29 h 113"/>
                <a:gd name="T92" fmla="*/ 16 w 74"/>
                <a:gd name="T93" fmla="*/ 39 h 113"/>
                <a:gd name="T94" fmla="*/ 16 w 74"/>
                <a:gd name="T95" fmla="*/ 55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5"/>
                  </a:moveTo>
                  <a:lnTo>
                    <a:pt x="3" y="39"/>
                  </a:lnTo>
                  <a:lnTo>
                    <a:pt x="6" y="23"/>
                  </a:lnTo>
                  <a:lnTo>
                    <a:pt x="9" y="13"/>
                  </a:lnTo>
                  <a:lnTo>
                    <a:pt x="16" y="7"/>
                  </a:lnTo>
                  <a:lnTo>
                    <a:pt x="26" y="0"/>
                  </a:lnTo>
                  <a:lnTo>
                    <a:pt x="39" y="0"/>
                  </a:lnTo>
                  <a:lnTo>
                    <a:pt x="45" y="0"/>
                  </a:lnTo>
                  <a:lnTo>
                    <a:pt x="55" y="4"/>
                  </a:lnTo>
                  <a:lnTo>
                    <a:pt x="61" y="7"/>
                  </a:lnTo>
                  <a:lnTo>
                    <a:pt x="64" y="13"/>
                  </a:lnTo>
                  <a:lnTo>
                    <a:pt x="68" y="20"/>
                  </a:lnTo>
                  <a:lnTo>
                    <a:pt x="71" y="29"/>
                  </a:lnTo>
                  <a:lnTo>
                    <a:pt x="74" y="42"/>
                  </a:lnTo>
                  <a:lnTo>
                    <a:pt x="74" y="55"/>
                  </a:lnTo>
                  <a:lnTo>
                    <a:pt x="74" y="75"/>
                  </a:lnTo>
                  <a:lnTo>
                    <a:pt x="71" y="88"/>
                  </a:lnTo>
                  <a:lnTo>
                    <a:pt x="64" y="97"/>
                  </a:lnTo>
                  <a:lnTo>
                    <a:pt x="58" y="107"/>
                  </a:lnTo>
                  <a:lnTo>
                    <a:pt x="48" y="110"/>
                  </a:lnTo>
                  <a:lnTo>
                    <a:pt x="39" y="113"/>
                  </a:lnTo>
                  <a:lnTo>
                    <a:pt x="29" y="110"/>
                  </a:lnTo>
                  <a:lnTo>
                    <a:pt x="19" y="107"/>
                  </a:lnTo>
                  <a:lnTo>
                    <a:pt x="13" y="100"/>
                  </a:lnTo>
                  <a:lnTo>
                    <a:pt x="6" y="91"/>
                  </a:lnTo>
                  <a:lnTo>
                    <a:pt x="3" y="75"/>
                  </a:lnTo>
                  <a:lnTo>
                    <a:pt x="0" y="55"/>
                  </a:lnTo>
                  <a:close/>
                  <a:moveTo>
                    <a:pt x="16" y="55"/>
                  </a:moveTo>
                  <a:lnTo>
                    <a:pt x="16" y="71"/>
                  </a:lnTo>
                  <a:lnTo>
                    <a:pt x="19" y="84"/>
                  </a:lnTo>
                  <a:lnTo>
                    <a:pt x="22" y="91"/>
                  </a:lnTo>
                  <a:lnTo>
                    <a:pt x="29" y="97"/>
                  </a:lnTo>
                  <a:lnTo>
                    <a:pt x="39" y="100"/>
                  </a:lnTo>
                  <a:lnTo>
                    <a:pt x="45" y="97"/>
                  </a:lnTo>
                  <a:lnTo>
                    <a:pt x="51" y="91"/>
                  </a:lnTo>
                  <a:lnTo>
                    <a:pt x="58" y="84"/>
                  </a:lnTo>
                  <a:lnTo>
                    <a:pt x="58" y="71"/>
                  </a:lnTo>
                  <a:lnTo>
                    <a:pt x="58" y="55"/>
                  </a:lnTo>
                  <a:lnTo>
                    <a:pt x="58" y="39"/>
                  </a:lnTo>
                  <a:lnTo>
                    <a:pt x="58" y="29"/>
                  </a:lnTo>
                  <a:lnTo>
                    <a:pt x="55" y="20"/>
                  </a:lnTo>
                  <a:lnTo>
                    <a:pt x="45" y="13"/>
                  </a:lnTo>
                  <a:lnTo>
                    <a:pt x="39" y="13"/>
                  </a:lnTo>
                  <a:lnTo>
                    <a:pt x="29" y="13"/>
                  </a:lnTo>
                  <a:lnTo>
                    <a:pt x="22" y="20"/>
                  </a:lnTo>
                  <a:lnTo>
                    <a:pt x="19" y="29"/>
                  </a:lnTo>
                  <a:lnTo>
                    <a:pt x="16" y="39"/>
                  </a:lnTo>
                  <a:lnTo>
                    <a:pt x="16" y="5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27" name="Line 1069"/>
            <p:cNvSpPr>
              <a:spLocks noChangeShapeType="1"/>
            </p:cNvSpPr>
            <p:nvPr/>
          </p:nvSpPr>
          <p:spPr bwMode="auto">
            <a:xfrm flipH="1">
              <a:off x="4342" y="2602"/>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28" name="Line 1071"/>
            <p:cNvSpPr>
              <a:spLocks noChangeShapeType="1"/>
            </p:cNvSpPr>
            <p:nvPr/>
          </p:nvSpPr>
          <p:spPr bwMode="auto">
            <a:xfrm flipH="1">
              <a:off x="4342" y="2340"/>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29" name="Freeform 1072"/>
            <p:cNvSpPr>
              <a:spLocks/>
            </p:cNvSpPr>
            <p:nvPr/>
          </p:nvSpPr>
          <p:spPr bwMode="auto">
            <a:xfrm>
              <a:off x="394" y="2279"/>
              <a:ext cx="71" cy="113"/>
            </a:xfrm>
            <a:custGeom>
              <a:avLst/>
              <a:gdLst>
                <a:gd name="T0" fmla="*/ 71 w 71"/>
                <a:gd name="T1" fmla="*/ 97 h 113"/>
                <a:gd name="T2" fmla="*/ 71 w 71"/>
                <a:gd name="T3" fmla="*/ 113 h 113"/>
                <a:gd name="T4" fmla="*/ 0 w 71"/>
                <a:gd name="T5" fmla="*/ 113 h 113"/>
                <a:gd name="T6" fmla="*/ 0 w 71"/>
                <a:gd name="T7" fmla="*/ 106 h 113"/>
                <a:gd name="T8" fmla="*/ 0 w 71"/>
                <a:gd name="T9" fmla="*/ 103 h 113"/>
                <a:gd name="T10" fmla="*/ 3 w 71"/>
                <a:gd name="T11" fmla="*/ 97 h 113"/>
                <a:gd name="T12" fmla="*/ 9 w 71"/>
                <a:gd name="T13" fmla="*/ 87 h 113"/>
                <a:gd name="T14" fmla="*/ 16 w 71"/>
                <a:gd name="T15" fmla="*/ 81 h 113"/>
                <a:gd name="T16" fmla="*/ 25 w 71"/>
                <a:gd name="T17" fmla="*/ 71 h 113"/>
                <a:gd name="T18" fmla="*/ 35 w 71"/>
                <a:gd name="T19" fmla="*/ 61 h 113"/>
                <a:gd name="T20" fmla="*/ 45 w 71"/>
                <a:gd name="T21" fmla="*/ 55 h 113"/>
                <a:gd name="T22" fmla="*/ 51 w 71"/>
                <a:gd name="T23" fmla="*/ 48 h 113"/>
                <a:gd name="T24" fmla="*/ 54 w 71"/>
                <a:gd name="T25" fmla="*/ 39 h 113"/>
                <a:gd name="T26" fmla="*/ 54 w 71"/>
                <a:gd name="T27" fmla="*/ 32 h 113"/>
                <a:gd name="T28" fmla="*/ 54 w 71"/>
                <a:gd name="T29" fmla="*/ 26 h 113"/>
                <a:gd name="T30" fmla="*/ 51 w 71"/>
                <a:gd name="T31" fmla="*/ 19 h 113"/>
                <a:gd name="T32" fmla="*/ 45 w 71"/>
                <a:gd name="T33" fmla="*/ 16 h 113"/>
                <a:gd name="T34" fmla="*/ 35 w 71"/>
                <a:gd name="T35" fmla="*/ 13 h 113"/>
                <a:gd name="T36" fmla="*/ 29 w 71"/>
                <a:gd name="T37" fmla="*/ 16 h 113"/>
                <a:gd name="T38" fmla="*/ 22 w 71"/>
                <a:gd name="T39" fmla="*/ 19 h 113"/>
                <a:gd name="T40" fmla="*/ 16 w 71"/>
                <a:gd name="T41" fmla="*/ 26 h 113"/>
                <a:gd name="T42" fmla="*/ 16 w 71"/>
                <a:gd name="T43" fmla="*/ 32 h 113"/>
                <a:gd name="T44" fmla="*/ 0 w 71"/>
                <a:gd name="T45" fmla="*/ 32 h 113"/>
                <a:gd name="T46" fmla="*/ 3 w 71"/>
                <a:gd name="T47" fmla="*/ 23 h 113"/>
                <a:gd name="T48" fmla="*/ 6 w 71"/>
                <a:gd name="T49" fmla="*/ 16 h 113"/>
                <a:gd name="T50" fmla="*/ 12 w 71"/>
                <a:gd name="T51" fmla="*/ 10 h 113"/>
                <a:gd name="T52" fmla="*/ 19 w 71"/>
                <a:gd name="T53" fmla="*/ 6 h 113"/>
                <a:gd name="T54" fmla="*/ 25 w 71"/>
                <a:gd name="T55" fmla="*/ 3 h 113"/>
                <a:gd name="T56" fmla="*/ 35 w 71"/>
                <a:gd name="T57" fmla="*/ 0 h 113"/>
                <a:gd name="T58" fmla="*/ 45 w 71"/>
                <a:gd name="T59" fmla="*/ 3 h 113"/>
                <a:gd name="T60" fmla="*/ 54 w 71"/>
                <a:gd name="T61" fmla="*/ 6 h 113"/>
                <a:gd name="T62" fmla="*/ 61 w 71"/>
                <a:gd name="T63" fmla="*/ 10 h 113"/>
                <a:gd name="T64" fmla="*/ 67 w 71"/>
                <a:gd name="T65" fmla="*/ 16 h 113"/>
                <a:gd name="T66" fmla="*/ 71 w 71"/>
                <a:gd name="T67" fmla="*/ 23 h 113"/>
                <a:gd name="T68" fmla="*/ 71 w 71"/>
                <a:gd name="T69" fmla="*/ 32 h 113"/>
                <a:gd name="T70" fmla="*/ 71 w 71"/>
                <a:gd name="T71" fmla="*/ 39 h 113"/>
                <a:gd name="T72" fmla="*/ 67 w 71"/>
                <a:gd name="T73" fmla="*/ 45 h 113"/>
                <a:gd name="T74" fmla="*/ 64 w 71"/>
                <a:gd name="T75" fmla="*/ 52 h 113"/>
                <a:gd name="T76" fmla="*/ 61 w 71"/>
                <a:gd name="T77" fmla="*/ 58 h 113"/>
                <a:gd name="T78" fmla="*/ 54 w 71"/>
                <a:gd name="T79" fmla="*/ 64 h 113"/>
                <a:gd name="T80" fmla="*/ 48 w 71"/>
                <a:gd name="T81" fmla="*/ 71 h 113"/>
                <a:gd name="T82" fmla="*/ 38 w 71"/>
                <a:gd name="T83" fmla="*/ 77 h 113"/>
                <a:gd name="T84" fmla="*/ 32 w 71"/>
                <a:gd name="T85" fmla="*/ 84 h 113"/>
                <a:gd name="T86" fmla="*/ 29 w 71"/>
                <a:gd name="T87" fmla="*/ 87 h 113"/>
                <a:gd name="T88" fmla="*/ 25 w 71"/>
                <a:gd name="T89" fmla="*/ 90 h 113"/>
                <a:gd name="T90" fmla="*/ 22 w 71"/>
                <a:gd name="T91" fmla="*/ 94 h 113"/>
                <a:gd name="T92" fmla="*/ 19 w 71"/>
                <a:gd name="T93" fmla="*/ 97 h 113"/>
                <a:gd name="T94" fmla="*/ 71 w 71"/>
                <a:gd name="T95" fmla="*/ 97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1"/>
                <a:gd name="T145" fmla="*/ 0 h 113"/>
                <a:gd name="T146" fmla="*/ 71 w 71"/>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1" h="113">
                  <a:moveTo>
                    <a:pt x="71" y="97"/>
                  </a:moveTo>
                  <a:lnTo>
                    <a:pt x="71" y="113"/>
                  </a:lnTo>
                  <a:lnTo>
                    <a:pt x="0" y="113"/>
                  </a:lnTo>
                  <a:lnTo>
                    <a:pt x="0" y="106"/>
                  </a:lnTo>
                  <a:lnTo>
                    <a:pt x="0" y="103"/>
                  </a:lnTo>
                  <a:lnTo>
                    <a:pt x="3" y="97"/>
                  </a:lnTo>
                  <a:lnTo>
                    <a:pt x="9" y="87"/>
                  </a:lnTo>
                  <a:lnTo>
                    <a:pt x="16" y="81"/>
                  </a:lnTo>
                  <a:lnTo>
                    <a:pt x="25" y="71"/>
                  </a:lnTo>
                  <a:lnTo>
                    <a:pt x="35" y="61"/>
                  </a:lnTo>
                  <a:lnTo>
                    <a:pt x="45" y="55"/>
                  </a:lnTo>
                  <a:lnTo>
                    <a:pt x="51" y="48"/>
                  </a:lnTo>
                  <a:lnTo>
                    <a:pt x="54" y="39"/>
                  </a:lnTo>
                  <a:lnTo>
                    <a:pt x="54" y="32"/>
                  </a:lnTo>
                  <a:lnTo>
                    <a:pt x="54" y="26"/>
                  </a:lnTo>
                  <a:lnTo>
                    <a:pt x="51" y="19"/>
                  </a:lnTo>
                  <a:lnTo>
                    <a:pt x="45" y="16"/>
                  </a:lnTo>
                  <a:lnTo>
                    <a:pt x="35" y="13"/>
                  </a:lnTo>
                  <a:lnTo>
                    <a:pt x="29" y="16"/>
                  </a:lnTo>
                  <a:lnTo>
                    <a:pt x="22" y="19"/>
                  </a:lnTo>
                  <a:lnTo>
                    <a:pt x="16" y="26"/>
                  </a:lnTo>
                  <a:lnTo>
                    <a:pt x="16" y="32"/>
                  </a:lnTo>
                  <a:lnTo>
                    <a:pt x="0" y="32"/>
                  </a:lnTo>
                  <a:lnTo>
                    <a:pt x="3" y="23"/>
                  </a:lnTo>
                  <a:lnTo>
                    <a:pt x="6" y="16"/>
                  </a:lnTo>
                  <a:lnTo>
                    <a:pt x="12" y="10"/>
                  </a:lnTo>
                  <a:lnTo>
                    <a:pt x="19" y="6"/>
                  </a:lnTo>
                  <a:lnTo>
                    <a:pt x="25" y="3"/>
                  </a:lnTo>
                  <a:lnTo>
                    <a:pt x="35" y="0"/>
                  </a:lnTo>
                  <a:lnTo>
                    <a:pt x="45" y="3"/>
                  </a:lnTo>
                  <a:lnTo>
                    <a:pt x="54" y="6"/>
                  </a:lnTo>
                  <a:lnTo>
                    <a:pt x="61" y="10"/>
                  </a:lnTo>
                  <a:lnTo>
                    <a:pt x="67" y="16"/>
                  </a:lnTo>
                  <a:lnTo>
                    <a:pt x="71" y="23"/>
                  </a:lnTo>
                  <a:lnTo>
                    <a:pt x="71" y="32"/>
                  </a:lnTo>
                  <a:lnTo>
                    <a:pt x="71" y="39"/>
                  </a:lnTo>
                  <a:lnTo>
                    <a:pt x="67" y="45"/>
                  </a:lnTo>
                  <a:lnTo>
                    <a:pt x="64" y="52"/>
                  </a:lnTo>
                  <a:lnTo>
                    <a:pt x="61" y="58"/>
                  </a:lnTo>
                  <a:lnTo>
                    <a:pt x="54" y="64"/>
                  </a:lnTo>
                  <a:lnTo>
                    <a:pt x="48" y="71"/>
                  </a:lnTo>
                  <a:lnTo>
                    <a:pt x="38" y="77"/>
                  </a:lnTo>
                  <a:lnTo>
                    <a:pt x="32" y="84"/>
                  </a:lnTo>
                  <a:lnTo>
                    <a:pt x="29" y="87"/>
                  </a:lnTo>
                  <a:lnTo>
                    <a:pt x="25" y="90"/>
                  </a:lnTo>
                  <a:lnTo>
                    <a:pt x="22" y="94"/>
                  </a:lnTo>
                  <a:lnTo>
                    <a:pt x="19" y="97"/>
                  </a:lnTo>
                  <a:lnTo>
                    <a:pt x="71" y="9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30" name="Freeform 1073"/>
            <p:cNvSpPr>
              <a:spLocks noEditPoints="1"/>
            </p:cNvSpPr>
            <p:nvPr/>
          </p:nvSpPr>
          <p:spPr bwMode="auto">
            <a:xfrm>
              <a:off x="477" y="2308"/>
              <a:ext cx="75" cy="84"/>
            </a:xfrm>
            <a:custGeom>
              <a:avLst/>
              <a:gdLst>
                <a:gd name="T0" fmla="*/ 62 w 75"/>
                <a:gd name="T1" fmla="*/ 58 h 84"/>
                <a:gd name="T2" fmla="*/ 75 w 75"/>
                <a:gd name="T3" fmla="*/ 61 h 84"/>
                <a:gd name="T4" fmla="*/ 71 w 75"/>
                <a:gd name="T5" fmla="*/ 71 h 84"/>
                <a:gd name="T6" fmla="*/ 62 w 75"/>
                <a:gd name="T7" fmla="*/ 81 h 84"/>
                <a:gd name="T8" fmla="*/ 52 w 75"/>
                <a:gd name="T9" fmla="*/ 84 h 84"/>
                <a:gd name="T10" fmla="*/ 39 w 75"/>
                <a:gd name="T11" fmla="*/ 84 h 84"/>
                <a:gd name="T12" fmla="*/ 29 w 75"/>
                <a:gd name="T13" fmla="*/ 84 h 84"/>
                <a:gd name="T14" fmla="*/ 20 w 75"/>
                <a:gd name="T15" fmla="*/ 81 h 84"/>
                <a:gd name="T16" fmla="*/ 13 w 75"/>
                <a:gd name="T17" fmla="*/ 74 h 84"/>
                <a:gd name="T18" fmla="*/ 7 w 75"/>
                <a:gd name="T19" fmla="*/ 68 h 84"/>
                <a:gd name="T20" fmla="*/ 4 w 75"/>
                <a:gd name="T21" fmla="*/ 55 h 84"/>
                <a:gd name="T22" fmla="*/ 0 w 75"/>
                <a:gd name="T23" fmla="*/ 45 h 84"/>
                <a:gd name="T24" fmla="*/ 4 w 75"/>
                <a:gd name="T25" fmla="*/ 32 h 84"/>
                <a:gd name="T26" fmla="*/ 7 w 75"/>
                <a:gd name="T27" fmla="*/ 23 h 84"/>
                <a:gd name="T28" fmla="*/ 13 w 75"/>
                <a:gd name="T29" fmla="*/ 13 h 84"/>
                <a:gd name="T30" fmla="*/ 20 w 75"/>
                <a:gd name="T31" fmla="*/ 6 h 84"/>
                <a:gd name="T32" fmla="*/ 29 w 75"/>
                <a:gd name="T33" fmla="*/ 3 h 84"/>
                <a:gd name="T34" fmla="*/ 39 w 75"/>
                <a:gd name="T35" fmla="*/ 0 h 84"/>
                <a:gd name="T36" fmla="*/ 49 w 75"/>
                <a:gd name="T37" fmla="*/ 3 h 84"/>
                <a:gd name="T38" fmla="*/ 58 w 75"/>
                <a:gd name="T39" fmla="*/ 6 h 84"/>
                <a:gd name="T40" fmla="*/ 65 w 75"/>
                <a:gd name="T41" fmla="*/ 13 h 84"/>
                <a:gd name="T42" fmla="*/ 71 w 75"/>
                <a:gd name="T43" fmla="*/ 19 h 84"/>
                <a:gd name="T44" fmla="*/ 75 w 75"/>
                <a:gd name="T45" fmla="*/ 32 h 84"/>
                <a:gd name="T46" fmla="*/ 75 w 75"/>
                <a:gd name="T47" fmla="*/ 42 h 84"/>
                <a:gd name="T48" fmla="*/ 75 w 75"/>
                <a:gd name="T49" fmla="*/ 45 h 84"/>
                <a:gd name="T50" fmla="*/ 75 w 75"/>
                <a:gd name="T51" fmla="*/ 45 h 84"/>
                <a:gd name="T52" fmla="*/ 17 w 75"/>
                <a:gd name="T53" fmla="*/ 45 h 84"/>
                <a:gd name="T54" fmla="*/ 20 w 75"/>
                <a:gd name="T55" fmla="*/ 58 h 84"/>
                <a:gd name="T56" fmla="*/ 23 w 75"/>
                <a:gd name="T57" fmla="*/ 65 h 84"/>
                <a:gd name="T58" fmla="*/ 33 w 75"/>
                <a:gd name="T59" fmla="*/ 71 h 84"/>
                <a:gd name="T60" fmla="*/ 39 w 75"/>
                <a:gd name="T61" fmla="*/ 71 h 84"/>
                <a:gd name="T62" fmla="*/ 46 w 75"/>
                <a:gd name="T63" fmla="*/ 71 h 84"/>
                <a:gd name="T64" fmla="*/ 52 w 75"/>
                <a:gd name="T65" fmla="*/ 71 h 84"/>
                <a:gd name="T66" fmla="*/ 58 w 75"/>
                <a:gd name="T67" fmla="*/ 65 h 84"/>
                <a:gd name="T68" fmla="*/ 62 w 75"/>
                <a:gd name="T69" fmla="*/ 58 h 84"/>
                <a:gd name="T70" fmla="*/ 17 w 75"/>
                <a:gd name="T71" fmla="*/ 32 h 84"/>
                <a:gd name="T72" fmla="*/ 62 w 75"/>
                <a:gd name="T73" fmla="*/ 32 h 84"/>
                <a:gd name="T74" fmla="*/ 58 w 75"/>
                <a:gd name="T75" fmla="*/ 26 h 84"/>
                <a:gd name="T76" fmla="*/ 55 w 75"/>
                <a:gd name="T77" fmla="*/ 23 h 84"/>
                <a:gd name="T78" fmla="*/ 49 w 75"/>
                <a:gd name="T79" fmla="*/ 16 h 84"/>
                <a:gd name="T80" fmla="*/ 39 w 75"/>
                <a:gd name="T81" fmla="*/ 13 h 84"/>
                <a:gd name="T82" fmla="*/ 29 w 75"/>
                <a:gd name="T83" fmla="*/ 16 h 84"/>
                <a:gd name="T84" fmla="*/ 23 w 75"/>
                <a:gd name="T85" fmla="*/ 19 h 84"/>
                <a:gd name="T86" fmla="*/ 20 w 75"/>
                <a:gd name="T87" fmla="*/ 26 h 84"/>
                <a:gd name="T88" fmla="*/ 17 w 75"/>
                <a:gd name="T89" fmla="*/ 32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5"/>
                <a:gd name="T136" fmla="*/ 0 h 84"/>
                <a:gd name="T137" fmla="*/ 75 w 75"/>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5" h="84">
                  <a:moveTo>
                    <a:pt x="62" y="58"/>
                  </a:moveTo>
                  <a:lnTo>
                    <a:pt x="75" y="61"/>
                  </a:lnTo>
                  <a:lnTo>
                    <a:pt x="71" y="71"/>
                  </a:lnTo>
                  <a:lnTo>
                    <a:pt x="62" y="81"/>
                  </a:lnTo>
                  <a:lnTo>
                    <a:pt x="52" y="84"/>
                  </a:lnTo>
                  <a:lnTo>
                    <a:pt x="39" y="84"/>
                  </a:lnTo>
                  <a:lnTo>
                    <a:pt x="29" y="84"/>
                  </a:lnTo>
                  <a:lnTo>
                    <a:pt x="20" y="81"/>
                  </a:lnTo>
                  <a:lnTo>
                    <a:pt x="13" y="74"/>
                  </a:lnTo>
                  <a:lnTo>
                    <a:pt x="7" y="68"/>
                  </a:lnTo>
                  <a:lnTo>
                    <a:pt x="4" y="55"/>
                  </a:lnTo>
                  <a:lnTo>
                    <a:pt x="0" y="45"/>
                  </a:lnTo>
                  <a:lnTo>
                    <a:pt x="4" y="32"/>
                  </a:lnTo>
                  <a:lnTo>
                    <a:pt x="7" y="23"/>
                  </a:lnTo>
                  <a:lnTo>
                    <a:pt x="13" y="13"/>
                  </a:lnTo>
                  <a:lnTo>
                    <a:pt x="20" y="6"/>
                  </a:lnTo>
                  <a:lnTo>
                    <a:pt x="29" y="3"/>
                  </a:lnTo>
                  <a:lnTo>
                    <a:pt x="39" y="0"/>
                  </a:lnTo>
                  <a:lnTo>
                    <a:pt x="49" y="3"/>
                  </a:lnTo>
                  <a:lnTo>
                    <a:pt x="58" y="6"/>
                  </a:lnTo>
                  <a:lnTo>
                    <a:pt x="65" y="13"/>
                  </a:lnTo>
                  <a:lnTo>
                    <a:pt x="71" y="19"/>
                  </a:lnTo>
                  <a:lnTo>
                    <a:pt x="75" y="32"/>
                  </a:lnTo>
                  <a:lnTo>
                    <a:pt x="75" y="42"/>
                  </a:lnTo>
                  <a:lnTo>
                    <a:pt x="75" y="45"/>
                  </a:lnTo>
                  <a:lnTo>
                    <a:pt x="17" y="45"/>
                  </a:lnTo>
                  <a:lnTo>
                    <a:pt x="20" y="58"/>
                  </a:lnTo>
                  <a:lnTo>
                    <a:pt x="23" y="65"/>
                  </a:lnTo>
                  <a:lnTo>
                    <a:pt x="33" y="71"/>
                  </a:lnTo>
                  <a:lnTo>
                    <a:pt x="39" y="71"/>
                  </a:lnTo>
                  <a:lnTo>
                    <a:pt x="46" y="71"/>
                  </a:lnTo>
                  <a:lnTo>
                    <a:pt x="52" y="71"/>
                  </a:lnTo>
                  <a:lnTo>
                    <a:pt x="58" y="65"/>
                  </a:lnTo>
                  <a:lnTo>
                    <a:pt x="62" y="58"/>
                  </a:lnTo>
                  <a:close/>
                  <a:moveTo>
                    <a:pt x="17" y="32"/>
                  </a:moveTo>
                  <a:lnTo>
                    <a:pt x="62" y="32"/>
                  </a:lnTo>
                  <a:lnTo>
                    <a:pt x="58" y="26"/>
                  </a:lnTo>
                  <a:lnTo>
                    <a:pt x="55" y="23"/>
                  </a:lnTo>
                  <a:lnTo>
                    <a:pt x="49" y="16"/>
                  </a:lnTo>
                  <a:lnTo>
                    <a:pt x="39" y="13"/>
                  </a:lnTo>
                  <a:lnTo>
                    <a:pt x="29" y="16"/>
                  </a:lnTo>
                  <a:lnTo>
                    <a:pt x="23" y="19"/>
                  </a:lnTo>
                  <a:lnTo>
                    <a:pt x="20" y="26"/>
                  </a:lnTo>
                  <a:lnTo>
                    <a:pt x="17" y="3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31" name="Freeform 1074"/>
            <p:cNvSpPr>
              <a:spLocks/>
            </p:cNvSpPr>
            <p:nvPr/>
          </p:nvSpPr>
          <p:spPr bwMode="auto">
            <a:xfrm>
              <a:off x="568" y="2298"/>
              <a:ext cx="74" cy="75"/>
            </a:xfrm>
            <a:custGeom>
              <a:avLst/>
              <a:gdLst>
                <a:gd name="T0" fmla="*/ 29 w 74"/>
                <a:gd name="T1" fmla="*/ 75 h 75"/>
                <a:gd name="T2" fmla="*/ 29 w 74"/>
                <a:gd name="T3" fmla="*/ 45 h 75"/>
                <a:gd name="T4" fmla="*/ 0 w 74"/>
                <a:gd name="T5" fmla="*/ 45 h 75"/>
                <a:gd name="T6" fmla="*/ 0 w 74"/>
                <a:gd name="T7" fmla="*/ 33 h 75"/>
                <a:gd name="T8" fmla="*/ 29 w 74"/>
                <a:gd name="T9" fmla="*/ 33 h 75"/>
                <a:gd name="T10" fmla="*/ 29 w 74"/>
                <a:gd name="T11" fmla="*/ 0 h 75"/>
                <a:gd name="T12" fmla="*/ 42 w 74"/>
                <a:gd name="T13" fmla="*/ 0 h 75"/>
                <a:gd name="T14" fmla="*/ 42 w 74"/>
                <a:gd name="T15" fmla="*/ 33 h 75"/>
                <a:gd name="T16" fmla="*/ 74 w 74"/>
                <a:gd name="T17" fmla="*/ 33 h 75"/>
                <a:gd name="T18" fmla="*/ 74 w 74"/>
                <a:gd name="T19" fmla="*/ 45 h 75"/>
                <a:gd name="T20" fmla="*/ 42 w 74"/>
                <a:gd name="T21" fmla="*/ 45 h 75"/>
                <a:gd name="T22" fmla="*/ 42 w 74"/>
                <a:gd name="T23" fmla="*/ 75 h 75"/>
                <a:gd name="T24" fmla="*/ 29 w 74"/>
                <a:gd name="T25" fmla="*/ 75 h 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75"/>
                <a:gd name="T41" fmla="*/ 74 w 74"/>
                <a:gd name="T42" fmla="*/ 75 h 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75">
                  <a:moveTo>
                    <a:pt x="29" y="75"/>
                  </a:moveTo>
                  <a:lnTo>
                    <a:pt x="29" y="45"/>
                  </a:lnTo>
                  <a:lnTo>
                    <a:pt x="0" y="45"/>
                  </a:lnTo>
                  <a:lnTo>
                    <a:pt x="0" y="33"/>
                  </a:lnTo>
                  <a:lnTo>
                    <a:pt x="29" y="33"/>
                  </a:lnTo>
                  <a:lnTo>
                    <a:pt x="29" y="0"/>
                  </a:lnTo>
                  <a:lnTo>
                    <a:pt x="42" y="0"/>
                  </a:lnTo>
                  <a:lnTo>
                    <a:pt x="42" y="33"/>
                  </a:lnTo>
                  <a:lnTo>
                    <a:pt x="74" y="33"/>
                  </a:lnTo>
                  <a:lnTo>
                    <a:pt x="74" y="45"/>
                  </a:lnTo>
                  <a:lnTo>
                    <a:pt x="42" y="45"/>
                  </a:lnTo>
                  <a:lnTo>
                    <a:pt x="42" y="75"/>
                  </a:lnTo>
                  <a:lnTo>
                    <a:pt x="29" y="7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32" name="Freeform 1075"/>
            <p:cNvSpPr>
              <a:spLocks noEditPoints="1"/>
            </p:cNvSpPr>
            <p:nvPr/>
          </p:nvSpPr>
          <p:spPr bwMode="auto">
            <a:xfrm>
              <a:off x="655" y="2279"/>
              <a:ext cx="74" cy="113"/>
            </a:xfrm>
            <a:custGeom>
              <a:avLst/>
              <a:gdLst>
                <a:gd name="T0" fmla="*/ 0 w 74"/>
                <a:gd name="T1" fmla="*/ 58 h 113"/>
                <a:gd name="T2" fmla="*/ 3 w 74"/>
                <a:gd name="T3" fmla="*/ 39 h 113"/>
                <a:gd name="T4" fmla="*/ 6 w 74"/>
                <a:gd name="T5" fmla="*/ 26 h 113"/>
                <a:gd name="T6" fmla="*/ 9 w 74"/>
                <a:gd name="T7" fmla="*/ 16 h 113"/>
                <a:gd name="T8" fmla="*/ 16 w 74"/>
                <a:gd name="T9" fmla="*/ 6 h 113"/>
                <a:gd name="T10" fmla="*/ 26 w 74"/>
                <a:gd name="T11" fmla="*/ 3 h 113"/>
                <a:gd name="T12" fmla="*/ 39 w 74"/>
                <a:gd name="T13" fmla="*/ 0 h 113"/>
                <a:gd name="T14" fmla="*/ 45 w 74"/>
                <a:gd name="T15" fmla="*/ 3 h 113"/>
                <a:gd name="T16" fmla="*/ 55 w 74"/>
                <a:gd name="T17" fmla="*/ 6 h 113"/>
                <a:gd name="T18" fmla="*/ 61 w 74"/>
                <a:gd name="T19" fmla="*/ 10 h 113"/>
                <a:gd name="T20" fmla="*/ 64 w 74"/>
                <a:gd name="T21" fmla="*/ 16 h 113"/>
                <a:gd name="T22" fmla="*/ 68 w 74"/>
                <a:gd name="T23" fmla="*/ 23 h 113"/>
                <a:gd name="T24" fmla="*/ 71 w 74"/>
                <a:gd name="T25" fmla="*/ 32 h 113"/>
                <a:gd name="T26" fmla="*/ 74 w 74"/>
                <a:gd name="T27" fmla="*/ 42 h 113"/>
                <a:gd name="T28" fmla="*/ 74 w 74"/>
                <a:gd name="T29" fmla="*/ 58 h 113"/>
                <a:gd name="T30" fmla="*/ 74 w 74"/>
                <a:gd name="T31" fmla="*/ 74 h 113"/>
                <a:gd name="T32" fmla="*/ 71 w 74"/>
                <a:gd name="T33" fmla="*/ 90 h 113"/>
                <a:gd name="T34" fmla="*/ 64 w 74"/>
                <a:gd name="T35" fmla="*/ 100 h 113"/>
                <a:gd name="T36" fmla="*/ 58 w 74"/>
                <a:gd name="T37" fmla="*/ 110 h 113"/>
                <a:gd name="T38" fmla="*/ 48 w 74"/>
                <a:gd name="T39" fmla="*/ 113 h 113"/>
                <a:gd name="T40" fmla="*/ 39 w 74"/>
                <a:gd name="T41" fmla="*/ 113 h 113"/>
                <a:gd name="T42" fmla="*/ 29 w 74"/>
                <a:gd name="T43" fmla="*/ 113 h 113"/>
                <a:gd name="T44" fmla="*/ 19 w 74"/>
                <a:gd name="T45" fmla="*/ 110 h 113"/>
                <a:gd name="T46" fmla="*/ 13 w 74"/>
                <a:gd name="T47" fmla="*/ 103 h 113"/>
                <a:gd name="T48" fmla="*/ 6 w 74"/>
                <a:gd name="T49" fmla="*/ 94 h 113"/>
                <a:gd name="T50" fmla="*/ 3 w 74"/>
                <a:gd name="T51" fmla="*/ 77 h 113"/>
                <a:gd name="T52" fmla="*/ 0 w 74"/>
                <a:gd name="T53" fmla="*/ 58 h 113"/>
                <a:gd name="T54" fmla="*/ 16 w 74"/>
                <a:gd name="T55" fmla="*/ 58 h 113"/>
                <a:gd name="T56" fmla="*/ 16 w 74"/>
                <a:gd name="T57" fmla="*/ 74 h 113"/>
                <a:gd name="T58" fmla="*/ 19 w 74"/>
                <a:gd name="T59" fmla="*/ 87 h 113"/>
                <a:gd name="T60" fmla="*/ 22 w 74"/>
                <a:gd name="T61" fmla="*/ 94 h 113"/>
                <a:gd name="T62" fmla="*/ 29 w 74"/>
                <a:gd name="T63" fmla="*/ 100 h 113"/>
                <a:gd name="T64" fmla="*/ 39 w 74"/>
                <a:gd name="T65" fmla="*/ 100 h 113"/>
                <a:gd name="T66" fmla="*/ 45 w 74"/>
                <a:gd name="T67" fmla="*/ 100 h 113"/>
                <a:gd name="T68" fmla="*/ 51 w 74"/>
                <a:gd name="T69" fmla="*/ 94 h 113"/>
                <a:gd name="T70" fmla="*/ 58 w 74"/>
                <a:gd name="T71" fmla="*/ 87 h 113"/>
                <a:gd name="T72" fmla="*/ 58 w 74"/>
                <a:gd name="T73" fmla="*/ 74 h 113"/>
                <a:gd name="T74" fmla="*/ 58 w 74"/>
                <a:gd name="T75" fmla="*/ 58 h 113"/>
                <a:gd name="T76" fmla="*/ 58 w 74"/>
                <a:gd name="T77" fmla="*/ 42 h 113"/>
                <a:gd name="T78" fmla="*/ 58 w 74"/>
                <a:gd name="T79" fmla="*/ 32 h 113"/>
                <a:gd name="T80" fmla="*/ 55 w 74"/>
                <a:gd name="T81" fmla="*/ 23 h 113"/>
                <a:gd name="T82" fmla="*/ 45 w 74"/>
                <a:gd name="T83" fmla="*/ 16 h 113"/>
                <a:gd name="T84" fmla="*/ 39 w 74"/>
                <a:gd name="T85" fmla="*/ 13 h 113"/>
                <a:gd name="T86" fmla="*/ 29 w 74"/>
                <a:gd name="T87" fmla="*/ 16 h 113"/>
                <a:gd name="T88" fmla="*/ 22 w 74"/>
                <a:gd name="T89" fmla="*/ 23 h 113"/>
                <a:gd name="T90" fmla="*/ 19 w 74"/>
                <a:gd name="T91" fmla="*/ 29 h 113"/>
                <a:gd name="T92" fmla="*/ 16 w 74"/>
                <a:gd name="T93" fmla="*/ 42 h 113"/>
                <a:gd name="T94" fmla="*/ 16 w 74"/>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8"/>
                  </a:moveTo>
                  <a:lnTo>
                    <a:pt x="3" y="39"/>
                  </a:lnTo>
                  <a:lnTo>
                    <a:pt x="6" y="26"/>
                  </a:lnTo>
                  <a:lnTo>
                    <a:pt x="9" y="16"/>
                  </a:lnTo>
                  <a:lnTo>
                    <a:pt x="16" y="6"/>
                  </a:lnTo>
                  <a:lnTo>
                    <a:pt x="26" y="3"/>
                  </a:lnTo>
                  <a:lnTo>
                    <a:pt x="39" y="0"/>
                  </a:lnTo>
                  <a:lnTo>
                    <a:pt x="45" y="3"/>
                  </a:lnTo>
                  <a:lnTo>
                    <a:pt x="55" y="6"/>
                  </a:lnTo>
                  <a:lnTo>
                    <a:pt x="61" y="10"/>
                  </a:lnTo>
                  <a:lnTo>
                    <a:pt x="64" y="16"/>
                  </a:lnTo>
                  <a:lnTo>
                    <a:pt x="68" y="23"/>
                  </a:lnTo>
                  <a:lnTo>
                    <a:pt x="71" y="32"/>
                  </a:lnTo>
                  <a:lnTo>
                    <a:pt x="74" y="42"/>
                  </a:lnTo>
                  <a:lnTo>
                    <a:pt x="74" y="58"/>
                  </a:lnTo>
                  <a:lnTo>
                    <a:pt x="74" y="74"/>
                  </a:lnTo>
                  <a:lnTo>
                    <a:pt x="71" y="90"/>
                  </a:lnTo>
                  <a:lnTo>
                    <a:pt x="64" y="100"/>
                  </a:lnTo>
                  <a:lnTo>
                    <a:pt x="58" y="110"/>
                  </a:lnTo>
                  <a:lnTo>
                    <a:pt x="48" y="113"/>
                  </a:lnTo>
                  <a:lnTo>
                    <a:pt x="39" y="113"/>
                  </a:lnTo>
                  <a:lnTo>
                    <a:pt x="29" y="113"/>
                  </a:lnTo>
                  <a:lnTo>
                    <a:pt x="19" y="110"/>
                  </a:lnTo>
                  <a:lnTo>
                    <a:pt x="13" y="103"/>
                  </a:lnTo>
                  <a:lnTo>
                    <a:pt x="6" y="94"/>
                  </a:lnTo>
                  <a:lnTo>
                    <a:pt x="3" y="77"/>
                  </a:lnTo>
                  <a:lnTo>
                    <a:pt x="0" y="58"/>
                  </a:lnTo>
                  <a:close/>
                  <a:moveTo>
                    <a:pt x="16" y="58"/>
                  </a:moveTo>
                  <a:lnTo>
                    <a:pt x="16" y="74"/>
                  </a:lnTo>
                  <a:lnTo>
                    <a:pt x="19" y="87"/>
                  </a:lnTo>
                  <a:lnTo>
                    <a:pt x="22" y="94"/>
                  </a:lnTo>
                  <a:lnTo>
                    <a:pt x="29" y="100"/>
                  </a:lnTo>
                  <a:lnTo>
                    <a:pt x="39" y="100"/>
                  </a:lnTo>
                  <a:lnTo>
                    <a:pt x="45" y="100"/>
                  </a:lnTo>
                  <a:lnTo>
                    <a:pt x="51" y="94"/>
                  </a:lnTo>
                  <a:lnTo>
                    <a:pt x="58" y="87"/>
                  </a:lnTo>
                  <a:lnTo>
                    <a:pt x="58" y="74"/>
                  </a:lnTo>
                  <a:lnTo>
                    <a:pt x="58" y="58"/>
                  </a:lnTo>
                  <a:lnTo>
                    <a:pt x="58" y="42"/>
                  </a:lnTo>
                  <a:lnTo>
                    <a:pt x="58" y="32"/>
                  </a:lnTo>
                  <a:lnTo>
                    <a:pt x="55" y="23"/>
                  </a:lnTo>
                  <a:lnTo>
                    <a:pt x="45" y="16"/>
                  </a:lnTo>
                  <a:lnTo>
                    <a:pt x="39" y="13"/>
                  </a:lnTo>
                  <a:lnTo>
                    <a:pt x="29" y="16"/>
                  </a:lnTo>
                  <a:lnTo>
                    <a:pt x="22" y="23"/>
                  </a:lnTo>
                  <a:lnTo>
                    <a:pt x="19" y="29"/>
                  </a:lnTo>
                  <a:lnTo>
                    <a:pt x="16" y="42"/>
                  </a:lnTo>
                  <a:lnTo>
                    <a:pt x="16"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33" name="Line 1078"/>
            <p:cNvSpPr>
              <a:spLocks noChangeShapeType="1"/>
            </p:cNvSpPr>
            <p:nvPr/>
          </p:nvSpPr>
          <p:spPr bwMode="auto">
            <a:xfrm flipH="1">
              <a:off x="4342" y="2340"/>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34" name="Line 1080"/>
            <p:cNvSpPr>
              <a:spLocks noChangeShapeType="1"/>
            </p:cNvSpPr>
            <p:nvPr/>
          </p:nvSpPr>
          <p:spPr bwMode="auto">
            <a:xfrm flipH="1">
              <a:off x="4342" y="2079"/>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35" name="Freeform 1081"/>
            <p:cNvSpPr>
              <a:spLocks/>
            </p:cNvSpPr>
            <p:nvPr/>
          </p:nvSpPr>
          <p:spPr bwMode="auto">
            <a:xfrm>
              <a:off x="265" y="2018"/>
              <a:ext cx="70" cy="113"/>
            </a:xfrm>
            <a:custGeom>
              <a:avLst/>
              <a:gdLst>
                <a:gd name="T0" fmla="*/ 70 w 70"/>
                <a:gd name="T1" fmla="*/ 96 h 113"/>
                <a:gd name="T2" fmla="*/ 70 w 70"/>
                <a:gd name="T3" fmla="*/ 113 h 113"/>
                <a:gd name="T4" fmla="*/ 0 w 70"/>
                <a:gd name="T5" fmla="*/ 113 h 113"/>
                <a:gd name="T6" fmla="*/ 0 w 70"/>
                <a:gd name="T7" fmla="*/ 106 h 113"/>
                <a:gd name="T8" fmla="*/ 0 w 70"/>
                <a:gd name="T9" fmla="*/ 103 h 113"/>
                <a:gd name="T10" fmla="*/ 3 w 70"/>
                <a:gd name="T11" fmla="*/ 93 h 113"/>
                <a:gd name="T12" fmla="*/ 9 w 70"/>
                <a:gd name="T13" fmla="*/ 87 h 113"/>
                <a:gd name="T14" fmla="*/ 16 w 70"/>
                <a:gd name="T15" fmla="*/ 80 h 113"/>
                <a:gd name="T16" fmla="*/ 25 w 70"/>
                <a:gd name="T17" fmla="*/ 71 h 113"/>
                <a:gd name="T18" fmla="*/ 35 w 70"/>
                <a:gd name="T19" fmla="*/ 61 h 113"/>
                <a:gd name="T20" fmla="*/ 45 w 70"/>
                <a:gd name="T21" fmla="*/ 55 h 113"/>
                <a:gd name="T22" fmla="*/ 51 w 70"/>
                <a:gd name="T23" fmla="*/ 48 h 113"/>
                <a:gd name="T24" fmla="*/ 54 w 70"/>
                <a:gd name="T25" fmla="*/ 38 h 113"/>
                <a:gd name="T26" fmla="*/ 54 w 70"/>
                <a:gd name="T27" fmla="*/ 32 h 113"/>
                <a:gd name="T28" fmla="*/ 54 w 70"/>
                <a:gd name="T29" fmla="*/ 26 h 113"/>
                <a:gd name="T30" fmla="*/ 51 w 70"/>
                <a:gd name="T31" fmla="*/ 19 h 113"/>
                <a:gd name="T32" fmla="*/ 45 w 70"/>
                <a:gd name="T33" fmla="*/ 16 h 113"/>
                <a:gd name="T34" fmla="*/ 35 w 70"/>
                <a:gd name="T35" fmla="*/ 13 h 113"/>
                <a:gd name="T36" fmla="*/ 29 w 70"/>
                <a:gd name="T37" fmla="*/ 16 h 113"/>
                <a:gd name="T38" fmla="*/ 22 w 70"/>
                <a:gd name="T39" fmla="*/ 19 h 113"/>
                <a:gd name="T40" fmla="*/ 16 w 70"/>
                <a:gd name="T41" fmla="*/ 26 h 113"/>
                <a:gd name="T42" fmla="*/ 16 w 70"/>
                <a:gd name="T43" fmla="*/ 32 h 113"/>
                <a:gd name="T44" fmla="*/ 0 w 70"/>
                <a:gd name="T45" fmla="*/ 32 h 113"/>
                <a:gd name="T46" fmla="*/ 3 w 70"/>
                <a:gd name="T47" fmla="*/ 22 h 113"/>
                <a:gd name="T48" fmla="*/ 6 w 70"/>
                <a:gd name="T49" fmla="*/ 16 h 113"/>
                <a:gd name="T50" fmla="*/ 12 w 70"/>
                <a:gd name="T51" fmla="*/ 9 h 113"/>
                <a:gd name="T52" fmla="*/ 19 w 70"/>
                <a:gd name="T53" fmla="*/ 3 h 113"/>
                <a:gd name="T54" fmla="*/ 25 w 70"/>
                <a:gd name="T55" fmla="*/ 3 h 113"/>
                <a:gd name="T56" fmla="*/ 35 w 70"/>
                <a:gd name="T57" fmla="*/ 0 h 113"/>
                <a:gd name="T58" fmla="*/ 45 w 70"/>
                <a:gd name="T59" fmla="*/ 3 h 113"/>
                <a:gd name="T60" fmla="*/ 54 w 70"/>
                <a:gd name="T61" fmla="*/ 6 h 113"/>
                <a:gd name="T62" fmla="*/ 61 w 70"/>
                <a:gd name="T63" fmla="*/ 9 h 113"/>
                <a:gd name="T64" fmla="*/ 67 w 70"/>
                <a:gd name="T65" fmla="*/ 16 h 113"/>
                <a:gd name="T66" fmla="*/ 70 w 70"/>
                <a:gd name="T67" fmla="*/ 22 h 113"/>
                <a:gd name="T68" fmla="*/ 70 w 70"/>
                <a:gd name="T69" fmla="*/ 32 h 113"/>
                <a:gd name="T70" fmla="*/ 70 w 70"/>
                <a:gd name="T71" fmla="*/ 38 h 113"/>
                <a:gd name="T72" fmla="*/ 67 w 70"/>
                <a:gd name="T73" fmla="*/ 45 h 113"/>
                <a:gd name="T74" fmla="*/ 64 w 70"/>
                <a:gd name="T75" fmla="*/ 51 h 113"/>
                <a:gd name="T76" fmla="*/ 61 w 70"/>
                <a:gd name="T77" fmla="*/ 58 h 113"/>
                <a:gd name="T78" fmla="*/ 54 w 70"/>
                <a:gd name="T79" fmla="*/ 64 h 113"/>
                <a:gd name="T80" fmla="*/ 48 w 70"/>
                <a:gd name="T81" fmla="*/ 71 h 113"/>
                <a:gd name="T82" fmla="*/ 38 w 70"/>
                <a:gd name="T83" fmla="*/ 77 h 113"/>
                <a:gd name="T84" fmla="*/ 32 w 70"/>
                <a:gd name="T85" fmla="*/ 84 h 113"/>
                <a:gd name="T86" fmla="*/ 29 w 70"/>
                <a:gd name="T87" fmla="*/ 87 h 113"/>
                <a:gd name="T88" fmla="*/ 25 w 70"/>
                <a:gd name="T89" fmla="*/ 90 h 113"/>
                <a:gd name="T90" fmla="*/ 22 w 70"/>
                <a:gd name="T91" fmla="*/ 93 h 113"/>
                <a:gd name="T92" fmla="*/ 19 w 70"/>
                <a:gd name="T93" fmla="*/ 96 h 113"/>
                <a:gd name="T94" fmla="*/ 70 w 70"/>
                <a:gd name="T95" fmla="*/ 96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0"/>
                <a:gd name="T145" fmla="*/ 0 h 113"/>
                <a:gd name="T146" fmla="*/ 70 w 70"/>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0" h="113">
                  <a:moveTo>
                    <a:pt x="70" y="96"/>
                  </a:moveTo>
                  <a:lnTo>
                    <a:pt x="70" y="113"/>
                  </a:lnTo>
                  <a:lnTo>
                    <a:pt x="0" y="113"/>
                  </a:lnTo>
                  <a:lnTo>
                    <a:pt x="0" y="106"/>
                  </a:lnTo>
                  <a:lnTo>
                    <a:pt x="0" y="103"/>
                  </a:lnTo>
                  <a:lnTo>
                    <a:pt x="3" y="93"/>
                  </a:lnTo>
                  <a:lnTo>
                    <a:pt x="9" y="87"/>
                  </a:lnTo>
                  <a:lnTo>
                    <a:pt x="16" y="80"/>
                  </a:lnTo>
                  <a:lnTo>
                    <a:pt x="25" y="71"/>
                  </a:lnTo>
                  <a:lnTo>
                    <a:pt x="35" y="61"/>
                  </a:lnTo>
                  <a:lnTo>
                    <a:pt x="45" y="55"/>
                  </a:lnTo>
                  <a:lnTo>
                    <a:pt x="51" y="48"/>
                  </a:lnTo>
                  <a:lnTo>
                    <a:pt x="54" y="38"/>
                  </a:lnTo>
                  <a:lnTo>
                    <a:pt x="54" y="32"/>
                  </a:lnTo>
                  <a:lnTo>
                    <a:pt x="54" y="26"/>
                  </a:lnTo>
                  <a:lnTo>
                    <a:pt x="51" y="19"/>
                  </a:lnTo>
                  <a:lnTo>
                    <a:pt x="45" y="16"/>
                  </a:lnTo>
                  <a:lnTo>
                    <a:pt x="35" y="13"/>
                  </a:lnTo>
                  <a:lnTo>
                    <a:pt x="29" y="16"/>
                  </a:lnTo>
                  <a:lnTo>
                    <a:pt x="22" y="19"/>
                  </a:lnTo>
                  <a:lnTo>
                    <a:pt x="16" y="26"/>
                  </a:lnTo>
                  <a:lnTo>
                    <a:pt x="16" y="32"/>
                  </a:lnTo>
                  <a:lnTo>
                    <a:pt x="0" y="32"/>
                  </a:lnTo>
                  <a:lnTo>
                    <a:pt x="3" y="22"/>
                  </a:lnTo>
                  <a:lnTo>
                    <a:pt x="6" y="16"/>
                  </a:lnTo>
                  <a:lnTo>
                    <a:pt x="12" y="9"/>
                  </a:lnTo>
                  <a:lnTo>
                    <a:pt x="19" y="3"/>
                  </a:lnTo>
                  <a:lnTo>
                    <a:pt x="25" y="3"/>
                  </a:lnTo>
                  <a:lnTo>
                    <a:pt x="35" y="0"/>
                  </a:lnTo>
                  <a:lnTo>
                    <a:pt x="45" y="3"/>
                  </a:lnTo>
                  <a:lnTo>
                    <a:pt x="54" y="6"/>
                  </a:lnTo>
                  <a:lnTo>
                    <a:pt x="61" y="9"/>
                  </a:lnTo>
                  <a:lnTo>
                    <a:pt x="67" y="16"/>
                  </a:lnTo>
                  <a:lnTo>
                    <a:pt x="70" y="22"/>
                  </a:lnTo>
                  <a:lnTo>
                    <a:pt x="70" y="32"/>
                  </a:lnTo>
                  <a:lnTo>
                    <a:pt x="70" y="38"/>
                  </a:lnTo>
                  <a:lnTo>
                    <a:pt x="67" y="45"/>
                  </a:lnTo>
                  <a:lnTo>
                    <a:pt x="64" y="51"/>
                  </a:lnTo>
                  <a:lnTo>
                    <a:pt x="61" y="58"/>
                  </a:lnTo>
                  <a:lnTo>
                    <a:pt x="54" y="64"/>
                  </a:lnTo>
                  <a:lnTo>
                    <a:pt x="48" y="71"/>
                  </a:lnTo>
                  <a:lnTo>
                    <a:pt x="38" y="77"/>
                  </a:lnTo>
                  <a:lnTo>
                    <a:pt x="32" y="84"/>
                  </a:lnTo>
                  <a:lnTo>
                    <a:pt x="29" y="87"/>
                  </a:lnTo>
                  <a:lnTo>
                    <a:pt x="25" y="90"/>
                  </a:lnTo>
                  <a:lnTo>
                    <a:pt x="22" y="93"/>
                  </a:lnTo>
                  <a:lnTo>
                    <a:pt x="19" y="96"/>
                  </a:lnTo>
                  <a:lnTo>
                    <a:pt x="70" y="96"/>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36" name="Rectangle 1082"/>
            <p:cNvSpPr>
              <a:spLocks noChangeArrowheads="1"/>
            </p:cNvSpPr>
            <p:nvPr/>
          </p:nvSpPr>
          <p:spPr bwMode="auto">
            <a:xfrm>
              <a:off x="358" y="2114"/>
              <a:ext cx="16" cy="17"/>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0637" name="Freeform 1083"/>
            <p:cNvSpPr>
              <a:spLocks/>
            </p:cNvSpPr>
            <p:nvPr/>
          </p:nvSpPr>
          <p:spPr bwMode="auto">
            <a:xfrm>
              <a:off x="394" y="2021"/>
              <a:ext cx="74" cy="110"/>
            </a:xfrm>
            <a:custGeom>
              <a:avLst/>
              <a:gdLst>
                <a:gd name="T0" fmla="*/ 0 w 74"/>
                <a:gd name="T1" fmla="*/ 81 h 110"/>
                <a:gd name="T2" fmla="*/ 16 w 74"/>
                <a:gd name="T3" fmla="*/ 77 h 110"/>
                <a:gd name="T4" fmla="*/ 19 w 74"/>
                <a:gd name="T5" fmla="*/ 87 h 110"/>
                <a:gd name="T6" fmla="*/ 22 w 74"/>
                <a:gd name="T7" fmla="*/ 93 h 110"/>
                <a:gd name="T8" fmla="*/ 29 w 74"/>
                <a:gd name="T9" fmla="*/ 97 h 110"/>
                <a:gd name="T10" fmla="*/ 35 w 74"/>
                <a:gd name="T11" fmla="*/ 97 h 110"/>
                <a:gd name="T12" fmla="*/ 45 w 74"/>
                <a:gd name="T13" fmla="*/ 97 h 110"/>
                <a:gd name="T14" fmla="*/ 54 w 74"/>
                <a:gd name="T15" fmla="*/ 90 h 110"/>
                <a:gd name="T16" fmla="*/ 58 w 74"/>
                <a:gd name="T17" fmla="*/ 84 h 110"/>
                <a:gd name="T18" fmla="*/ 58 w 74"/>
                <a:gd name="T19" fmla="*/ 71 h 110"/>
                <a:gd name="T20" fmla="*/ 58 w 74"/>
                <a:gd name="T21" fmla="*/ 61 h 110"/>
                <a:gd name="T22" fmla="*/ 54 w 74"/>
                <a:gd name="T23" fmla="*/ 55 h 110"/>
                <a:gd name="T24" fmla="*/ 45 w 74"/>
                <a:gd name="T25" fmla="*/ 48 h 110"/>
                <a:gd name="T26" fmla="*/ 35 w 74"/>
                <a:gd name="T27" fmla="*/ 48 h 110"/>
                <a:gd name="T28" fmla="*/ 29 w 74"/>
                <a:gd name="T29" fmla="*/ 48 h 110"/>
                <a:gd name="T30" fmla="*/ 25 w 74"/>
                <a:gd name="T31" fmla="*/ 52 h 110"/>
                <a:gd name="T32" fmla="*/ 19 w 74"/>
                <a:gd name="T33" fmla="*/ 55 h 110"/>
                <a:gd name="T34" fmla="*/ 16 w 74"/>
                <a:gd name="T35" fmla="*/ 58 h 110"/>
                <a:gd name="T36" fmla="*/ 3 w 74"/>
                <a:gd name="T37" fmla="*/ 55 h 110"/>
                <a:gd name="T38" fmla="*/ 12 w 74"/>
                <a:gd name="T39" fmla="*/ 0 h 110"/>
                <a:gd name="T40" fmla="*/ 67 w 74"/>
                <a:gd name="T41" fmla="*/ 0 h 110"/>
                <a:gd name="T42" fmla="*/ 67 w 74"/>
                <a:gd name="T43" fmla="*/ 13 h 110"/>
                <a:gd name="T44" fmla="*/ 25 w 74"/>
                <a:gd name="T45" fmla="*/ 13 h 110"/>
                <a:gd name="T46" fmla="*/ 19 w 74"/>
                <a:gd name="T47" fmla="*/ 42 h 110"/>
                <a:gd name="T48" fmla="*/ 29 w 74"/>
                <a:gd name="T49" fmla="*/ 35 h 110"/>
                <a:gd name="T50" fmla="*/ 41 w 74"/>
                <a:gd name="T51" fmla="*/ 35 h 110"/>
                <a:gd name="T52" fmla="*/ 48 w 74"/>
                <a:gd name="T53" fmla="*/ 35 h 110"/>
                <a:gd name="T54" fmla="*/ 58 w 74"/>
                <a:gd name="T55" fmla="*/ 39 h 110"/>
                <a:gd name="T56" fmla="*/ 64 w 74"/>
                <a:gd name="T57" fmla="*/ 45 h 110"/>
                <a:gd name="T58" fmla="*/ 71 w 74"/>
                <a:gd name="T59" fmla="*/ 52 h 110"/>
                <a:gd name="T60" fmla="*/ 74 w 74"/>
                <a:gd name="T61" fmla="*/ 61 h 110"/>
                <a:gd name="T62" fmla="*/ 74 w 74"/>
                <a:gd name="T63" fmla="*/ 71 h 110"/>
                <a:gd name="T64" fmla="*/ 71 w 74"/>
                <a:gd name="T65" fmla="*/ 84 h 110"/>
                <a:gd name="T66" fmla="*/ 64 w 74"/>
                <a:gd name="T67" fmla="*/ 97 h 110"/>
                <a:gd name="T68" fmla="*/ 58 w 74"/>
                <a:gd name="T69" fmla="*/ 103 h 110"/>
                <a:gd name="T70" fmla="*/ 48 w 74"/>
                <a:gd name="T71" fmla="*/ 110 h 110"/>
                <a:gd name="T72" fmla="*/ 35 w 74"/>
                <a:gd name="T73" fmla="*/ 110 h 110"/>
                <a:gd name="T74" fmla="*/ 25 w 74"/>
                <a:gd name="T75" fmla="*/ 110 h 110"/>
                <a:gd name="T76" fmla="*/ 19 w 74"/>
                <a:gd name="T77" fmla="*/ 106 h 110"/>
                <a:gd name="T78" fmla="*/ 12 w 74"/>
                <a:gd name="T79" fmla="*/ 103 h 110"/>
                <a:gd name="T80" fmla="*/ 6 w 74"/>
                <a:gd name="T81" fmla="*/ 97 h 110"/>
                <a:gd name="T82" fmla="*/ 3 w 74"/>
                <a:gd name="T83" fmla="*/ 87 h 110"/>
                <a:gd name="T84" fmla="*/ 0 w 74"/>
                <a:gd name="T85" fmla="*/ 81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4"/>
                <a:gd name="T130" fmla="*/ 0 h 110"/>
                <a:gd name="T131" fmla="*/ 74 w 74"/>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4" h="110">
                  <a:moveTo>
                    <a:pt x="0" y="81"/>
                  </a:moveTo>
                  <a:lnTo>
                    <a:pt x="16" y="77"/>
                  </a:lnTo>
                  <a:lnTo>
                    <a:pt x="19" y="87"/>
                  </a:lnTo>
                  <a:lnTo>
                    <a:pt x="22" y="93"/>
                  </a:lnTo>
                  <a:lnTo>
                    <a:pt x="29" y="97"/>
                  </a:lnTo>
                  <a:lnTo>
                    <a:pt x="35" y="97"/>
                  </a:lnTo>
                  <a:lnTo>
                    <a:pt x="45" y="97"/>
                  </a:lnTo>
                  <a:lnTo>
                    <a:pt x="54" y="90"/>
                  </a:lnTo>
                  <a:lnTo>
                    <a:pt x="58" y="84"/>
                  </a:lnTo>
                  <a:lnTo>
                    <a:pt x="58" y="71"/>
                  </a:lnTo>
                  <a:lnTo>
                    <a:pt x="58" y="61"/>
                  </a:lnTo>
                  <a:lnTo>
                    <a:pt x="54" y="55"/>
                  </a:lnTo>
                  <a:lnTo>
                    <a:pt x="45" y="48"/>
                  </a:lnTo>
                  <a:lnTo>
                    <a:pt x="35" y="48"/>
                  </a:lnTo>
                  <a:lnTo>
                    <a:pt x="29" y="48"/>
                  </a:lnTo>
                  <a:lnTo>
                    <a:pt x="25" y="52"/>
                  </a:lnTo>
                  <a:lnTo>
                    <a:pt x="19" y="55"/>
                  </a:lnTo>
                  <a:lnTo>
                    <a:pt x="16" y="58"/>
                  </a:lnTo>
                  <a:lnTo>
                    <a:pt x="3" y="55"/>
                  </a:lnTo>
                  <a:lnTo>
                    <a:pt x="12" y="0"/>
                  </a:lnTo>
                  <a:lnTo>
                    <a:pt x="67" y="0"/>
                  </a:lnTo>
                  <a:lnTo>
                    <a:pt x="67" y="13"/>
                  </a:lnTo>
                  <a:lnTo>
                    <a:pt x="25" y="13"/>
                  </a:lnTo>
                  <a:lnTo>
                    <a:pt x="19" y="42"/>
                  </a:lnTo>
                  <a:lnTo>
                    <a:pt x="29" y="35"/>
                  </a:lnTo>
                  <a:lnTo>
                    <a:pt x="41" y="35"/>
                  </a:lnTo>
                  <a:lnTo>
                    <a:pt x="48" y="35"/>
                  </a:lnTo>
                  <a:lnTo>
                    <a:pt x="58" y="39"/>
                  </a:lnTo>
                  <a:lnTo>
                    <a:pt x="64" y="45"/>
                  </a:lnTo>
                  <a:lnTo>
                    <a:pt x="71" y="52"/>
                  </a:lnTo>
                  <a:lnTo>
                    <a:pt x="74" y="61"/>
                  </a:lnTo>
                  <a:lnTo>
                    <a:pt x="74" y="71"/>
                  </a:lnTo>
                  <a:lnTo>
                    <a:pt x="71" y="84"/>
                  </a:lnTo>
                  <a:lnTo>
                    <a:pt x="64" y="97"/>
                  </a:lnTo>
                  <a:lnTo>
                    <a:pt x="58" y="103"/>
                  </a:lnTo>
                  <a:lnTo>
                    <a:pt x="48" y="110"/>
                  </a:lnTo>
                  <a:lnTo>
                    <a:pt x="35" y="110"/>
                  </a:lnTo>
                  <a:lnTo>
                    <a:pt x="25" y="110"/>
                  </a:lnTo>
                  <a:lnTo>
                    <a:pt x="19" y="106"/>
                  </a:lnTo>
                  <a:lnTo>
                    <a:pt x="12" y="103"/>
                  </a:lnTo>
                  <a:lnTo>
                    <a:pt x="6" y="97"/>
                  </a:lnTo>
                  <a:lnTo>
                    <a:pt x="3" y="87"/>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38" name="Freeform 1084"/>
            <p:cNvSpPr>
              <a:spLocks noEditPoints="1"/>
            </p:cNvSpPr>
            <p:nvPr/>
          </p:nvSpPr>
          <p:spPr bwMode="auto">
            <a:xfrm>
              <a:off x="477" y="2047"/>
              <a:ext cx="75" cy="84"/>
            </a:xfrm>
            <a:custGeom>
              <a:avLst/>
              <a:gdLst>
                <a:gd name="T0" fmla="*/ 62 w 75"/>
                <a:gd name="T1" fmla="*/ 58 h 84"/>
                <a:gd name="T2" fmla="*/ 75 w 75"/>
                <a:gd name="T3" fmla="*/ 61 h 84"/>
                <a:gd name="T4" fmla="*/ 71 w 75"/>
                <a:gd name="T5" fmla="*/ 71 h 84"/>
                <a:gd name="T6" fmla="*/ 62 w 75"/>
                <a:gd name="T7" fmla="*/ 77 h 84"/>
                <a:gd name="T8" fmla="*/ 52 w 75"/>
                <a:gd name="T9" fmla="*/ 84 h 84"/>
                <a:gd name="T10" fmla="*/ 39 w 75"/>
                <a:gd name="T11" fmla="*/ 84 h 84"/>
                <a:gd name="T12" fmla="*/ 29 w 75"/>
                <a:gd name="T13" fmla="*/ 84 h 84"/>
                <a:gd name="T14" fmla="*/ 20 w 75"/>
                <a:gd name="T15" fmla="*/ 80 h 84"/>
                <a:gd name="T16" fmla="*/ 13 w 75"/>
                <a:gd name="T17" fmla="*/ 74 h 84"/>
                <a:gd name="T18" fmla="*/ 7 w 75"/>
                <a:gd name="T19" fmla="*/ 64 h 84"/>
                <a:gd name="T20" fmla="*/ 4 w 75"/>
                <a:gd name="T21" fmla="*/ 55 h 84"/>
                <a:gd name="T22" fmla="*/ 0 w 75"/>
                <a:gd name="T23" fmla="*/ 45 h 84"/>
                <a:gd name="T24" fmla="*/ 4 w 75"/>
                <a:gd name="T25" fmla="*/ 32 h 84"/>
                <a:gd name="T26" fmla="*/ 7 w 75"/>
                <a:gd name="T27" fmla="*/ 19 h 84"/>
                <a:gd name="T28" fmla="*/ 13 w 75"/>
                <a:gd name="T29" fmla="*/ 13 h 84"/>
                <a:gd name="T30" fmla="*/ 20 w 75"/>
                <a:gd name="T31" fmla="*/ 6 h 84"/>
                <a:gd name="T32" fmla="*/ 29 w 75"/>
                <a:gd name="T33" fmla="*/ 3 h 84"/>
                <a:gd name="T34" fmla="*/ 39 w 75"/>
                <a:gd name="T35" fmla="*/ 0 h 84"/>
                <a:gd name="T36" fmla="*/ 49 w 75"/>
                <a:gd name="T37" fmla="*/ 3 h 84"/>
                <a:gd name="T38" fmla="*/ 58 w 75"/>
                <a:gd name="T39" fmla="*/ 6 h 84"/>
                <a:gd name="T40" fmla="*/ 65 w 75"/>
                <a:gd name="T41" fmla="*/ 13 h 84"/>
                <a:gd name="T42" fmla="*/ 71 w 75"/>
                <a:gd name="T43" fmla="*/ 19 h 84"/>
                <a:gd name="T44" fmla="*/ 75 w 75"/>
                <a:gd name="T45" fmla="*/ 29 h 84"/>
                <a:gd name="T46" fmla="*/ 75 w 75"/>
                <a:gd name="T47" fmla="*/ 42 h 84"/>
                <a:gd name="T48" fmla="*/ 75 w 75"/>
                <a:gd name="T49" fmla="*/ 45 h 84"/>
                <a:gd name="T50" fmla="*/ 75 w 75"/>
                <a:gd name="T51" fmla="*/ 45 h 84"/>
                <a:gd name="T52" fmla="*/ 17 w 75"/>
                <a:gd name="T53" fmla="*/ 45 h 84"/>
                <a:gd name="T54" fmla="*/ 20 w 75"/>
                <a:gd name="T55" fmla="*/ 58 h 84"/>
                <a:gd name="T56" fmla="*/ 23 w 75"/>
                <a:gd name="T57" fmla="*/ 64 h 84"/>
                <a:gd name="T58" fmla="*/ 33 w 75"/>
                <a:gd name="T59" fmla="*/ 71 h 84"/>
                <a:gd name="T60" fmla="*/ 39 w 75"/>
                <a:gd name="T61" fmla="*/ 71 h 84"/>
                <a:gd name="T62" fmla="*/ 46 w 75"/>
                <a:gd name="T63" fmla="*/ 71 h 84"/>
                <a:gd name="T64" fmla="*/ 52 w 75"/>
                <a:gd name="T65" fmla="*/ 67 h 84"/>
                <a:gd name="T66" fmla="*/ 58 w 75"/>
                <a:gd name="T67" fmla="*/ 64 h 84"/>
                <a:gd name="T68" fmla="*/ 62 w 75"/>
                <a:gd name="T69" fmla="*/ 58 h 84"/>
                <a:gd name="T70" fmla="*/ 17 w 75"/>
                <a:gd name="T71" fmla="*/ 32 h 84"/>
                <a:gd name="T72" fmla="*/ 62 w 75"/>
                <a:gd name="T73" fmla="*/ 32 h 84"/>
                <a:gd name="T74" fmla="*/ 58 w 75"/>
                <a:gd name="T75" fmla="*/ 26 h 84"/>
                <a:gd name="T76" fmla="*/ 55 w 75"/>
                <a:gd name="T77" fmla="*/ 19 h 84"/>
                <a:gd name="T78" fmla="*/ 49 w 75"/>
                <a:gd name="T79" fmla="*/ 16 h 84"/>
                <a:gd name="T80" fmla="*/ 39 w 75"/>
                <a:gd name="T81" fmla="*/ 13 h 84"/>
                <a:gd name="T82" fmla="*/ 29 w 75"/>
                <a:gd name="T83" fmla="*/ 16 h 84"/>
                <a:gd name="T84" fmla="*/ 23 w 75"/>
                <a:gd name="T85" fmla="*/ 19 h 84"/>
                <a:gd name="T86" fmla="*/ 20 w 75"/>
                <a:gd name="T87" fmla="*/ 26 h 84"/>
                <a:gd name="T88" fmla="*/ 17 w 75"/>
                <a:gd name="T89" fmla="*/ 32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5"/>
                <a:gd name="T136" fmla="*/ 0 h 84"/>
                <a:gd name="T137" fmla="*/ 75 w 75"/>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5" h="84">
                  <a:moveTo>
                    <a:pt x="62" y="58"/>
                  </a:moveTo>
                  <a:lnTo>
                    <a:pt x="75" y="61"/>
                  </a:lnTo>
                  <a:lnTo>
                    <a:pt x="71" y="71"/>
                  </a:lnTo>
                  <a:lnTo>
                    <a:pt x="62" y="77"/>
                  </a:lnTo>
                  <a:lnTo>
                    <a:pt x="52" y="84"/>
                  </a:lnTo>
                  <a:lnTo>
                    <a:pt x="39" y="84"/>
                  </a:lnTo>
                  <a:lnTo>
                    <a:pt x="29" y="84"/>
                  </a:lnTo>
                  <a:lnTo>
                    <a:pt x="20" y="80"/>
                  </a:lnTo>
                  <a:lnTo>
                    <a:pt x="13" y="74"/>
                  </a:lnTo>
                  <a:lnTo>
                    <a:pt x="7" y="64"/>
                  </a:lnTo>
                  <a:lnTo>
                    <a:pt x="4" y="55"/>
                  </a:lnTo>
                  <a:lnTo>
                    <a:pt x="0" y="45"/>
                  </a:lnTo>
                  <a:lnTo>
                    <a:pt x="4" y="32"/>
                  </a:lnTo>
                  <a:lnTo>
                    <a:pt x="7" y="19"/>
                  </a:lnTo>
                  <a:lnTo>
                    <a:pt x="13" y="13"/>
                  </a:lnTo>
                  <a:lnTo>
                    <a:pt x="20" y="6"/>
                  </a:lnTo>
                  <a:lnTo>
                    <a:pt x="29" y="3"/>
                  </a:lnTo>
                  <a:lnTo>
                    <a:pt x="39" y="0"/>
                  </a:lnTo>
                  <a:lnTo>
                    <a:pt x="49" y="3"/>
                  </a:lnTo>
                  <a:lnTo>
                    <a:pt x="58" y="6"/>
                  </a:lnTo>
                  <a:lnTo>
                    <a:pt x="65" y="13"/>
                  </a:lnTo>
                  <a:lnTo>
                    <a:pt x="71" y="19"/>
                  </a:lnTo>
                  <a:lnTo>
                    <a:pt x="75" y="29"/>
                  </a:lnTo>
                  <a:lnTo>
                    <a:pt x="75" y="42"/>
                  </a:lnTo>
                  <a:lnTo>
                    <a:pt x="75" y="45"/>
                  </a:lnTo>
                  <a:lnTo>
                    <a:pt x="17" y="45"/>
                  </a:lnTo>
                  <a:lnTo>
                    <a:pt x="20" y="58"/>
                  </a:lnTo>
                  <a:lnTo>
                    <a:pt x="23" y="64"/>
                  </a:lnTo>
                  <a:lnTo>
                    <a:pt x="33" y="71"/>
                  </a:lnTo>
                  <a:lnTo>
                    <a:pt x="39" y="71"/>
                  </a:lnTo>
                  <a:lnTo>
                    <a:pt x="46" y="71"/>
                  </a:lnTo>
                  <a:lnTo>
                    <a:pt x="52" y="67"/>
                  </a:lnTo>
                  <a:lnTo>
                    <a:pt x="58" y="64"/>
                  </a:lnTo>
                  <a:lnTo>
                    <a:pt x="62" y="58"/>
                  </a:lnTo>
                  <a:close/>
                  <a:moveTo>
                    <a:pt x="17" y="32"/>
                  </a:moveTo>
                  <a:lnTo>
                    <a:pt x="62" y="32"/>
                  </a:lnTo>
                  <a:lnTo>
                    <a:pt x="58" y="26"/>
                  </a:lnTo>
                  <a:lnTo>
                    <a:pt x="55" y="19"/>
                  </a:lnTo>
                  <a:lnTo>
                    <a:pt x="49" y="16"/>
                  </a:lnTo>
                  <a:lnTo>
                    <a:pt x="39" y="13"/>
                  </a:lnTo>
                  <a:lnTo>
                    <a:pt x="29" y="16"/>
                  </a:lnTo>
                  <a:lnTo>
                    <a:pt x="23" y="19"/>
                  </a:lnTo>
                  <a:lnTo>
                    <a:pt x="20" y="26"/>
                  </a:lnTo>
                  <a:lnTo>
                    <a:pt x="17" y="3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39" name="Freeform 1085"/>
            <p:cNvSpPr>
              <a:spLocks/>
            </p:cNvSpPr>
            <p:nvPr/>
          </p:nvSpPr>
          <p:spPr bwMode="auto">
            <a:xfrm>
              <a:off x="568" y="2037"/>
              <a:ext cx="74" cy="74"/>
            </a:xfrm>
            <a:custGeom>
              <a:avLst/>
              <a:gdLst>
                <a:gd name="T0" fmla="*/ 29 w 74"/>
                <a:gd name="T1" fmla="*/ 74 h 74"/>
                <a:gd name="T2" fmla="*/ 29 w 74"/>
                <a:gd name="T3" fmla="*/ 45 h 74"/>
                <a:gd name="T4" fmla="*/ 0 w 74"/>
                <a:gd name="T5" fmla="*/ 45 h 74"/>
                <a:gd name="T6" fmla="*/ 0 w 74"/>
                <a:gd name="T7" fmla="*/ 32 h 74"/>
                <a:gd name="T8" fmla="*/ 29 w 74"/>
                <a:gd name="T9" fmla="*/ 32 h 74"/>
                <a:gd name="T10" fmla="*/ 29 w 74"/>
                <a:gd name="T11" fmla="*/ 0 h 74"/>
                <a:gd name="T12" fmla="*/ 42 w 74"/>
                <a:gd name="T13" fmla="*/ 0 h 74"/>
                <a:gd name="T14" fmla="*/ 42 w 74"/>
                <a:gd name="T15" fmla="*/ 32 h 74"/>
                <a:gd name="T16" fmla="*/ 74 w 74"/>
                <a:gd name="T17" fmla="*/ 32 h 74"/>
                <a:gd name="T18" fmla="*/ 74 w 74"/>
                <a:gd name="T19" fmla="*/ 45 h 74"/>
                <a:gd name="T20" fmla="*/ 42 w 74"/>
                <a:gd name="T21" fmla="*/ 45 h 74"/>
                <a:gd name="T22" fmla="*/ 42 w 74"/>
                <a:gd name="T23" fmla="*/ 74 h 74"/>
                <a:gd name="T24" fmla="*/ 29 w 74"/>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74"/>
                <a:gd name="T41" fmla="*/ 74 w 74"/>
                <a:gd name="T42" fmla="*/ 74 h 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74">
                  <a:moveTo>
                    <a:pt x="29" y="74"/>
                  </a:moveTo>
                  <a:lnTo>
                    <a:pt x="29" y="45"/>
                  </a:lnTo>
                  <a:lnTo>
                    <a:pt x="0" y="45"/>
                  </a:lnTo>
                  <a:lnTo>
                    <a:pt x="0" y="32"/>
                  </a:lnTo>
                  <a:lnTo>
                    <a:pt x="29" y="32"/>
                  </a:lnTo>
                  <a:lnTo>
                    <a:pt x="29" y="0"/>
                  </a:lnTo>
                  <a:lnTo>
                    <a:pt x="42" y="0"/>
                  </a:lnTo>
                  <a:lnTo>
                    <a:pt x="42" y="32"/>
                  </a:lnTo>
                  <a:lnTo>
                    <a:pt x="74" y="32"/>
                  </a:lnTo>
                  <a:lnTo>
                    <a:pt x="74" y="45"/>
                  </a:lnTo>
                  <a:lnTo>
                    <a:pt x="42" y="45"/>
                  </a:lnTo>
                  <a:lnTo>
                    <a:pt x="42" y="74"/>
                  </a:lnTo>
                  <a:lnTo>
                    <a:pt x="29"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40" name="Freeform 1086"/>
            <p:cNvSpPr>
              <a:spLocks noEditPoints="1"/>
            </p:cNvSpPr>
            <p:nvPr/>
          </p:nvSpPr>
          <p:spPr bwMode="auto">
            <a:xfrm>
              <a:off x="655" y="2018"/>
              <a:ext cx="74" cy="113"/>
            </a:xfrm>
            <a:custGeom>
              <a:avLst/>
              <a:gdLst>
                <a:gd name="T0" fmla="*/ 0 w 74"/>
                <a:gd name="T1" fmla="*/ 58 h 113"/>
                <a:gd name="T2" fmla="*/ 3 w 74"/>
                <a:gd name="T3" fmla="*/ 38 h 113"/>
                <a:gd name="T4" fmla="*/ 6 w 74"/>
                <a:gd name="T5" fmla="*/ 26 h 113"/>
                <a:gd name="T6" fmla="*/ 9 w 74"/>
                <a:gd name="T7" fmla="*/ 16 h 113"/>
                <a:gd name="T8" fmla="*/ 16 w 74"/>
                <a:gd name="T9" fmla="*/ 6 h 113"/>
                <a:gd name="T10" fmla="*/ 26 w 74"/>
                <a:gd name="T11" fmla="*/ 3 h 113"/>
                <a:gd name="T12" fmla="*/ 39 w 74"/>
                <a:gd name="T13" fmla="*/ 0 h 113"/>
                <a:gd name="T14" fmla="*/ 45 w 74"/>
                <a:gd name="T15" fmla="*/ 3 h 113"/>
                <a:gd name="T16" fmla="*/ 55 w 74"/>
                <a:gd name="T17" fmla="*/ 3 h 113"/>
                <a:gd name="T18" fmla="*/ 61 w 74"/>
                <a:gd name="T19" fmla="*/ 9 h 113"/>
                <a:gd name="T20" fmla="*/ 64 w 74"/>
                <a:gd name="T21" fmla="*/ 16 h 113"/>
                <a:gd name="T22" fmla="*/ 68 w 74"/>
                <a:gd name="T23" fmla="*/ 22 h 113"/>
                <a:gd name="T24" fmla="*/ 71 w 74"/>
                <a:gd name="T25" fmla="*/ 32 h 113"/>
                <a:gd name="T26" fmla="*/ 74 w 74"/>
                <a:gd name="T27" fmla="*/ 42 h 113"/>
                <a:gd name="T28" fmla="*/ 74 w 74"/>
                <a:gd name="T29" fmla="*/ 58 h 113"/>
                <a:gd name="T30" fmla="*/ 74 w 74"/>
                <a:gd name="T31" fmla="*/ 74 h 113"/>
                <a:gd name="T32" fmla="*/ 71 w 74"/>
                <a:gd name="T33" fmla="*/ 90 h 113"/>
                <a:gd name="T34" fmla="*/ 64 w 74"/>
                <a:gd name="T35" fmla="*/ 100 h 113"/>
                <a:gd name="T36" fmla="*/ 58 w 74"/>
                <a:gd name="T37" fmla="*/ 106 h 113"/>
                <a:gd name="T38" fmla="*/ 48 w 74"/>
                <a:gd name="T39" fmla="*/ 113 h 113"/>
                <a:gd name="T40" fmla="*/ 39 w 74"/>
                <a:gd name="T41" fmla="*/ 113 h 113"/>
                <a:gd name="T42" fmla="*/ 29 w 74"/>
                <a:gd name="T43" fmla="*/ 113 h 113"/>
                <a:gd name="T44" fmla="*/ 19 w 74"/>
                <a:gd name="T45" fmla="*/ 109 h 113"/>
                <a:gd name="T46" fmla="*/ 13 w 74"/>
                <a:gd name="T47" fmla="*/ 103 h 113"/>
                <a:gd name="T48" fmla="*/ 6 w 74"/>
                <a:gd name="T49" fmla="*/ 90 h 113"/>
                <a:gd name="T50" fmla="*/ 3 w 74"/>
                <a:gd name="T51" fmla="*/ 77 h 113"/>
                <a:gd name="T52" fmla="*/ 0 w 74"/>
                <a:gd name="T53" fmla="*/ 58 h 113"/>
                <a:gd name="T54" fmla="*/ 16 w 74"/>
                <a:gd name="T55" fmla="*/ 58 h 113"/>
                <a:gd name="T56" fmla="*/ 16 w 74"/>
                <a:gd name="T57" fmla="*/ 74 h 113"/>
                <a:gd name="T58" fmla="*/ 19 w 74"/>
                <a:gd name="T59" fmla="*/ 84 h 113"/>
                <a:gd name="T60" fmla="*/ 22 w 74"/>
                <a:gd name="T61" fmla="*/ 93 h 113"/>
                <a:gd name="T62" fmla="*/ 29 w 74"/>
                <a:gd name="T63" fmla="*/ 100 h 113"/>
                <a:gd name="T64" fmla="*/ 39 w 74"/>
                <a:gd name="T65" fmla="*/ 100 h 113"/>
                <a:gd name="T66" fmla="*/ 45 w 74"/>
                <a:gd name="T67" fmla="*/ 100 h 113"/>
                <a:gd name="T68" fmla="*/ 51 w 74"/>
                <a:gd name="T69" fmla="*/ 93 h 113"/>
                <a:gd name="T70" fmla="*/ 58 w 74"/>
                <a:gd name="T71" fmla="*/ 84 h 113"/>
                <a:gd name="T72" fmla="*/ 58 w 74"/>
                <a:gd name="T73" fmla="*/ 74 h 113"/>
                <a:gd name="T74" fmla="*/ 58 w 74"/>
                <a:gd name="T75" fmla="*/ 58 h 113"/>
                <a:gd name="T76" fmla="*/ 58 w 74"/>
                <a:gd name="T77" fmla="*/ 42 h 113"/>
                <a:gd name="T78" fmla="*/ 58 w 74"/>
                <a:gd name="T79" fmla="*/ 29 h 113"/>
                <a:gd name="T80" fmla="*/ 55 w 74"/>
                <a:gd name="T81" fmla="*/ 22 h 113"/>
                <a:gd name="T82" fmla="*/ 45 w 74"/>
                <a:gd name="T83" fmla="*/ 16 h 113"/>
                <a:gd name="T84" fmla="*/ 39 w 74"/>
                <a:gd name="T85" fmla="*/ 13 h 113"/>
                <a:gd name="T86" fmla="*/ 29 w 74"/>
                <a:gd name="T87" fmla="*/ 16 h 113"/>
                <a:gd name="T88" fmla="*/ 22 w 74"/>
                <a:gd name="T89" fmla="*/ 22 h 113"/>
                <a:gd name="T90" fmla="*/ 19 w 74"/>
                <a:gd name="T91" fmla="*/ 29 h 113"/>
                <a:gd name="T92" fmla="*/ 16 w 74"/>
                <a:gd name="T93" fmla="*/ 42 h 113"/>
                <a:gd name="T94" fmla="*/ 16 w 74"/>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8"/>
                  </a:moveTo>
                  <a:lnTo>
                    <a:pt x="3" y="38"/>
                  </a:lnTo>
                  <a:lnTo>
                    <a:pt x="6" y="26"/>
                  </a:lnTo>
                  <a:lnTo>
                    <a:pt x="9" y="16"/>
                  </a:lnTo>
                  <a:lnTo>
                    <a:pt x="16" y="6"/>
                  </a:lnTo>
                  <a:lnTo>
                    <a:pt x="26" y="3"/>
                  </a:lnTo>
                  <a:lnTo>
                    <a:pt x="39" y="0"/>
                  </a:lnTo>
                  <a:lnTo>
                    <a:pt x="45" y="3"/>
                  </a:lnTo>
                  <a:lnTo>
                    <a:pt x="55" y="3"/>
                  </a:lnTo>
                  <a:lnTo>
                    <a:pt x="61" y="9"/>
                  </a:lnTo>
                  <a:lnTo>
                    <a:pt x="64" y="16"/>
                  </a:lnTo>
                  <a:lnTo>
                    <a:pt x="68" y="22"/>
                  </a:lnTo>
                  <a:lnTo>
                    <a:pt x="71" y="32"/>
                  </a:lnTo>
                  <a:lnTo>
                    <a:pt x="74" y="42"/>
                  </a:lnTo>
                  <a:lnTo>
                    <a:pt x="74" y="58"/>
                  </a:lnTo>
                  <a:lnTo>
                    <a:pt x="74" y="74"/>
                  </a:lnTo>
                  <a:lnTo>
                    <a:pt x="71" y="90"/>
                  </a:lnTo>
                  <a:lnTo>
                    <a:pt x="64" y="100"/>
                  </a:lnTo>
                  <a:lnTo>
                    <a:pt x="58" y="106"/>
                  </a:lnTo>
                  <a:lnTo>
                    <a:pt x="48" y="113"/>
                  </a:lnTo>
                  <a:lnTo>
                    <a:pt x="39" y="113"/>
                  </a:lnTo>
                  <a:lnTo>
                    <a:pt x="29" y="113"/>
                  </a:lnTo>
                  <a:lnTo>
                    <a:pt x="19" y="109"/>
                  </a:lnTo>
                  <a:lnTo>
                    <a:pt x="13" y="103"/>
                  </a:lnTo>
                  <a:lnTo>
                    <a:pt x="6" y="90"/>
                  </a:lnTo>
                  <a:lnTo>
                    <a:pt x="3" y="77"/>
                  </a:lnTo>
                  <a:lnTo>
                    <a:pt x="0" y="58"/>
                  </a:lnTo>
                  <a:close/>
                  <a:moveTo>
                    <a:pt x="16" y="58"/>
                  </a:moveTo>
                  <a:lnTo>
                    <a:pt x="16" y="74"/>
                  </a:lnTo>
                  <a:lnTo>
                    <a:pt x="19" y="84"/>
                  </a:lnTo>
                  <a:lnTo>
                    <a:pt x="22" y="93"/>
                  </a:lnTo>
                  <a:lnTo>
                    <a:pt x="29" y="100"/>
                  </a:lnTo>
                  <a:lnTo>
                    <a:pt x="39" y="100"/>
                  </a:lnTo>
                  <a:lnTo>
                    <a:pt x="45" y="100"/>
                  </a:lnTo>
                  <a:lnTo>
                    <a:pt x="51" y="93"/>
                  </a:lnTo>
                  <a:lnTo>
                    <a:pt x="58" y="84"/>
                  </a:lnTo>
                  <a:lnTo>
                    <a:pt x="58" y="74"/>
                  </a:lnTo>
                  <a:lnTo>
                    <a:pt x="58" y="58"/>
                  </a:lnTo>
                  <a:lnTo>
                    <a:pt x="58" y="42"/>
                  </a:lnTo>
                  <a:lnTo>
                    <a:pt x="58" y="29"/>
                  </a:lnTo>
                  <a:lnTo>
                    <a:pt x="55" y="22"/>
                  </a:lnTo>
                  <a:lnTo>
                    <a:pt x="45" y="16"/>
                  </a:lnTo>
                  <a:lnTo>
                    <a:pt x="39" y="13"/>
                  </a:lnTo>
                  <a:lnTo>
                    <a:pt x="29" y="16"/>
                  </a:lnTo>
                  <a:lnTo>
                    <a:pt x="22" y="22"/>
                  </a:lnTo>
                  <a:lnTo>
                    <a:pt x="19" y="29"/>
                  </a:lnTo>
                  <a:lnTo>
                    <a:pt x="16" y="42"/>
                  </a:lnTo>
                  <a:lnTo>
                    <a:pt x="16"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41" name="Line 1089"/>
            <p:cNvSpPr>
              <a:spLocks noChangeShapeType="1"/>
            </p:cNvSpPr>
            <p:nvPr/>
          </p:nvSpPr>
          <p:spPr bwMode="auto">
            <a:xfrm flipH="1">
              <a:off x="4342" y="2079"/>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42" name="Line 1091"/>
            <p:cNvSpPr>
              <a:spLocks noChangeShapeType="1"/>
            </p:cNvSpPr>
            <p:nvPr/>
          </p:nvSpPr>
          <p:spPr bwMode="auto">
            <a:xfrm flipH="1">
              <a:off x="4342" y="1815"/>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43" name="Freeform 1092"/>
            <p:cNvSpPr>
              <a:spLocks/>
            </p:cNvSpPr>
            <p:nvPr/>
          </p:nvSpPr>
          <p:spPr bwMode="auto">
            <a:xfrm>
              <a:off x="394" y="1756"/>
              <a:ext cx="74" cy="113"/>
            </a:xfrm>
            <a:custGeom>
              <a:avLst/>
              <a:gdLst>
                <a:gd name="T0" fmla="*/ 0 w 74"/>
                <a:gd name="T1" fmla="*/ 81 h 113"/>
                <a:gd name="T2" fmla="*/ 16 w 74"/>
                <a:gd name="T3" fmla="*/ 81 h 113"/>
                <a:gd name="T4" fmla="*/ 19 w 74"/>
                <a:gd name="T5" fmla="*/ 91 h 113"/>
                <a:gd name="T6" fmla="*/ 22 w 74"/>
                <a:gd name="T7" fmla="*/ 94 h 113"/>
                <a:gd name="T8" fmla="*/ 29 w 74"/>
                <a:gd name="T9" fmla="*/ 100 h 113"/>
                <a:gd name="T10" fmla="*/ 35 w 74"/>
                <a:gd name="T11" fmla="*/ 100 h 113"/>
                <a:gd name="T12" fmla="*/ 45 w 74"/>
                <a:gd name="T13" fmla="*/ 97 h 113"/>
                <a:gd name="T14" fmla="*/ 54 w 74"/>
                <a:gd name="T15" fmla="*/ 94 h 113"/>
                <a:gd name="T16" fmla="*/ 58 w 74"/>
                <a:gd name="T17" fmla="*/ 88 h 113"/>
                <a:gd name="T18" fmla="*/ 58 w 74"/>
                <a:gd name="T19" fmla="*/ 78 h 113"/>
                <a:gd name="T20" fmla="*/ 58 w 74"/>
                <a:gd name="T21" fmla="*/ 68 h 113"/>
                <a:gd name="T22" fmla="*/ 54 w 74"/>
                <a:gd name="T23" fmla="*/ 62 h 113"/>
                <a:gd name="T24" fmla="*/ 45 w 74"/>
                <a:gd name="T25" fmla="*/ 59 h 113"/>
                <a:gd name="T26" fmla="*/ 38 w 74"/>
                <a:gd name="T27" fmla="*/ 55 h 113"/>
                <a:gd name="T28" fmla="*/ 35 w 74"/>
                <a:gd name="T29" fmla="*/ 59 h 113"/>
                <a:gd name="T30" fmla="*/ 29 w 74"/>
                <a:gd name="T31" fmla="*/ 59 h 113"/>
                <a:gd name="T32" fmla="*/ 29 w 74"/>
                <a:gd name="T33" fmla="*/ 46 h 113"/>
                <a:gd name="T34" fmla="*/ 32 w 74"/>
                <a:gd name="T35" fmla="*/ 46 h 113"/>
                <a:gd name="T36" fmla="*/ 32 w 74"/>
                <a:gd name="T37" fmla="*/ 46 h 113"/>
                <a:gd name="T38" fmla="*/ 38 w 74"/>
                <a:gd name="T39" fmla="*/ 46 h 113"/>
                <a:gd name="T40" fmla="*/ 45 w 74"/>
                <a:gd name="T41" fmla="*/ 42 h 113"/>
                <a:gd name="T42" fmla="*/ 51 w 74"/>
                <a:gd name="T43" fmla="*/ 36 h 113"/>
                <a:gd name="T44" fmla="*/ 51 w 74"/>
                <a:gd name="T45" fmla="*/ 29 h 113"/>
                <a:gd name="T46" fmla="*/ 51 w 74"/>
                <a:gd name="T47" fmla="*/ 23 h 113"/>
                <a:gd name="T48" fmla="*/ 48 w 74"/>
                <a:gd name="T49" fmla="*/ 17 h 113"/>
                <a:gd name="T50" fmla="*/ 41 w 74"/>
                <a:gd name="T51" fmla="*/ 13 h 113"/>
                <a:gd name="T52" fmla="*/ 35 w 74"/>
                <a:gd name="T53" fmla="*/ 13 h 113"/>
                <a:gd name="T54" fmla="*/ 29 w 74"/>
                <a:gd name="T55" fmla="*/ 13 h 113"/>
                <a:gd name="T56" fmla="*/ 22 w 74"/>
                <a:gd name="T57" fmla="*/ 17 h 113"/>
                <a:gd name="T58" fmla="*/ 19 w 74"/>
                <a:gd name="T59" fmla="*/ 23 h 113"/>
                <a:gd name="T60" fmla="*/ 16 w 74"/>
                <a:gd name="T61" fmla="*/ 29 h 113"/>
                <a:gd name="T62" fmla="*/ 3 w 74"/>
                <a:gd name="T63" fmla="*/ 29 h 113"/>
                <a:gd name="T64" fmla="*/ 6 w 74"/>
                <a:gd name="T65" fmla="*/ 17 h 113"/>
                <a:gd name="T66" fmla="*/ 12 w 74"/>
                <a:gd name="T67" fmla="*/ 7 h 113"/>
                <a:gd name="T68" fmla="*/ 22 w 74"/>
                <a:gd name="T69" fmla="*/ 0 h 113"/>
                <a:gd name="T70" fmla="*/ 35 w 74"/>
                <a:gd name="T71" fmla="*/ 0 h 113"/>
                <a:gd name="T72" fmla="*/ 45 w 74"/>
                <a:gd name="T73" fmla="*/ 0 h 113"/>
                <a:gd name="T74" fmla="*/ 51 w 74"/>
                <a:gd name="T75" fmla="*/ 4 h 113"/>
                <a:gd name="T76" fmla="*/ 58 w 74"/>
                <a:gd name="T77" fmla="*/ 7 h 113"/>
                <a:gd name="T78" fmla="*/ 64 w 74"/>
                <a:gd name="T79" fmla="*/ 13 h 113"/>
                <a:gd name="T80" fmla="*/ 67 w 74"/>
                <a:gd name="T81" fmla="*/ 20 h 113"/>
                <a:gd name="T82" fmla="*/ 67 w 74"/>
                <a:gd name="T83" fmla="*/ 29 h 113"/>
                <a:gd name="T84" fmla="*/ 67 w 74"/>
                <a:gd name="T85" fmla="*/ 36 h 113"/>
                <a:gd name="T86" fmla="*/ 64 w 74"/>
                <a:gd name="T87" fmla="*/ 42 h 113"/>
                <a:gd name="T88" fmla="*/ 58 w 74"/>
                <a:gd name="T89" fmla="*/ 46 h 113"/>
                <a:gd name="T90" fmla="*/ 51 w 74"/>
                <a:gd name="T91" fmla="*/ 49 h 113"/>
                <a:gd name="T92" fmla="*/ 61 w 74"/>
                <a:gd name="T93" fmla="*/ 52 h 113"/>
                <a:gd name="T94" fmla="*/ 67 w 74"/>
                <a:gd name="T95" fmla="*/ 59 h 113"/>
                <a:gd name="T96" fmla="*/ 71 w 74"/>
                <a:gd name="T97" fmla="*/ 68 h 113"/>
                <a:gd name="T98" fmla="*/ 74 w 74"/>
                <a:gd name="T99" fmla="*/ 78 h 113"/>
                <a:gd name="T100" fmla="*/ 74 w 74"/>
                <a:gd name="T101" fmla="*/ 88 h 113"/>
                <a:gd name="T102" fmla="*/ 67 w 74"/>
                <a:gd name="T103" fmla="*/ 94 h 113"/>
                <a:gd name="T104" fmla="*/ 64 w 74"/>
                <a:gd name="T105" fmla="*/ 104 h 113"/>
                <a:gd name="T106" fmla="*/ 54 w 74"/>
                <a:gd name="T107" fmla="*/ 107 h 113"/>
                <a:gd name="T108" fmla="*/ 45 w 74"/>
                <a:gd name="T109" fmla="*/ 113 h 113"/>
                <a:gd name="T110" fmla="*/ 35 w 74"/>
                <a:gd name="T111" fmla="*/ 113 h 113"/>
                <a:gd name="T112" fmla="*/ 25 w 74"/>
                <a:gd name="T113" fmla="*/ 113 h 113"/>
                <a:gd name="T114" fmla="*/ 19 w 74"/>
                <a:gd name="T115" fmla="*/ 110 h 113"/>
                <a:gd name="T116" fmla="*/ 12 w 74"/>
                <a:gd name="T117" fmla="*/ 104 h 113"/>
                <a:gd name="T118" fmla="*/ 6 w 74"/>
                <a:gd name="T119" fmla="*/ 97 h 113"/>
                <a:gd name="T120" fmla="*/ 3 w 74"/>
                <a:gd name="T121" fmla="*/ 91 h 113"/>
                <a:gd name="T122" fmla="*/ 0 w 74"/>
                <a:gd name="T123" fmla="*/ 81 h 1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113"/>
                <a:gd name="T188" fmla="*/ 74 w 74"/>
                <a:gd name="T189" fmla="*/ 113 h 11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113">
                  <a:moveTo>
                    <a:pt x="0" y="81"/>
                  </a:moveTo>
                  <a:lnTo>
                    <a:pt x="16" y="81"/>
                  </a:lnTo>
                  <a:lnTo>
                    <a:pt x="19" y="91"/>
                  </a:lnTo>
                  <a:lnTo>
                    <a:pt x="22" y="94"/>
                  </a:lnTo>
                  <a:lnTo>
                    <a:pt x="29" y="100"/>
                  </a:lnTo>
                  <a:lnTo>
                    <a:pt x="35" y="100"/>
                  </a:lnTo>
                  <a:lnTo>
                    <a:pt x="45" y="97"/>
                  </a:lnTo>
                  <a:lnTo>
                    <a:pt x="54" y="94"/>
                  </a:lnTo>
                  <a:lnTo>
                    <a:pt x="58" y="88"/>
                  </a:lnTo>
                  <a:lnTo>
                    <a:pt x="58" y="78"/>
                  </a:lnTo>
                  <a:lnTo>
                    <a:pt x="58" y="68"/>
                  </a:lnTo>
                  <a:lnTo>
                    <a:pt x="54" y="62"/>
                  </a:lnTo>
                  <a:lnTo>
                    <a:pt x="45" y="59"/>
                  </a:lnTo>
                  <a:lnTo>
                    <a:pt x="38" y="55"/>
                  </a:lnTo>
                  <a:lnTo>
                    <a:pt x="35" y="59"/>
                  </a:lnTo>
                  <a:lnTo>
                    <a:pt x="29" y="59"/>
                  </a:lnTo>
                  <a:lnTo>
                    <a:pt x="29" y="46"/>
                  </a:lnTo>
                  <a:lnTo>
                    <a:pt x="32" y="46"/>
                  </a:lnTo>
                  <a:lnTo>
                    <a:pt x="38" y="46"/>
                  </a:lnTo>
                  <a:lnTo>
                    <a:pt x="45" y="42"/>
                  </a:lnTo>
                  <a:lnTo>
                    <a:pt x="51" y="36"/>
                  </a:lnTo>
                  <a:lnTo>
                    <a:pt x="51" y="29"/>
                  </a:lnTo>
                  <a:lnTo>
                    <a:pt x="51" y="23"/>
                  </a:lnTo>
                  <a:lnTo>
                    <a:pt x="48" y="17"/>
                  </a:lnTo>
                  <a:lnTo>
                    <a:pt x="41" y="13"/>
                  </a:lnTo>
                  <a:lnTo>
                    <a:pt x="35" y="13"/>
                  </a:lnTo>
                  <a:lnTo>
                    <a:pt x="29" y="13"/>
                  </a:lnTo>
                  <a:lnTo>
                    <a:pt x="22" y="17"/>
                  </a:lnTo>
                  <a:lnTo>
                    <a:pt x="19" y="23"/>
                  </a:lnTo>
                  <a:lnTo>
                    <a:pt x="16" y="29"/>
                  </a:lnTo>
                  <a:lnTo>
                    <a:pt x="3" y="29"/>
                  </a:lnTo>
                  <a:lnTo>
                    <a:pt x="6" y="17"/>
                  </a:lnTo>
                  <a:lnTo>
                    <a:pt x="12" y="7"/>
                  </a:lnTo>
                  <a:lnTo>
                    <a:pt x="22" y="0"/>
                  </a:lnTo>
                  <a:lnTo>
                    <a:pt x="35" y="0"/>
                  </a:lnTo>
                  <a:lnTo>
                    <a:pt x="45" y="0"/>
                  </a:lnTo>
                  <a:lnTo>
                    <a:pt x="51" y="4"/>
                  </a:lnTo>
                  <a:lnTo>
                    <a:pt x="58" y="7"/>
                  </a:lnTo>
                  <a:lnTo>
                    <a:pt x="64" y="13"/>
                  </a:lnTo>
                  <a:lnTo>
                    <a:pt x="67" y="20"/>
                  </a:lnTo>
                  <a:lnTo>
                    <a:pt x="67" y="29"/>
                  </a:lnTo>
                  <a:lnTo>
                    <a:pt x="67" y="36"/>
                  </a:lnTo>
                  <a:lnTo>
                    <a:pt x="64" y="42"/>
                  </a:lnTo>
                  <a:lnTo>
                    <a:pt x="58" y="46"/>
                  </a:lnTo>
                  <a:lnTo>
                    <a:pt x="51" y="49"/>
                  </a:lnTo>
                  <a:lnTo>
                    <a:pt x="61" y="52"/>
                  </a:lnTo>
                  <a:lnTo>
                    <a:pt x="67" y="59"/>
                  </a:lnTo>
                  <a:lnTo>
                    <a:pt x="71" y="68"/>
                  </a:lnTo>
                  <a:lnTo>
                    <a:pt x="74" y="78"/>
                  </a:lnTo>
                  <a:lnTo>
                    <a:pt x="74" y="88"/>
                  </a:lnTo>
                  <a:lnTo>
                    <a:pt x="67" y="94"/>
                  </a:lnTo>
                  <a:lnTo>
                    <a:pt x="64" y="104"/>
                  </a:lnTo>
                  <a:lnTo>
                    <a:pt x="54" y="107"/>
                  </a:lnTo>
                  <a:lnTo>
                    <a:pt x="45" y="113"/>
                  </a:lnTo>
                  <a:lnTo>
                    <a:pt x="35" y="113"/>
                  </a:lnTo>
                  <a:lnTo>
                    <a:pt x="25" y="113"/>
                  </a:lnTo>
                  <a:lnTo>
                    <a:pt x="19" y="110"/>
                  </a:lnTo>
                  <a:lnTo>
                    <a:pt x="12" y="104"/>
                  </a:lnTo>
                  <a:lnTo>
                    <a:pt x="6" y="97"/>
                  </a:lnTo>
                  <a:lnTo>
                    <a:pt x="3" y="91"/>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44" name="Freeform 1093"/>
            <p:cNvSpPr>
              <a:spLocks noEditPoints="1"/>
            </p:cNvSpPr>
            <p:nvPr/>
          </p:nvSpPr>
          <p:spPr bwMode="auto">
            <a:xfrm>
              <a:off x="477" y="1785"/>
              <a:ext cx="75" cy="84"/>
            </a:xfrm>
            <a:custGeom>
              <a:avLst/>
              <a:gdLst>
                <a:gd name="T0" fmla="*/ 62 w 75"/>
                <a:gd name="T1" fmla="*/ 59 h 84"/>
                <a:gd name="T2" fmla="*/ 75 w 75"/>
                <a:gd name="T3" fmla="*/ 59 h 84"/>
                <a:gd name="T4" fmla="*/ 71 w 75"/>
                <a:gd name="T5" fmla="*/ 71 h 84"/>
                <a:gd name="T6" fmla="*/ 62 w 75"/>
                <a:gd name="T7" fmla="*/ 78 h 84"/>
                <a:gd name="T8" fmla="*/ 52 w 75"/>
                <a:gd name="T9" fmla="*/ 81 h 84"/>
                <a:gd name="T10" fmla="*/ 39 w 75"/>
                <a:gd name="T11" fmla="*/ 84 h 84"/>
                <a:gd name="T12" fmla="*/ 29 w 75"/>
                <a:gd name="T13" fmla="*/ 84 h 84"/>
                <a:gd name="T14" fmla="*/ 20 w 75"/>
                <a:gd name="T15" fmla="*/ 78 h 84"/>
                <a:gd name="T16" fmla="*/ 13 w 75"/>
                <a:gd name="T17" fmla="*/ 75 h 84"/>
                <a:gd name="T18" fmla="*/ 7 w 75"/>
                <a:gd name="T19" fmla="*/ 65 h 84"/>
                <a:gd name="T20" fmla="*/ 4 w 75"/>
                <a:gd name="T21" fmla="*/ 55 h 84"/>
                <a:gd name="T22" fmla="*/ 0 w 75"/>
                <a:gd name="T23" fmla="*/ 42 h 84"/>
                <a:gd name="T24" fmla="*/ 4 w 75"/>
                <a:gd name="T25" fmla="*/ 30 h 84"/>
                <a:gd name="T26" fmla="*/ 7 w 75"/>
                <a:gd name="T27" fmla="*/ 20 h 84"/>
                <a:gd name="T28" fmla="*/ 13 w 75"/>
                <a:gd name="T29" fmla="*/ 10 h 84"/>
                <a:gd name="T30" fmla="*/ 20 w 75"/>
                <a:gd name="T31" fmla="*/ 4 h 84"/>
                <a:gd name="T32" fmla="*/ 29 w 75"/>
                <a:gd name="T33" fmla="*/ 0 h 84"/>
                <a:gd name="T34" fmla="*/ 39 w 75"/>
                <a:gd name="T35" fmla="*/ 0 h 84"/>
                <a:gd name="T36" fmla="*/ 49 w 75"/>
                <a:gd name="T37" fmla="*/ 0 h 84"/>
                <a:gd name="T38" fmla="*/ 58 w 75"/>
                <a:gd name="T39" fmla="*/ 4 h 84"/>
                <a:gd name="T40" fmla="*/ 65 w 75"/>
                <a:gd name="T41" fmla="*/ 10 h 84"/>
                <a:gd name="T42" fmla="*/ 71 w 75"/>
                <a:gd name="T43" fmla="*/ 20 h 84"/>
                <a:gd name="T44" fmla="*/ 75 w 75"/>
                <a:gd name="T45" fmla="*/ 30 h 84"/>
                <a:gd name="T46" fmla="*/ 75 w 75"/>
                <a:gd name="T47" fmla="*/ 42 h 84"/>
                <a:gd name="T48" fmla="*/ 75 w 75"/>
                <a:gd name="T49" fmla="*/ 42 h 84"/>
                <a:gd name="T50" fmla="*/ 75 w 75"/>
                <a:gd name="T51" fmla="*/ 46 h 84"/>
                <a:gd name="T52" fmla="*/ 17 w 75"/>
                <a:gd name="T53" fmla="*/ 46 h 84"/>
                <a:gd name="T54" fmla="*/ 20 w 75"/>
                <a:gd name="T55" fmla="*/ 55 h 84"/>
                <a:gd name="T56" fmla="*/ 23 w 75"/>
                <a:gd name="T57" fmla="*/ 65 h 84"/>
                <a:gd name="T58" fmla="*/ 33 w 75"/>
                <a:gd name="T59" fmla="*/ 68 h 84"/>
                <a:gd name="T60" fmla="*/ 39 w 75"/>
                <a:gd name="T61" fmla="*/ 71 h 84"/>
                <a:gd name="T62" fmla="*/ 46 w 75"/>
                <a:gd name="T63" fmla="*/ 71 h 84"/>
                <a:gd name="T64" fmla="*/ 52 w 75"/>
                <a:gd name="T65" fmla="*/ 68 h 84"/>
                <a:gd name="T66" fmla="*/ 58 w 75"/>
                <a:gd name="T67" fmla="*/ 65 h 84"/>
                <a:gd name="T68" fmla="*/ 62 w 75"/>
                <a:gd name="T69" fmla="*/ 59 h 84"/>
                <a:gd name="T70" fmla="*/ 17 w 75"/>
                <a:gd name="T71" fmla="*/ 33 h 84"/>
                <a:gd name="T72" fmla="*/ 62 w 75"/>
                <a:gd name="T73" fmla="*/ 33 h 84"/>
                <a:gd name="T74" fmla="*/ 58 w 75"/>
                <a:gd name="T75" fmla="*/ 26 h 84"/>
                <a:gd name="T76" fmla="*/ 55 w 75"/>
                <a:gd name="T77" fmla="*/ 20 h 84"/>
                <a:gd name="T78" fmla="*/ 49 w 75"/>
                <a:gd name="T79" fmla="*/ 13 h 84"/>
                <a:gd name="T80" fmla="*/ 39 w 75"/>
                <a:gd name="T81" fmla="*/ 13 h 84"/>
                <a:gd name="T82" fmla="*/ 29 w 75"/>
                <a:gd name="T83" fmla="*/ 13 h 84"/>
                <a:gd name="T84" fmla="*/ 23 w 75"/>
                <a:gd name="T85" fmla="*/ 20 h 84"/>
                <a:gd name="T86" fmla="*/ 20 w 75"/>
                <a:gd name="T87" fmla="*/ 23 h 84"/>
                <a:gd name="T88" fmla="*/ 17 w 75"/>
                <a:gd name="T89" fmla="*/ 33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5"/>
                <a:gd name="T136" fmla="*/ 0 h 84"/>
                <a:gd name="T137" fmla="*/ 75 w 75"/>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5" h="84">
                  <a:moveTo>
                    <a:pt x="62" y="59"/>
                  </a:moveTo>
                  <a:lnTo>
                    <a:pt x="75" y="59"/>
                  </a:lnTo>
                  <a:lnTo>
                    <a:pt x="71" y="71"/>
                  </a:lnTo>
                  <a:lnTo>
                    <a:pt x="62" y="78"/>
                  </a:lnTo>
                  <a:lnTo>
                    <a:pt x="52" y="81"/>
                  </a:lnTo>
                  <a:lnTo>
                    <a:pt x="39" y="84"/>
                  </a:lnTo>
                  <a:lnTo>
                    <a:pt x="29" y="84"/>
                  </a:lnTo>
                  <a:lnTo>
                    <a:pt x="20" y="78"/>
                  </a:lnTo>
                  <a:lnTo>
                    <a:pt x="13" y="75"/>
                  </a:lnTo>
                  <a:lnTo>
                    <a:pt x="7" y="65"/>
                  </a:lnTo>
                  <a:lnTo>
                    <a:pt x="4" y="55"/>
                  </a:lnTo>
                  <a:lnTo>
                    <a:pt x="0" y="42"/>
                  </a:lnTo>
                  <a:lnTo>
                    <a:pt x="4" y="30"/>
                  </a:lnTo>
                  <a:lnTo>
                    <a:pt x="7" y="20"/>
                  </a:lnTo>
                  <a:lnTo>
                    <a:pt x="13" y="10"/>
                  </a:lnTo>
                  <a:lnTo>
                    <a:pt x="20" y="4"/>
                  </a:lnTo>
                  <a:lnTo>
                    <a:pt x="29" y="0"/>
                  </a:lnTo>
                  <a:lnTo>
                    <a:pt x="39" y="0"/>
                  </a:lnTo>
                  <a:lnTo>
                    <a:pt x="49" y="0"/>
                  </a:lnTo>
                  <a:lnTo>
                    <a:pt x="58" y="4"/>
                  </a:lnTo>
                  <a:lnTo>
                    <a:pt x="65" y="10"/>
                  </a:lnTo>
                  <a:lnTo>
                    <a:pt x="71" y="20"/>
                  </a:lnTo>
                  <a:lnTo>
                    <a:pt x="75" y="30"/>
                  </a:lnTo>
                  <a:lnTo>
                    <a:pt x="75" y="42"/>
                  </a:lnTo>
                  <a:lnTo>
                    <a:pt x="75" y="46"/>
                  </a:lnTo>
                  <a:lnTo>
                    <a:pt x="17" y="46"/>
                  </a:lnTo>
                  <a:lnTo>
                    <a:pt x="20" y="55"/>
                  </a:lnTo>
                  <a:lnTo>
                    <a:pt x="23" y="65"/>
                  </a:lnTo>
                  <a:lnTo>
                    <a:pt x="33" y="68"/>
                  </a:lnTo>
                  <a:lnTo>
                    <a:pt x="39" y="71"/>
                  </a:lnTo>
                  <a:lnTo>
                    <a:pt x="46" y="71"/>
                  </a:lnTo>
                  <a:lnTo>
                    <a:pt x="52" y="68"/>
                  </a:lnTo>
                  <a:lnTo>
                    <a:pt x="58" y="65"/>
                  </a:lnTo>
                  <a:lnTo>
                    <a:pt x="62" y="59"/>
                  </a:lnTo>
                  <a:close/>
                  <a:moveTo>
                    <a:pt x="17" y="33"/>
                  </a:moveTo>
                  <a:lnTo>
                    <a:pt x="62" y="33"/>
                  </a:lnTo>
                  <a:lnTo>
                    <a:pt x="58" y="26"/>
                  </a:lnTo>
                  <a:lnTo>
                    <a:pt x="55" y="20"/>
                  </a:lnTo>
                  <a:lnTo>
                    <a:pt x="49" y="13"/>
                  </a:lnTo>
                  <a:lnTo>
                    <a:pt x="39" y="13"/>
                  </a:lnTo>
                  <a:lnTo>
                    <a:pt x="29" y="13"/>
                  </a:lnTo>
                  <a:lnTo>
                    <a:pt x="23" y="20"/>
                  </a:lnTo>
                  <a:lnTo>
                    <a:pt x="20" y="23"/>
                  </a:lnTo>
                  <a:lnTo>
                    <a:pt x="17" y="3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45" name="Freeform 1094"/>
            <p:cNvSpPr>
              <a:spLocks/>
            </p:cNvSpPr>
            <p:nvPr/>
          </p:nvSpPr>
          <p:spPr bwMode="auto">
            <a:xfrm>
              <a:off x="568" y="1776"/>
              <a:ext cx="74" cy="74"/>
            </a:xfrm>
            <a:custGeom>
              <a:avLst/>
              <a:gdLst>
                <a:gd name="T0" fmla="*/ 29 w 74"/>
                <a:gd name="T1" fmla="*/ 74 h 74"/>
                <a:gd name="T2" fmla="*/ 29 w 74"/>
                <a:gd name="T3" fmla="*/ 42 h 74"/>
                <a:gd name="T4" fmla="*/ 0 w 74"/>
                <a:gd name="T5" fmla="*/ 42 h 74"/>
                <a:gd name="T6" fmla="*/ 0 w 74"/>
                <a:gd name="T7" fmla="*/ 29 h 74"/>
                <a:gd name="T8" fmla="*/ 29 w 74"/>
                <a:gd name="T9" fmla="*/ 29 h 74"/>
                <a:gd name="T10" fmla="*/ 29 w 74"/>
                <a:gd name="T11" fmla="*/ 0 h 74"/>
                <a:gd name="T12" fmla="*/ 42 w 74"/>
                <a:gd name="T13" fmla="*/ 0 h 74"/>
                <a:gd name="T14" fmla="*/ 42 w 74"/>
                <a:gd name="T15" fmla="*/ 29 h 74"/>
                <a:gd name="T16" fmla="*/ 74 w 74"/>
                <a:gd name="T17" fmla="*/ 29 h 74"/>
                <a:gd name="T18" fmla="*/ 74 w 74"/>
                <a:gd name="T19" fmla="*/ 42 h 74"/>
                <a:gd name="T20" fmla="*/ 42 w 74"/>
                <a:gd name="T21" fmla="*/ 42 h 74"/>
                <a:gd name="T22" fmla="*/ 42 w 74"/>
                <a:gd name="T23" fmla="*/ 74 h 74"/>
                <a:gd name="T24" fmla="*/ 29 w 74"/>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74"/>
                <a:gd name="T41" fmla="*/ 74 w 74"/>
                <a:gd name="T42" fmla="*/ 74 h 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74">
                  <a:moveTo>
                    <a:pt x="29" y="74"/>
                  </a:moveTo>
                  <a:lnTo>
                    <a:pt x="29" y="42"/>
                  </a:lnTo>
                  <a:lnTo>
                    <a:pt x="0" y="42"/>
                  </a:lnTo>
                  <a:lnTo>
                    <a:pt x="0" y="29"/>
                  </a:lnTo>
                  <a:lnTo>
                    <a:pt x="29" y="29"/>
                  </a:lnTo>
                  <a:lnTo>
                    <a:pt x="29" y="0"/>
                  </a:lnTo>
                  <a:lnTo>
                    <a:pt x="42" y="0"/>
                  </a:lnTo>
                  <a:lnTo>
                    <a:pt x="42" y="29"/>
                  </a:lnTo>
                  <a:lnTo>
                    <a:pt x="74" y="29"/>
                  </a:lnTo>
                  <a:lnTo>
                    <a:pt x="74" y="42"/>
                  </a:lnTo>
                  <a:lnTo>
                    <a:pt x="42" y="42"/>
                  </a:lnTo>
                  <a:lnTo>
                    <a:pt x="42" y="74"/>
                  </a:lnTo>
                  <a:lnTo>
                    <a:pt x="29"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46" name="Freeform 1095"/>
            <p:cNvSpPr>
              <a:spLocks noEditPoints="1"/>
            </p:cNvSpPr>
            <p:nvPr/>
          </p:nvSpPr>
          <p:spPr bwMode="auto">
            <a:xfrm>
              <a:off x="655" y="1756"/>
              <a:ext cx="74" cy="113"/>
            </a:xfrm>
            <a:custGeom>
              <a:avLst/>
              <a:gdLst>
                <a:gd name="T0" fmla="*/ 0 w 74"/>
                <a:gd name="T1" fmla="*/ 55 h 113"/>
                <a:gd name="T2" fmla="*/ 3 w 74"/>
                <a:gd name="T3" fmla="*/ 39 h 113"/>
                <a:gd name="T4" fmla="*/ 6 w 74"/>
                <a:gd name="T5" fmla="*/ 26 h 113"/>
                <a:gd name="T6" fmla="*/ 9 w 74"/>
                <a:gd name="T7" fmla="*/ 13 h 113"/>
                <a:gd name="T8" fmla="*/ 16 w 74"/>
                <a:gd name="T9" fmla="*/ 7 h 113"/>
                <a:gd name="T10" fmla="*/ 26 w 74"/>
                <a:gd name="T11" fmla="*/ 0 h 113"/>
                <a:gd name="T12" fmla="*/ 39 w 74"/>
                <a:gd name="T13" fmla="*/ 0 h 113"/>
                <a:gd name="T14" fmla="*/ 45 w 74"/>
                <a:gd name="T15" fmla="*/ 0 h 113"/>
                <a:gd name="T16" fmla="*/ 55 w 74"/>
                <a:gd name="T17" fmla="*/ 4 h 113"/>
                <a:gd name="T18" fmla="*/ 61 w 74"/>
                <a:gd name="T19" fmla="*/ 7 h 113"/>
                <a:gd name="T20" fmla="*/ 64 w 74"/>
                <a:gd name="T21" fmla="*/ 13 h 113"/>
                <a:gd name="T22" fmla="*/ 68 w 74"/>
                <a:gd name="T23" fmla="*/ 23 h 113"/>
                <a:gd name="T24" fmla="*/ 71 w 74"/>
                <a:gd name="T25" fmla="*/ 29 h 113"/>
                <a:gd name="T26" fmla="*/ 74 w 74"/>
                <a:gd name="T27" fmla="*/ 42 h 113"/>
                <a:gd name="T28" fmla="*/ 74 w 74"/>
                <a:gd name="T29" fmla="*/ 55 h 113"/>
                <a:gd name="T30" fmla="*/ 74 w 74"/>
                <a:gd name="T31" fmla="*/ 75 h 113"/>
                <a:gd name="T32" fmla="*/ 71 w 74"/>
                <a:gd name="T33" fmla="*/ 88 h 113"/>
                <a:gd name="T34" fmla="*/ 64 w 74"/>
                <a:gd name="T35" fmla="*/ 100 h 113"/>
                <a:gd name="T36" fmla="*/ 58 w 74"/>
                <a:gd name="T37" fmla="*/ 107 h 113"/>
                <a:gd name="T38" fmla="*/ 48 w 74"/>
                <a:gd name="T39" fmla="*/ 110 h 113"/>
                <a:gd name="T40" fmla="*/ 39 w 74"/>
                <a:gd name="T41" fmla="*/ 113 h 113"/>
                <a:gd name="T42" fmla="*/ 29 w 74"/>
                <a:gd name="T43" fmla="*/ 113 h 113"/>
                <a:gd name="T44" fmla="*/ 19 w 74"/>
                <a:gd name="T45" fmla="*/ 107 h 113"/>
                <a:gd name="T46" fmla="*/ 13 w 74"/>
                <a:gd name="T47" fmla="*/ 104 h 113"/>
                <a:gd name="T48" fmla="*/ 6 w 74"/>
                <a:gd name="T49" fmla="*/ 91 h 113"/>
                <a:gd name="T50" fmla="*/ 3 w 74"/>
                <a:gd name="T51" fmla="*/ 75 h 113"/>
                <a:gd name="T52" fmla="*/ 0 w 74"/>
                <a:gd name="T53" fmla="*/ 55 h 113"/>
                <a:gd name="T54" fmla="*/ 16 w 74"/>
                <a:gd name="T55" fmla="*/ 55 h 113"/>
                <a:gd name="T56" fmla="*/ 16 w 74"/>
                <a:gd name="T57" fmla="*/ 71 h 113"/>
                <a:gd name="T58" fmla="*/ 19 w 74"/>
                <a:gd name="T59" fmla="*/ 84 h 113"/>
                <a:gd name="T60" fmla="*/ 22 w 74"/>
                <a:gd name="T61" fmla="*/ 91 h 113"/>
                <a:gd name="T62" fmla="*/ 29 w 74"/>
                <a:gd name="T63" fmla="*/ 97 h 113"/>
                <a:gd name="T64" fmla="*/ 39 w 74"/>
                <a:gd name="T65" fmla="*/ 100 h 113"/>
                <a:gd name="T66" fmla="*/ 45 w 74"/>
                <a:gd name="T67" fmla="*/ 97 h 113"/>
                <a:gd name="T68" fmla="*/ 51 w 74"/>
                <a:gd name="T69" fmla="*/ 91 h 113"/>
                <a:gd name="T70" fmla="*/ 58 w 74"/>
                <a:gd name="T71" fmla="*/ 84 h 113"/>
                <a:gd name="T72" fmla="*/ 58 w 74"/>
                <a:gd name="T73" fmla="*/ 71 h 113"/>
                <a:gd name="T74" fmla="*/ 58 w 74"/>
                <a:gd name="T75" fmla="*/ 55 h 113"/>
                <a:gd name="T76" fmla="*/ 58 w 74"/>
                <a:gd name="T77" fmla="*/ 42 h 113"/>
                <a:gd name="T78" fmla="*/ 58 w 74"/>
                <a:gd name="T79" fmla="*/ 29 h 113"/>
                <a:gd name="T80" fmla="*/ 55 w 74"/>
                <a:gd name="T81" fmla="*/ 23 h 113"/>
                <a:gd name="T82" fmla="*/ 45 w 74"/>
                <a:gd name="T83" fmla="*/ 17 h 113"/>
                <a:gd name="T84" fmla="*/ 39 w 74"/>
                <a:gd name="T85" fmla="*/ 13 h 113"/>
                <a:gd name="T86" fmla="*/ 29 w 74"/>
                <a:gd name="T87" fmla="*/ 13 h 113"/>
                <a:gd name="T88" fmla="*/ 22 w 74"/>
                <a:gd name="T89" fmla="*/ 20 h 113"/>
                <a:gd name="T90" fmla="*/ 19 w 74"/>
                <a:gd name="T91" fmla="*/ 29 h 113"/>
                <a:gd name="T92" fmla="*/ 16 w 74"/>
                <a:gd name="T93" fmla="*/ 42 h 113"/>
                <a:gd name="T94" fmla="*/ 16 w 74"/>
                <a:gd name="T95" fmla="*/ 55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5"/>
                  </a:moveTo>
                  <a:lnTo>
                    <a:pt x="3" y="39"/>
                  </a:lnTo>
                  <a:lnTo>
                    <a:pt x="6" y="26"/>
                  </a:lnTo>
                  <a:lnTo>
                    <a:pt x="9" y="13"/>
                  </a:lnTo>
                  <a:lnTo>
                    <a:pt x="16" y="7"/>
                  </a:lnTo>
                  <a:lnTo>
                    <a:pt x="26" y="0"/>
                  </a:lnTo>
                  <a:lnTo>
                    <a:pt x="39" y="0"/>
                  </a:lnTo>
                  <a:lnTo>
                    <a:pt x="45" y="0"/>
                  </a:lnTo>
                  <a:lnTo>
                    <a:pt x="55" y="4"/>
                  </a:lnTo>
                  <a:lnTo>
                    <a:pt x="61" y="7"/>
                  </a:lnTo>
                  <a:lnTo>
                    <a:pt x="64" y="13"/>
                  </a:lnTo>
                  <a:lnTo>
                    <a:pt x="68" y="23"/>
                  </a:lnTo>
                  <a:lnTo>
                    <a:pt x="71" y="29"/>
                  </a:lnTo>
                  <a:lnTo>
                    <a:pt x="74" y="42"/>
                  </a:lnTo>
                  <a:lnTo>
                    <a:pt x="74" y="55"/>
                  </a:lnTo>
                  <a:lnTo>
                    <a:pt x="74" y="75"/>
                  </a:lnTo>
                  <a:lnTo>
                    <a:pt x="71" y="88"/>
                  </a:lnTo>
                  <a:lnTo>
                    <a:pt x="64" y="100"/>
                  </a:lnTo>
                  <a:lnTo>
                    <a:pt x="58" y="107"/>
                  </a:lnTo>
                  <a:lnTo>
                    <a:pt x="48" y="110"/>
                  </a:lnTo>
                  <a:lnTo>
                    <a:pt x="39" y="113"/>
                  </a:lnTo>
                  <a:lnTo>
                    <a:pt x="29" y="113"/>
                  </a:lnTo>
                  <a:lnTo>
                    <a:pt x="19" y="107"/>
                  </a:lnTo>
                  <a:lnTo>
                    <a:pt x="13" y="104"/>
                  </a:lnTo>
                  <a:lnTo>
                    <a:pt x="6" y="91"/>
                  </a:lnTo>
                  <a:lnTo>
                    <a:pt x="3" y="75"/>
                  </a:lnTo>
                  <a:lnTo>
                    <a:pt x="0" y="55"/>
                  </a:lnTo>
                  <a:close/>
                  <a:moveTo>
                    <a:pt x="16" y="55"/>
                  </a:moveTo>
                  <a:lnTo>
                    <a:pt x="16" y="71"/>
                  </a:lnTo>
                  <a:lnTo>
                    <a:pt x="19" y="84"/>
                  </a:lnTo>
                  <a:lnTo>
                    <a:pt x="22" y="91"/>
                  </a:lnTo>
                  <a:lnTo>
                    <a:pt x="29" y="97"/>
                  </a:lnTo>
                  <a:lnTo>
                    <a:pt x="39" y="100"/>
                  </a:lnTo>
                  <a:lnTo>
                    <a:pt x="45" y="97"/>
                  </a:lnTo>
                  <a:lnTo>
                    <a:pt x="51" y="91"/>
                  </a:lnTo>
                  <a:lnTo>
                    <a:pt x="58" y="84"/>
                  </a:lnTo>
                  <a:lnTo>
                    <a:pt x="58" y="71"/>
                  </a:lnTo>
                  <a:lnTo>
                    <a:pt x="58" y="55"/>
                  </a:lnTo>
                  <a:lnTo>
                    <a:pt x="58" y="42"/>
                  </a:lnTo>
                  <a:lnTo>
                    <a:pt x="58" y="29"/>
                  </a:lnTo>
                  <a:lnTo>
                    <a:pt x="55" y="23"/>
                  </a:lnTo>
                  <a:lnTo>
                    <a:pt x="45" y="17"/>
                  </a:lnTo>
                  <a:lnTo>
                    <a:pt x="39" y="13"/>
                  </a:lnTo>
                  <a:lnTo>
                    <a:pt x="29" y="13"/>
                  </a:lnTo>
                  <a:lnTo>
                    <a:pt x="22" y="20"/>
                  </a:lnTo>
                  <a:lnTo>
                    <a:pt x="19" y="29"/>
                  </a:lnTo>
                  <a:lnTo>
                    <a:pt x="16" y="42"/>
                  </a:lnTo>
                  <a:lnTo>
                    <a:pt x="16" y="5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47" name="Line 1098"/>
            <p:cNvSpPr>
              <a:spLocks noChangeShapeType="1"/>
            </p:cNvSpPr>
            <p:nvPr/>
          </p:nvSpPr>
          <p:spPr bwMode="auto">
            <a:xfrm flipH="1">
              <a:off x="4342" y="1815"/>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48" name="Line 1100"/>
            <p:cNvSpPr>
              <a:spLocks noChangeShapeType="1"/>
            </p:cNvSpPr>
            <p:nvPr/>
          </p:nvSpPr>
          <p:spPr bwMode="auto">
            <a:xfrm flipH="1">
              <a:off x="4342" y="1553"/>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49" name="Freeform 1101"/>
            <p:cNvSpPr>
              <a:spLocks/>
            </p:cNvSpPr>
            <p:nvPr/>
          </p:nvSpPr>
          <p:spPr bwMode="auto">
            <a:xfrm>
              <a:off x="265" y="1495"/>
              <a:ext cx="74" cy="113"/>
            </a:xfrm>
            <a:custGeom>
              <a:avLst/>
              <a:gdLst>
                <a:gd name="T0" fmla="*/ 0 w 74"/>
                <a:gd name="T1" fmla="*/ 81 h 113"/>
                <a:gd name="T2" fmla="*/ 16 w 74"/>
                <a:gd name="T3" fmla="*/ 81 h 113"/>
                <a:gd name="T4" fmla="*/ 19 w 74"/>
                <a:gd name="T5" fmla="*/ 87 h 113"/>
                <a:gd name="T6" fmla="*/ 22 w 74"/>
                <a:gd name="T7" fmla="*/ 94 h 113"/>
                <a:gd name="T8" fmla="*/ 29 w 74"/>
                <a:gd name="T9" fmla="*/ 97 h 113"/>
                <a:gd name="T10" fmla="*/ 35 w 74"/>
                <a:gd name="T11" fmla="*/ 100 h 113"/>
                <a:gd name="T12" fmla="*/ 45 w 74"/>
                <a:gd name="T13" fmla="*/ 97 h 113"/>
                <a:gd name="T14" fmla="*/ 54 w 74"/>
                <a:gd name="T15" fmla="*/ 94 h 113"/>
                <a:gd name="T16" fmla="*/ 58 w 74"/>
                <a:gd name="T17" fmla="*/ 84 h 113"/>
                <a:gd name="T18" fmla="*/ 58 w 74"/>
                <a:gd name="T19" fmla="*/ 78 h 113"/>
                <a:gd name="T20" fmla="*/ 58 w 74"/>
                <a:gd name="T21" fmla="*/ 68 h 113"/>
                <a:gd name="T22" fmla="*/ 54 w 74"/>
                <a:gd name="T23" fmla="*/ 61 h 113"/>
                <a:gd name="T24" fmla="*/ 45 w 74"/>
                <a:gd name="T25" fmla="*/ 58 h 113"/>
                <a:gd name="T26" fmla="*/ 38 w 74"/>
                <a:gd name="T27" fmla="*/ 55 h 113"/>
                <a:gd name="T28" fmla="*/ 35 w 74"/>
                <a:gd name="T29" fmla="*/ 55 h 113"/>
                <a:gd name="T30" fmla="*/ 29 w 74"/>
                <a:gd name="T31" fmla="*/ 58 h 113"/>
                <a:gd name="T32" fmla="*/ 29 w 74"/>
                <a:gd name="T33" fmla="*/ 45 h 113"/>
                <a:gd name="T34" fmla="*/ 32 w 74"/>
                <a:gd name="T35" fmla="*/ 45 h 113"/>
                <a:gd name="T36" fmla="*/ 32 w 74"/>
                <a:gd name="T37" fmla="*/ 45 h 113"/>
                <a:gd name="T38" fmla="*/ 38 w 74"/>
                <a:gd name="T39" fmla="*/ 42 h 113"/>
                <a:gd name="T40" fmla="*/ 45 w 74"/>
                <a:gd name="T41" fmla="*/ 39 h 113"/>
                <a:gd name="T42" fmla="*/ 51 w 74"/>
                <a:gd name="T43" fmla="*/ 36 h 113"/>
                <a:gd name="T44" fmla="*/ 51 w 74"/>
                <a:gd name="T45" fmla="*/ 29 h 113"/>
                <a:gd name="T46" fmla="*/ 51 w 74"/>
                <a:gd name="T47" fmla="*/ 23 h 113"/>
                <a:gd name="T48" fmla="*/ 48 w 74"/>
                <a:gd name="T49" fmla="*/ 16 h 113"/>
                <a:gd name="T50" fmla="*/ 41 w 74"/>
                <a:gd name="T51" fmla="*/ 13 h 113"/>
                <a:gd name="T52" fmla="*/ 35 w 74"/>
                <a:gd name="T53" fmla="*/ 13 h 113"/>
                <a:gd name="T54" fmla="*/ 29 w 74"/>
                <a:gd name="T55" fmla="*/ 13 h 113"/>
                <a:gd name="T56" fmla="*/ 22 w 74"/>
                <a:gd name="T57" fmla="*/ 16 h 113"/>
                <a:gd name="T58" fmla="*/ 19 w 74"/>
                <a:gd name="T59" fmla="*/ 23 h 113"/>
                <a:gd name="T60" fmla="*/ 16 w 74"/>
                <a:gd name="T61" fmla="*/ 29 h 113"/>
                <a:gd name="T62" fmla="*/ 3 w 74"/>
                <a:gd name="T63" fmla="*/ 29 h 113"/>
                <a:gd name="T64" fmla="*/ 6 w 74"/>
                <a:gd name="T65" fmla="*/ 16 h 113"/>
                <a:gd name="T66" fmla="*/ 12 w 74"/>
                <a:gd name="T67" fmla="*/ 7 h 113"/>
                <a:gd name="T68" fmla="*/ 22 w 74"/>
                <a:gd name="T69" fmla="*/ 0 h 113"/>
                <a:gd name="T70" fmla="*/ 35 w 74"/>
                <a:gd name="T71" fmla="*/ 0 h 113"/>
                <a:gd name="T72" fmla="*/ 45 w 74"/>
                <a:gd name="T73" fmla="*/ 0 h 113"/>
                <a:gd name="T74" fmla="*/ 51 w 74"/>
                <a:gd name="T75" fmla="*/ 3 h 113"/>
                <a:gd name="T76" fmla="*/ 58 w 74"/>
                <a:gd name="T77" fmla="*/ 7 h 113"/>
                <a:gd name="T78" fmla="*/ 64 w 74"/>
                <a:gd name="T79" fmla="*/ 13 h 113"/>
                <a:gd name="T80" fmla="*/ 67 w 74"/>
                <a:gd name="T81" fmla="*/ 20 h 113"/>
                <a:gd name="T82" fmla="*/ 67 w 74"/>
                <a:gd name="T83" fmla="*/ 26 h 113"/>
                <a:gd name="T84" fmla="*/ 67 w 74"/>
                <a:gd name="T85" fmla="*/ 32 h 113"/>
                <a:gd name="T86" fmla="*/ 64 w 74"/>
                <a:gd name="T87" fmla="*/ 39 h 113"/>
                <a:gd name="T88" fmla="*/ 58 w 74"/>
                <a:gd name="T89" fmla="*/ 45 h 113"/>
                <a:gd name="T90" fmla="*/ 51 w 74"/>
                <a:gd name="T91" fmla="*/ 49 h 113"/>
                <a:gd name="T92" fmla="*/ 61 w 74"/>
                <a:gd name="T93" fmla="*/ 52 h 113"/>
                <a:gd name="T94" fmla="*/ 67 w 74"/>
                <a:gd name="T95" fmla="*/ 58 h 113"/>
                <a:gd name="T96" fmla="*/ 70 w 74"/>
                <a:gd name="T97" fmla="*/ 68 h 113"/>
                <a:gd name="T98" fmla="*/ 74 w 74"/>
                <a:gd name="T99" fmla="*/ 78 h 113"/>
                <a:gd name="T100" fmla="*/ 74 w 74"/>
                <a:gd name="T101" fmla="*/ 87 h 113"/>
                <a:gd name="T102" fmla="*/ 67 w 74"/>
                <a:gd name="T103" fmla="*/ 94 h 113"/>
                <a:gd name="T104" fmla="*/ 64 w 74"/>
                <a:gd name="T105" fmla="*/ 103 h 113"/>
                <a:gd name="T106" fmla="*/ 54 w 74"/>
                <a:gd name="T107" fmla="*/ 107 h 113"/>
                <a:gd name="T108" fmla="*/ 45 w 74"/>
                <a:gd name="T109" fmla="*/ 110 h 113"/>
                <a:gd name="T110" fmla="*/ 35 w 74"/>
                <a:gd name="T111" fmla="*/ 113 h 113"/>
                <a:gd name="T112" fmla="*/ 25 w 74"/>
                <a:gd name="T113" fmla="*/ 110 h 113"/>
                <a:gd name="T114" fmla="*/ 19 w 74"/>
                <a:gd name="T115" fmla="*/ 110 h 113"/>
                <a:gd name="T116" fmla="*/ 12 w 74"/>
                <a:gd name="T117" fmla="*/ 103 h 113"/>
                <a:gd name="T118" fmla="*/ 6 w 74"/>
                <a:gd name="T119" fmla="*/ 97 h 113"/>
                <a:gd name="T120" fmla="*/ 3 w 74"/>
                <a:gd name="T121" fmla="*/ 90 h 113"/>
                <a:gd name="T122" fmla="*/ 0 w 74"/>
                <a:gd name="T123" fmla="*/ 81 h 1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113"/>
                <a:gd name="T188" fmla="*/ 74 w 74"/>
                <a:gd name="T189" fmla="*/ 113 h 11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113">
                  <a:moveTo>
                    <a:pt x="0" y="81"/>
                  </a:moveTo>
                  <a:lnTo>
                    <a:pt x="16" y="81"/>
                  </a:lnTo>
                  <a:lnTo>
                    <a:pt x="19" y="87"/>
                  </a:lnTo>
                  <a:lnTo>
                    <a:pt x="22" y="94"/>
                  </a:lnTo>
                  <a:lnTo>
                    <a:pt x="29" y="97"/>
                  </a:lnTo>
                  <a:lnTo>
                    <a:pt x="35" y="100"/>
                  </a:lnTo>
                  <a:lnTo>
                    <a:pt x="45" y="97"/>
                  </a:lnTo>
                  <a:lnTo>
                    <a:pt x="54" y="94"/>
                  </a:lnTo>
                  <a:lnTo>
                    <a:pt x="58" y="84"/>
                  </a:lnTo>
                  <a:lnTo>
                    <a:pt x="58" y="78"/>
                  </a:lnTo>
                  <a:lnTo>
                    <a:pt x="58" y="68"/>
                  </a:lnTo>
                  <a:lnTo>
                    <a:pt x="54" y="61"/>
                  </a:lnTo>
                  <a:lnTo>
                    <a:pt x="45" y="58"/>
                  </a:lnTo>
                  <a:lnTo>
                    <a:pt x="38" y="55"/>
                  </a:lnTo>
                  <a:lnTo>
                    <a:pt x="35" y="55"/>
                  </a:lnTo>
                  <a:lnTo>
                    <a:pt x="29" y="58"/>
                  </a:lnTo>
                  <a:lnTo>
                    <a:pt x="29" y="45"/>
                  </a:lnTo>
                  <a:lnTo>
                    <a:pt x="32" y="45"/>
                  </a:lnTo>
                  <a:lnTo>
                    <a:pt x="38" y="42"/>
                  </a:lnTo>
                  <a:lnTo>
                    <a:pt x="45" y="39"/>
                  </a:lnTo>
                  <a:lnTo>
                    <a:pt x="51" y="36"/>
                  </a:lnTo>
                  <a:lnTo>
                    <a:pt x="51" y="29"/>
                  </a:lnTo>
                  <a:lnTo>
                    <a:pt x="51" y="23"/>
                  </a:lnTo>
                  <a:lnTo>
                    <a:pt x="48" y="16"/>
                  </a:lnTo>
                  <a:lnTo>
                    <a:pt x="41" y="13"/>
                  </a:lnTo>
                  <a:lnTo>
                    <a:pt x="35" y="13"/>
                  </a:lnTo>
                  <a:lnTo>
                    <a:pt x="29" y="13"/>
                  </a:lnTo>
                  <a:lnTo>
                    <a:pt x="22" y="16"/>
                  </a:lnTo>
                  <a:lnTo>
                    <a:pt x="19" y="23"/>
                  </a:lnTo>
                  <a:lnTo>
                    <a:pt x="16" y="29"/>
                  </a:lnTo>
                  <a:lnTo>
                    <a:pt x="3" y="29"/>
                  </a:lnTo>
                  <a:lnTo>
                    <a:pt x="6" y="16"/>
                  </a:lnTo>
                  <a:lnTo>
                    <a:pt x="12" y="7"/>
                  </a:lnTo>
                  <a:lnTo>
                    <a:pt x="22" y="0"/>
                  </a:lnTo>
                  <a:lnTo>
                    <a:pt x="35" y="0"/>
                  </a:lnTo>
                  <a:lnTo>
                    <a:pt x="45" y="0"/>
                  </a:lnTo>
                  <a:lnTo>
                    <a:pt x="51" y="3"/>
                  </a:lnTo>
                  <a:lnTo>
                    <a:pt x="58" y="7"/>
                  </a:lnTo>
                  <a:lnTo>
                    <a:pt x="64" y="13"/>
                  </a:lnTo>
                  <a:lnTo>
                    <a:pt x="67" y="20"/>
                  </a:lnTo>
                  <a:lnTo>
                    <a:pt x="67" y="26"/>
                  </a:lnTo>
                  <a:lnTo>
                    <a:pt x="67" y="32"/>
                  </a:lnTo>
                  <a:lnTo>
                    <a:pt x="64" y="39"/>
                  </a:lnTo>
                  <a:lnTo>
                    <a:pt x="58" y="45"/>
                  </a:lnTo>
                  <a:lnTo>
                    <a:pt x="51" y="49"/>
                  </a:lnTo>
                  <a:lnTo>
                    <a:pt x="61" y="52"/>
                  </a:lnTo>
                  <a:lnTo>
                    <a:pt x="67" y="58"/>
                  </a:lnTo>
                  <a:lnTo>
                    <a:pt x="70" y="68"/>
                  </a:lnTo>
                  <a:lnTo>
                    <a:pt x="74" y="78"/>
                  </a:lnTo>
                  <a:lnTo>
                    <a:pt x="74" y="87"/>
                  </a:lnTo>
                  <a:lnTo>
                    <a:pt x="67" y="94"/>
                  </a:lnTo>
                  <a:lnTo>
                    <a:pt x="64" y="103"/>
                  </a:lnTo>
                  <a:lnTo>
                    <a:pt x="54" y="107"/>
                  </a:lnTo>
                  <a:lnTo>
                    <a:pt x="45" y="110"/>
                  </a:lnTo>
                  <a:lnTo>
                    <a:pt x="35" y="113"/>
                  </a:lnTo>
                  <a:lnTo>
                    <a:pt x="25" y="110"/>
                  </a:lnTo>
                  <a:lnTo>
                    <a:pt x="19" y="110"/>
                  </a:lnTo>
                  <a:lnTo>
                    <a:pt x="12" y="103"/>
                  </a:lnTo>
                  <a:lnTo>
                    <a:pt x="6" y="97"/>
                  </a:lnTo>
                  <a:lnTo>
                    <a:pt x="3" y="90"/>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50" name="Rectangle 1102"/>
            <p:cNvSpPr>
              <a:spLocks noChangeArrowheads="1"/>
            </p:cNvSpPr>
            <p:nvPr/>
          </p:nvSpPr>
          <p:spPr bwMode="auto">
            <a:xfrm>
              <a:off x="358" y="1592"/>
              <a:ext cx="16" cy="13"/>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0651" name="Freeform 1103"/>
            <p:cNvSpPr>
              <a:spLocks/>
            </p:cNvSpPr>
            <p:nvPr/>
          </p:nvSpPr>
          <p:spPr bwMode="auto">
            <a:xfrm>
              <a:off x="394" y="1495"/>
              <a:ext cx="74" cy="113"/>
            </a:xfrm>
            <a:custGeom>
              <a:avLst/>
              <a:gdLst>
                <a:gd name="T0" fmla="*/ 0 w 74"/>
                <a:gd name="T1" fmla="*/ 81 h 113"/>
                <a:gd name="T2" fmla="*/ 16 w 74"/>
                <a:gd name="T3" fmla="*/ 81 h 113"/>
                <a:gd name="T4" fmla="*/ 19 w 74"/>
                <a:gd name="T5" fmla="*/ 87 h 113"/>
                <a:gd name="T6" fmla="*/ 22 w 74"/>
                <a:gd name="T7" fmla="*/ 94 h 113"/>
                <a:gd name="T8" fmla="*/ 29 w 74"/>
                <a:gd name="T9" fmla="*/ 97 h 113"/>
                <a:gd name="T10" fmla="*/ 35 w 74"/>
                <a:gd name="T11" fmla="*/ 100 h 113"/>
                <a:gd name="T12" fmla="*/ 45 w 74"/>
                <a:gd name="T13" fmla="*/ 97 h 113"/>
                <a:gd name="T14" fmla="*/ 54 w 74"/>
                <a:gd name="T15" fmla="*/ 90 h 113"/>
                <a:gd name="T16" fmla="*/ 58 w 74"/>
                <a:gd name="T17" fmla="*/ 84 h 113"/>
                <a:gd name="T18" fmla="*/ 58 w 74"/>
                <a:gd name="T19" fmla="*/ 74 h 113"/>
                <a:gd name="T20" fmla="*/ 58 w 74"/>
                <a:gd name="T21" fmla="*/ 65 h 113"/>
                <a:gd name="T22" fmla="*/ 54 w 74"/>
                <a:gd name="T23" fmla="*/ 55 h 113"/>
                <a:gd name="T24" fmla="*/ 45 w 74"/>
                <a:gd name="T25" fmla="*/ 52 h 113"/>
                <a:gd name="T26" fmla="*/ 35 w 74"/>
                <a:gd name="T27" fmla="*/ 49 h 113"/>
                <a:gd name="T28" fmla="*/ 29 w 74"/>
                <a:gd name="T29" fmla="*/ 49 h 113"/>
                <a:gd name="T30" fmla="*/ 25 w 74"/>
                <a:gd name="T31" fmla="*/ 52 h 113"/>
                <a:gd name="T32" fmla="*/ 19 w 74"/>
                <a:gd name="T33" fmla="*/ 55 h 113"/>
                <a:gd name="T34" fmla="*/ 16 w 74"/>
                <a:gd name="T35" fmla="*/ 58 h 113"/>
                <a:gd name="T36" fmla="*/ 3 w 74"/>
                <a:gd name="T37" fmla="*/ 58 h 113"/>
                <a:gd name="T38" fmla="*/ 12 w 74"/>
                <a:gd name="T39" fmla="*/ 0 h 113"/>
                <a:gd name="T40" fmla="*/ 67 w 74"/>
                <a:gd name="T41" fmla="*/ 0 h 113"/>
                <a:gd name="T42" fmla="*/ 67 w 74"/>
                <a:gd name="T43" fmla="*/ 16 h 113"/>
                <a:gd name="T44" fmla="*/ 25 w 74"/>
                <a:gd name="T45" fmla="*/ 16 h 113"/>
                <a:gd name="T46" fmla="*/ 19 w 74"/>
                <a:gd name="T47" fmla="*/ 45 h 113"/>
                <a:gd name="T48" fmla="*/ 29 w 74"/>
                <a:gd name="T49" fmla="*/ 39 h 113"/>
                <a:gd name="T50" fmla="*/ 41 w 74"/>
                <a:gd name="T51" fmla="*/ 36 h 113"/>
                <a:gd name="T52" fmla="*/ 48 w 74"/>
                <a:gd name="T53" fmla="*/ 39 h 113"/>
                <a:gd name="T54" fmla="*/ 58 w 74"/>
                <a:gd name="T55" fmla="*/ 42 h 113"/>
                <a:gd name="T56" fmla="*/ 64 w 74"/>
                <a:gd name="T57" fmla="*/ 45 h 113"/>
                <a:gd name="T58" fmla="*/ 71 w 74"/>
                <a:gd name="T59" fmla="*/ 55 h 113"/>
                <a:gd name="T60" fmla="*/ 74 w 74"/>
                <a:gd name="T61" fmla="*/ 61 h 113"/>
                <a:gd name="T62" fmla="*/ 74 w 74"/>
                <a:gd name="T63" fmla="*/ 71 h 113"/>
                <a:gd name="T64" fmla="*/ 71 w 74"/>
                <a:gd name="T65" fmla="*/ 87 h 113"/>
                <a:gd name="T66" fmla="*/ 64 w 74"/>
                <a:gd name="T67" fmla="*/ 100 h 113"/>
                <a:gd name="T68" fmla="*/ 58 w 74"/>
                <a:gd name="T69" fmla="*/ 107 h 113"/>
                <a:gd name="T70" fmla="*/ 48 w 74"/>
                <a:gd name="T71" fmla="*/ 110 h 113"/>
                <a:gd name="T72" fmla="*/ 35 w 74"/>
                <a:gd name="T73" fmla="*/ 113 h 113"/>
                <a:gd name="T74" fmla="*/ 25 w 74"/>
                <a:gd name="T75" fmla="*/ 110 h 113"/>
                <a:gd name="T76" fmla="*/ 19 w 74"/>
                <a:gd name="T77" fmla="*/ 110 h 113"/>
                <a:gd name="T78" fmla="*/ 12 w 74"/>
                <a:gd name="T79" fmla="*/ 103 h 113"/>
                <a:gd name="T80" fmla="*/ 6 w 74"/>
                <a:gd name="T81" fmla="*/ 97 h 113"/>
                <a:gd name="T82" fmla="*/ 3 w 74"/>
                <a:gd name="T83" fmla="*/ 90 h 113"/>
                <a:gd name="T84" fmla="*/ 0 w 74"/>
                <a:gd name="T85" fmla="*/ 81 h 1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4"/>
                <a:gd name="T130" fmla="*/ 0 h 113"/>
                <a:gd name="T131" fmla="*/ 74 w 74"/>
                <a:gd name="T132" fmla="*/ 113 h 11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4" h="113">
                  <a:moveTo>
                    <a:pt x="0" y="81"/>
                  </a:moveTo>
                  <a:lnTo>
                    <a:pt x="16" y="81"/>
                  </a:lnTo>
                  <a:lnTo>
                    <a:pt x="19" y="87"/>
                  </a:lnTo>
                  <a:lnTo>
                    <a:pt x="22" y="94"/>
                  </a:lnTo>
                  <a:lnTo>
                    <a:pt x="29" y="97"/>
                  </a:lnTo>
                  <a:lnTo>
                    <a:pt x="35" y="100"/>
                  </a:lnTo>
                  <a:lnTo>
                    <a:pt x="45" y="97"/>
                  </a:lnTo>
                  <a:lnTo>
                    <a:pt x="54" y="90"/>
                  </a:lnTo>
                  <a:lnTo>
                    <a:pt x="58" y="84"/>
                  </a:lnTo>
                  <a:lnTo>
                    <a:pt x="58" y="74"/>
                  </a:lnTo>
                  <a:lnTo>
                    <a:pt x="58" y="65"/>
                  </a:lnTo>
                  <a:lnTo>
                    <a:pt x="54" y="55"/>
                  </a:lnTo>
                  <a:lnTo>
                    <a:pt x="45" y="52"/>
                  </a:lnTo>
                  <a:lnTo>
                    <a:pt x="35" y="49"/>
                  </a:lnTo>
                  <a:lnTo>
                    <a:pt x="29" y="49"/>
                  </a:lnTo>
                  <a:lnTo>
                    <a:pt x="25" y="52"/>
                  </a:lnTo>
                  <a:lnTo>
                    <a:pt x="19" y="55"/>
                  </a:lnTo>
                  <a:lnTo>
                    <a:pt x="16" y="58"/>
                  </a:lnTo>
                  <a:lnTo>
                    <a:pt x="3" y="58"/>
                  </a:lnTo>
                  <a:lnTo>
                    <a:pt x="12" y="0"/>
                  </a:lnTo>
                  <a:lnTo>
                    <a:pt x="67" y="0"/>
                  </a:lnTo>
                  <a:lnTo>
                    <a:pt x="67" y="16"/>
                  </a:lnTo>
                  <a:lnTo>
                    <a:pt x="25" y="16"/>
                  </a:lnTo>
                  <a:lnTo>
                    <a:pt x="19" y="45"/>
                  </a:lnTo>
                  <a:lnTo>
                    <a:pt x="29" y="39"/>
                  </a:lnTo>
                  <a:lnTo>
                    <a:pt x="41" y="36"/>
                  </a:lnTo>
                  <a:lnTo>
                    <a:pt x="48" y="39"/>
                  </a:lnTo>
                  <a:lnTo>
                    <a:pt x="58" y="42"/>
                  </a:lnTo>
                  <a:lnTo>
                    <a:pt x="64" y="45"/>
                  </a:lnTo>
                  <a:lnTo>
                    <a:pt x="71" y="55"/>
                  </a:lnTo>
                  <a:lnTo>
                    <a:pt x="74" y="61"/>
                  </a:lnTo>
                  <a:lnTo>
                    <a:pt x="74" y="71"/>
                  </a:lnTo>
                  <a:lnTo>
                    <a:pt x="71" y="87"/>
                  </a:lnTo>
                  <a:lnTo>
                    <a:pt x="64" y="100"/>
                  </a:lnTo>
                  <a:lnTo>
                    <a:pt x="58" y="107"/>
                  </a:lnTo>
                  <a:lnTo>
                    <a:pt x="48" y="110"/>
                  </a:lnTo>
                  <a:lnTo>
                    <a:pt x="35" y="113"/>
                  </a:lnTo>
                  <a:lnTo>
                    <a:pt x="25" y="110"/>
                  </a:lnTo>
                  <a:lnTo>
                    <a:pt x="19" y="110"/>
                  </a:lnTo>
                  <a:lnTo>
                    <a:pt x="12" y="103"/>
                  </a:lnTo>
                  <a:lnTo>
                    <a:pt x="6" y="97"/>
                  </a:lnTo>
                  <a:lnTo>
                    <a:pt x="3" y="90"/>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52" name="Freeform 1104"/>
            <p:cNvSpPr>
              <a:spLocks noEditPoints="1"/>
            </p:cNvSpPr>
            <p:nvPr/>
          </p:nvSpPr>
          <p:spPr bwMode="auto">
            <a:xfrm>
              <a:off x="477" y="1524"/>
              <a:ext cx="75" cy="84"/>
            </a:xfrm>
            <a:custGeom>
              <a:avLst/>
              <a:gdLst>
                <a:gd name="T0" fmla="*/ 62 w 75"/>
                <a:gd name="T1" fmla="*/ 58 h 84"/>
                <a:gd name="T2" fmla="*/ 75 w 75"/>
                <a:gd name="T3" fmla="*/ 58 h 84"/>
                <a:gd name="T4" fmla="*/ 71 w 75"/>
                <a:gd name="T5" fmla="*/ 68 h 84"/>
                <a:gd name="T6" fmla="*/ 62 w 75"/>
                <a:gd name="T7" fmla="*/ 78 h 84"/>
                <a:gd name="T8" fmla="*/ 52 w 75"/>
                <a:gd name="T9" fmla="*/ 81 h 84"/>
                <a:gd name="T10" fmla="*/ 39 w 75"/>
                <a:gd name="T11" fmla="*/ 84 h 84"/>
                <a:gd name="T12" fmla="*/ 29 w 75"/>
                <a:gd name="T13" fmla="*/ 81 h 84"/>
                <a:gd name="T14" fmla="*/ 20 w 75"/>
                <a:gd name="T15" fmla="*/ 78 h 84"/>
                <a:gd name="T16" fmla="*/ 13 w 75"/>
                <a:gd name="T17" fmla="*/ 71 h 84"/>
                <a:gd name="T18" fmla="*/ 7 w 75"/>
                <a:gd name="T19" fmla="*/ 65 h 84"/>
                <a:gd name="T20" fmla="*/ 4 w 75"/>
                <a:gd name="T21" fmla="*/ 55 h 84"/>
                <a:gd name="T22" fmla="*/ 0 w 75"/>
                <a:gd name="T23" fmla="*/ 42 h 84"/>
                <a:gd name="T24" fmla="*/ 4 w 75"/>
                <a:gd name="T25" fmla="*/ 29 h 84"/>
                <a:gd name="T26" fmla="*/ 7 w 75"/>
                <a:gd name="T27" fmla="*/ 20 h 84"/>
                <a:gd name="T28" fmla="*/ 13 w 75"/>
                <a:gd name="T29" fmla="*/ 10 h 84"/>
                <a:gd name="T30" fmla="*/ 20 w 75"/>
                <a:gd name="T31" fmla="*/ 3 h 84"/>
                <a:gd name="T32" fmla="*/ 29 w 75"/>
                <a:gd name="T33" fmla="*/ 0 h 84"/>
                <a:gd name="T34" fmla="*/ 39 w 75"/>
                <a:gd name="T35" fmla="*/ 0 h 84"/>
                <a:gd name="T36" fmla="*/ 49 w 75"/>
                <a:gd name="T37" fmla="*/ 0 h 84"/>
                <a:gd name="T38" fmla="*/ 58 w 75"/>
                <a:gd name="T39" fmla="*/ 3 h 84"/>
                <a:gd name="T40" fmla="*/ 65 w 75"/>
                <a:gd name="T41" fmla="*/ 10 h 84"/>
                <a:gd name="T42" fmla="*/ 71 w 75"/>
                <a:gd name="T43" fmla="*/ 20 h 84"/>
                <a:gd name="T44" fmla="*/ 75 w 75"/>
                <a:gd name="T45" fmla="*/ 29 h 84"/>
                <a:gd name="T46" fmla="*/ 75 w 75"/>
                <a:gd name="T47" fmla="*/ 42 h 84"/>
                <a:gd name="T48" fmla="*/ 75 w 75"/>
                <a:gd name="T49" fmla="*/ 42 h 84"/>
                <a:gd name="T50" fmla="*/ 75 w 75"/>
                <a:gd name="T51" fmla="*/ 45 h 84"/>
                <a:gd name="T52" fmla="*/ 17 w 75"/>
                <a:gd name="T53" fmla="*/ 45 h 84"/>
                <a:gd name="T54" fmla="*/ 20 w 75"/>
                <a:gd name="T55" fmla="*/ 55 h 84"/>
                <a:gd name="T56" fmla="*/ 23 w 75"/>
                <a:gd name="T57" fmla="*/ 65 h 84"/>
                <a:gd name="T58" fmla="*/ 33 w 75"/>
                <a:gd name="T59" fmla="*/ 68 h 84"/>
                <a:gd name="T60" fmla="*/ 39 w 75"/>
                <a:gd name="T61" fmla="*/ 71 h 84"/>
                <a:gd name="T62" fmla="*/ 46 w 75"/>
                <a:gd name="T63" fmla="*/ 68 h 84"/>
                <a:gd name="T64" fmla="*/ 52 w 75"/>
                <a:gd name="T65" fmla="*/ 68 h 84"/>
                <a:gd name="T66" fmla="*/ 58 w 75"/>
                <a:gd name="T67" fmla="*/ 65 h 84"/>
                <a:gd name="T68" fmla="*/ 62 w 75"/>
                <a:gd name="T69" fmla="*/ 58 h 84"/>
                <a:gd name="T70" fmla="*/ 17 w 75"/>
                <a:gd name="T71" fmla="*/ 32 h 84"/>
                <a:gd name="T72" fmla="*/ 62 w 75"/>
                <a:gd name="T73" fmla="*/ 32 h 84"/>
                <a:gd name="T74" fmla="*/ 58 w 75"/>
                <a:gd name="T75" fmla="*/ 23 h 84"/>
                <a:gd name="T76" fmla="*/ 55 w 75"/>
                <a:gd name="T77" fmla="*/ 20 h 84"/>
                <a:gd name="T78" fmla="*/ 49 w 75"/>
                <a:gd name="T79" fmla="*/ 13 h 84"/>
                <a:gd name="T80" fmla="*/ 39 w 75"/>
                <a:gd name="T81" fmla="*/ 13 h 84"/>
                <a:gd name="T82" fmla="*/ 29 w 75"/>
                <a:gd name="T83" fmla="*/ 13 h 84"/>
                <a:gd name="T84" fmla="*/ 23 w 75"/>
                <a:gd name="T85" fmla="*/ 16 h 84"/>
                <a:gd name="T86" fmla="*/ 20 w 75"/>
                <a:gd name="T87" fmla="*/ 23 h 84"/>
                <a:gd name="T88" fmla="*/ 17 w 75"/>
                <a:gd name="T89" fmla="*/ 32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5"/>
                <a:gd name="T136" fmla="*/ 0 h 84"/>
                <a:gd name="T137" fmla="*/ 75 w 75"/>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5" h="84">
                  <a:moveTo>
                    <a:pt x="62" y="58"/>
                  </a:moveTo>
                  <a:lnTo>
                    <a:pt x="75" y="58"/>
                  </a:lnTo>
                  <a:lnTo>
                    <a:pt x="71" y="68"/>
                  </a:lnTo>
                  <a:lnTo>
                    <a:pt x="62" y="78"/>
                  </a:lnTo>
                  <a:lnTo>
                    <a:pt x="52" y="81"/>
                  </a:lnTo>
                  <a:lnTo>
                    <a:pt x="39" y="84"/>
                  </a:lnTo>
                  <a:lnTo>
                    <a:pt x="29" y="81"/>
                  </a:lnTo>
                  <a:lnTo>
                    <a:pt x="20" y="78"/>
                  </a:lnTo>
                  <a:lnTo>
                    <a:pt x="13" y="71"/>
                  </a:lnTo>
                  <a:lnTo>
                    <a:pt x="7" y="65"/>
                  </a:lnTo>
                  <a:lnTo>
                    <a:pt x="4" y="55"/>
                  </a:lnTo>
                  <a:lnTo>
                    <a:pt x="0" y="42"/>
                  </a:lnTo>
                  <a:lnTo>
                    <a:pt x="4" y="29"/>
                  </a:lnTo>
                  <a:lnTo>
                    <a:pt x="7" y="20"/>
                  </a:lnTo>
                  <a:lnTo>
                    <a:pt x="13" y="10"/>
                  </a:lnTo>
                  <a:lnTo>
                    <a:pt x="20" y="3"/>
                  </a:lnTo>
                  <a:lnTo>
                    <a:pt x="29" y="0"/>
                  </a:lnTo>
                  <a:lnTo>
                    <a:pt x="39" y="0"/>
                  </a:lnTo>
                  <a:lnTo>
                    <a:pt x="49" y="0"/>
                  </a:lnTo>
                  <a:lnTo>
                    <a:pt x="58" y="3"/>
                  </a:lnTo>
                  <a:lnTo>
                    <a:pt x="65" y="10"/>
                  </a:lnTo>
                  <a:lnTo>
                    <a:pt x="71" y="20"/>
                  </a:lnTo>
                  <a:lnTo>
                    <a:pt x="75" y="29"/>
                  </a:lnTo>
                  <a:lnTo>
                    <a:pt x="75" y="42"/>
                  </a:lnTo>
                  <a:lnTo>
                    <a:pt x="75" y="45"/>
                  </a:lnTo>
                  <a:lnTo>
                    <a:pt x="17" y="45"/>
                  </a:lnTo>
                  <a:lnTo>
                    <a:pt x="20" y="55"/>
                  </a:lnTo>
                  <a:lnTo>
                    <a:pt x="23" y="65"/>
                  </a:lnTo>
                  <a:lnTo>
                    <a:pt x="33" y="68"/>
                  </a:lnTo>
                  <a:lnTo>
                    <a:pt x="39" y="71"/>
                  </a:lnTo>
                  <a:lnTo>
                    <a:pt x="46" y="68"/>
                  </a:lnTo>
                  <a:lnTo>
                    <a:pt x="52" y="68"/>
                  </a:lnTo>
                  <a:lnTo>
                    <a:pt x="58" y="65"/>
                  </a:lnTo>
                  <a:lnTo>
                    <a:pt x="62" y="58"/>
                  </a:lnTo>
                  <a:close/>
                  <a:moveTo>
                    <a:pt x="17" y="32"/>
                  </a:moveTo>
                  <a:lnTo>
                    <a:pt x="62" y="32"/>
                  </a:lnTo>
                  <a:lnTo>
                    <a:pt x="58" y="23"/>
                  </a:lnTo>
                  <a:lnTo>
                    <a:pt x="55" y="20"/>
                  </a:lnTo>
                  <a:lnTo>
                    <a:pt x="49" y="13"/>
                  </a:lnTo>
                  <a:lnTo>
                    <a:pt x="39" y="13"/>
                  </a:lnTo>
                  <a:lnTo>
                    <a:pt x="29" y="13"/>
                  </a:lnTo>
                  <a:lnTo>
                    <a:pt x="23" y="16"/>
                  </a:lnTo>
                  <a:lnTo>
                    <a:pt x="20" y="23"/>
                  </a:lnTo>
                  <a:lnTo>
                    <a:pt x="17" y="3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53" name="Freeform 1105"/>
            <p:cNvSpPr>
              <a:spLocks/>
            </p:cNvSpPr>
            <p:nvPr/>
          </p:nvSpPr>
          <p:spPr bwMode="auto">
            <a:xfrm>
              <a:off x="568" y="1515"/>
              <a:ext cx="74" cy="74"/>
            </a:xfrm>
            <a:custGeom>
              <a:avLst/>
              <a:gdLst>
                <a:gd name="T0" fmla="*/ 29 w 74"/>
                <a:gd name="T1" fmla="*/ 74 h 74"/>
                <a:gd name="T2" fmla="*/ 29 w 74"/>
                <a:gd name="T3" fmla="*/ 41 h 74"/>
                <a:gd name="T4" fmla="*/ 0 w 74"/>
                <a:gd name="T5" fmla="*/ 41 h 74"/>
                <a:gd name="T6" fmla="*/ 0 w 74"/>
                <a:gd name="T7" fmla="*/ 29 h 74"/>
                <a:gd name="T8" fmla="*/ 29 w 74"/>
                <a:gd name="T9" fmla="*/ 29 h 74"/>
                <a:gd name="T10" fmla="*/ 29 w 74"/>
                <a:gd name="T11" fmla="*/ 0 h 74"/>
                <a:gd name="T12" fmla="*/ 42 w 74"/>
                <a:gd name="T13" fmla="*/ 0 h 74"/>
                <a:gd name="T14" fmla="*/ 42 w 74"/>
                <a:gd name="T15" fmla="*/ 29 h 74"/>
                <a:gd name="T16" fmla="*/ 74 w 74"/>
                <a:gd name="T17" fmla="*/ 29 h 74"/>
                <a:gd name="T18" fmla="*/ 74 w 74"/>
                <a:gd name="T19" fmla="*/ 41 h 74"/>
                <a:gd name="T20" fmla="*/ 42 w 74"/>
                <a:gd name="T21" fmla="*/ 41 h 74"/>
                <a:gd name="T22" fmla="*/ 42 w 74"/>
                <a:gd name="T23" fmla="*/ 74 h 74"/>
                <a:gd name="T24" fmla="*/ 29 w 74"/>
                <a:gd name="T25" fmla="*/ 74 h 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4"/>
                <a:gd name="T40" fmla="*/ 0 h 74"/>
                <a:gd name="T41" fmla="*/ 74 w 74"/>
                <a:gd name="T42" fmla="*/ 74 h 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4" h="74">
                  <a:moveTo>
                    <a:pt x="29" y="74"/>
                  </a:moveTo>
                  <a:lnTo>
                    <a:pt x="29" y="41"/>
                  </a:lnTo>
                  <a:lnTo>
                    <a:pt x="0" y="41"/>
                  </a:lnTo>
                  <a:lnTo>
                    <a:pt x="0" y="29"/>
                  </a:lnTo>
                  <a:lnTo>
                    <a:pt x="29" y="29"/>
                  </a:lnTo>
                  <a:lnTo>
                    <a:pt x="29" y="0"/>
                  </a:lnTo>
                  <a:lnTo>
                    <a:pt x="42" y="0"/>
                  </a:lnTo>
                  <a:lnTo>
                    <a:pt x="42" y="29"/>
                  </a:lnTo>
                  <a:lnTo>
                    <a:pt x="74" y="29"/>
                  </a:lnTo>
                  <a:lnTo>
                    <a:pt x="74" y="41"/>
                  </a:lnTo>
                  <a:lnTo>
                    <a:pt x="42" y="41"/>
                  </a:lnTo>
                  <a:lnTo>
                    <a:pt x="42" y="74"/>
                  </a:lnTo>
                  <a:lnTo>
                    <a:pt x="29"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54" name="Freeform 1106"/>
            <p:cNvSpPr>
              <a:spLocks noEditPoints="1"/>
            </p:cNvSpPr>
            <p:nvPr/>
          </p:nvSpPr>
          <p:spPr bwMode="auto">
            <a:xfrm>
              <a:off x="655" y="1495"/>
              <a:ext cx="74" cy="113"/>
            </a:xfrm>
            <a:custGeom>
              <a:avLst/>
              <a:gdLst>
                <a:gd name="T0" fmla="*/ 0 w 74"/>
                <a:gd name="T1" fmla="*/ 55 h 113"/>
                <a:gd name="T2" fmla="*/ 3 w 74"/>
                <a:gd name="T3" fmla="*/ 39 h 113"/>
                <a:gd name="T4" fmla="*/ 6 w 74"/>
                <a:gd name="T5" fmla="*/ 23 h 113"/>
                <a:gd name="T6" fmla="*/ 9 w 74"/>
                <a:gd name="T7" fmla="*/ 13 h 113"/>
                <a:gd name="T8" fmla="*/ 16 w 74"/>
                <a:gd name="T9" fmla="*/ 7 h 113"/>
                <a:gd name="T10" fmla="*/ 26 w 74"/>
                <a:gd name="T11" fmla="*/ 0 h 113"/>
                <a:gd name="T12" fmla="*/ 39 w 74"/>
                <a:gd name="T13" fmla="*/ 0 h 113"/>
                <a:gd name="T14" fmla="*/ 45 w 74"/>
                <a:gd name="T15" fmla="*/ 0 h 113"/>
                <a:gd name="T16" fmla="*/ 55 w 74"/>
                <a:gd name="T17" fmla="*/ 3 h 113"/>
                <a:gd name="T18" fmla="*/ 61 w 74"/>
                <a:gd name="T19" fmla="*/ 7 h 113"/>
                <a:gd name="T20" fmla="*/ 64 w 74"/>
                <a:gd name="T21" fmla="*/ 13 h 113"/>
                <a:gd name="T22" fmla="*/ 68 w 74"/>
                <a:gd name="T23" fmla="*/ 20 h 113"/>
                <a:gd name="T24" fmla="*/ 71 w 74"/>
                <a:gd name="T25" fmla="*/ 29 h 113"/>
                <a:gd name="T26" fmla="*/ 74 w 74"/>
                <a:gd name="T27" fmla="*/ 42 h 113"/>
                <a:gd name="T28" fmla="*/ 74 w 74"/>
                <a:gd name="T29" fmla="*/ 55 h 113"/>
                <a:gd name="T30" fmla="*/ 74 w 74"/>
                <a:gd name="T31" fmla="*/ 74 h 113"/>
                <a:gd name="T32" fmla="*/ 71 w 74"/>
                <a:gd name="T33" fmla="*/ 87 h 113"/>
                <a:gd name="T34" fmla="*/ 64 w 74"/>
                <a:gd name="T35" fmla="*/ 97 h 113"/>
                <a:gd name="T36" fmla="*/ 58 w 74"/>
                <a:gd name="T37" fmla="*/ 107 h 113"/>
                <a:gd name="T38" fmla="*/ 48 w 74"/>
                <a:gd name="T39" fmla="*/ 110 h 113"/>
                <a:gd name="T40" fmla="*/ 39 w 74"/>
                <a:gd name="T41" fmla="*/ 113 h 113"/>
                <a:gd name="T42" fmla="*/ 29 w 74"/>
                <a:gd name="T43" fmla="*/ 110 h 113"/>
                <a:gd name="T44" fmla="*/ 19 w 74"/>
                <a:gd name="T45" fmla="*/ 107 h 113"/>
                <a:gd name="T46" fmla="*/ 13 w 74"/>
                <a:gd name="T47" fmla="*/ 100 h 113"/>
                <a:gd name="T48" fmla="*/ 6 w 74"/>
                <a:gd name="T49" fmla="*/ 90 h 113"/>
                <a:gd name="T50" fmla="*/ 3 w 74"/>
                <a:gd name="T51" fmla="*/ 74 h 113"/>
                <a:gd name="T52" fmla="*/ 0 w 74"/>
                <a:gd name="T53" fmla="*/ 55 h 113"/>
                <a:gd name="T54" fmla="*/ 16 w 74"/>
                <a:gd name="T55" fmla="*/ 55 h 113"/>
                <a:gd name="T56" fmla="*/ 16 w 74"/>
                <a:gd name="T57" fmla="*/ 71 h 113"/>
                <a:gd name="T58" fmla="*/ 19 w 74"/>
                <a:gd name="T59" fmla="*/ 84 h 113"/>
                <a:gd name="T60" fmla="*/ 22 w 74"/>
                <a:gd name="T61" fmla="*/ 90 h 113"/>
                <a:gd name="T62" fmla="*/ 29 w 74"/>
                <a:gd name="T63" fmla="*/ 97 h 113"/>
                <a:gd name="T64" fmla="*/ 39 w 74"/>
                <a:gd name="T65" fmla="*/ 100 h 113"/>
                <a:gd name="T66" fmla="*/ 45 w 74"/>
                <a:gd name="T67" fmla="*/ 97 h 113"/>
                <a:gd name="T68" fmla="*/ 51 w 74"/>
                <a:gd name="T69" fmla="*/ 90 h 113"/>
                <a:gd name="T70" fmla="*/ 58 w 74"/>
                <a:gd name="T71" fmla="*/ 84 h 113"/>
                <a:gd name="T72" fmla="*/ 58 w 74"/>
                <a:gd name="T73" fmla="*/ 71 h 113"/>
                <a:gd name="T74" fmla="*/ 58 w 74"/>
                <a:gd name="T75" fmla="*/ 55 h 113"/>
                <a:gd name="T76" fmla="*/ 58 w 74"/>
                <a:gd name="T77" fmla="*/ 39 h 113"/>
                <a:gd name="T78" fmla="*/ 58 w 74"/>
                <a:gd name="T79" fmla="*/ 29 h 113"/>
                <a:gd name="T80" fmla="*/ 55 w 74"/>
                <a:gd name="T81" fmla="*/ 20 h 113"/>
                <a:gd name="T82" fmla="*/ 45 w 74"/>
                <a:gd name="T83" fmla="*/ 13 h 113"/>
                <a:gd name="T84" fmla="*/ 39 w 74"/>
                <a:gd name="T85" fmla="*/ 13 h 113"/>
                <a:gd name="T86" fmla="*/ 29 w 74"/>
                <a:gd name="T87" fmla="*/ 13 h 113"/>
                <a:gd name="T88" fmla="*/ 22 w 74"/>
                <a:gd name="T89" fmla="*/ 20 h 113"/>
                <a:gd name="T90" fmla="*/ 19 w 74"/>
                <a:gd name="T91" fmla="*/ 29 h 113"/>
                <a:gd name="T92" fmla="*/ 16 w 74"/>
                <a:gd name="T93" fmla="*/ 39 h 113"/>
                <a:gd name="T94" fmla="*/ 16 w 74"/>
                <a:gd name="T95" fmla="*/ 55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5"/>
                  </a:moveTo>
                  <a:lnTo>
                    <a:pt x="3" y="39"/>
                  </a:lnTo>
                  <a:lnTo>
                    <a:pt x="6" y="23"/>
                  </a:lnTo>
                  <a:lnTo>
                    <a:pt x="9" y="13"/>
                  </a:lnTo>
                  <a:lnTo>
                    <a:pt x="16" y="7"/>
                  </a:lnTo>
                  <a:lnTo>
                    <a:pt x="26" y="0"/>
                  </a:lnTo>
                  <a:lnTo>
                    <a:pt x="39" y="0"/>
                  </a:lnTo>
                  <a:lnTo>
                    <a:pt x="45" y="0"/>
                  </a:lnTo>
                  <a:lnTo>
                    <a:pt x="55" y="3"/>
                  </a:lnTo>
                  <a:lnTo>
                    <a:pt x="61" y="7"/>
                  </a:lnTo>
                  <a:lnTo>
                    <a:pt x="64" y="13"/>
                  </a:lnTo>
                  <a:lnTo>
                    <a:pt x="68" y="20"/>
                  </a:lnTo>
                  <a:lnTo>
                    <a:pt x="71" y="29"/>
                  </a:lnTo>
                  <a:lnTo>
                    <a:pt x="74" y="42"/>
                  </a:lnTo>
                  <a:lnTo>
                    <a:pt x="74" y="55"/>
                  </a:lnTo>
                  <a:lnTo>
                    <a:pt x="74" y="74"/>
                  </a:lnTo>
                  <a:lnTo>
                    <a:pt x="71" y="87"/>
                  </a:lnTo>
                  <a:lnTo>
                    <a:pt x="64" y="97"/>
                  </a:lnTo>
                  <a:lnTo>
                    <a:pt x="58" y="107"/>
                  </a:lnTo>
                  <a:lnTo>
                    <a:pt x="48" y="110"/>
                  </a:lnTo>
                  <a:lnTo>
                    <a:pt x="39" y="113"/>
                  </a:lnTo>
                  <a:lnTo>
                    <a:pt x="29" y="110"/>
                  </a:lnTo>
                  <a:lnTo>
                    <a:pt x="19" y="107"/>
                  </a:lnTo>
                  <a:lnTo>
                    <a:pt x="13" y="100"/>
                  </a:lnTo>
                  <a:lnTo>
                    <a:pt x="6" y="90"/>
                  </a:lnTo>
                  <a:lnTo>
                    <a:pt x="3" y="74"/>
                  </a:lnTo>
                  <a:lnTo>
                    <a:pt x="0" y="55"/>
                  </a:lnTo>
                  <a:close/>
                  <a:moveTo>
                    <a:pt x="16" y="55"/>
                  </a:moveTo>
                  <a:lnTo>
                    <a:pt x="16" y="71"/>
                  </a:lnTo>
                  <a:lnTo>
                    <a:pt x="19" y="84"/>
                  </a:lnTo>
                  <a:lnTo>
                    <a:pt x="22" y="90"/>
                  </a:lnTo>
                  <a:lnTo>
                    <a:pt x="29" y="97"/>
                  </a:lnTo>
                  <a:lnTo>
                    <a:pt x="39" y="100"/>
                  </a:lnTo>
                  <a:lnTo>
                    <a:pt x="45" y="97"/>
                  </a:lnTo>
                  <a:lnTo>
                    <a:pt x="51" y="90"/>
                  </a:lnTo>
                  <a:lnTo>
                    <a:pt x="58" y="84"/>
                  </a:lnTo>
                  <a:lnTo>
                    <a:pt x="58" y="71"/>
                  </a:lnTo>
                  <a:lnTo>
                    <a:pt x="58" y="55"/>
                  </a:lnTo>
                  <a:lnTo>
                    <a:pt x="58" y="39"/>
                  </a:lnTo>
                  <a:lnTo>
                    <a:pt x="58" y="29"/>
                  </a:lnTo>
                  <a:lnTo>
                    <a:pt x="55" y="20"/>
                  </a:lnTo>
                  <a:lnTo>
                    <a:pt x="45" y="13"/>
                  </a:lnTo>
                  <a:lnTo>
                    <a:pt x="39" y="13"/>
                  </a:lnTo>
                  <a:lnTo>
                    <a:pt x="29" y="13"/>
                  </a:lnTo>
                  <a:lnTo>
                    <a:pt x="22" y="20"/>
                  </a:lnTo>
                  <a:lnTo>
                    <a:pt x="19" y="29"/>
                  </a:lnTo>
                  <a:lnTo>
                    <a:pt x="16" y="39"/>
                  </a:lnTo>
                  <a:lnTo>
                    <a:pt x="16" y="5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55" name="Line 1109"/>
            <p:cNvSpPr>
              <a:spLocks noChangeShapeType="1"/>
            </p:cNvSpPr>
            <p:nvPr/>
          </p:nvSpPr>
          <p:spPr bwMode="auto">
            <a:xfrm flipH="1">
              <a:off x="4342" y="1553"/>
              <a:ext cx="38"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56" name="Line 1110"/>
            <p:cNvSpPr>
              <a:spLocks noChangeShapeType="1"/>
            </p:cNvSpPr>
            <p:nvPr/>
          </p:nvSpPr>
          <p:spPr bwMode="auto">
            <a:xfrm flipV="1">
              <a:off x="1361"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57" name="Freeform 1112"/>
            <p:cNvSpPr>
              <a:spLocks/>
            </p:cNvSpPr>
            <p:nvPr/>
          </p:nvSpPr>
          <p:spPr bwMode="auto">
            <a:xfrm>
              <a:off x="1326" y="3485"/>
              <a:ext cx="71" cy="110"/>
            </a:xfrm>
            <a:custGeom>
              <a:avLst/>
              <a:gdLst>
                <a:gd name="T0" fmla="*/ 0 w 71"/>
                <a:gd name="T1" fmla="*/ 81 h 110"/>
                <a:gd name="T2" fmla="*/ 13 w 71"/>
                <a:gd name="T3" fmla="*/ 78 h 110"/>
                <a:gd name="T4" fmla="*/ 16 w 71"/>
                <a:gd name="T5" fmla="*/ 87 h 110"/>
                <a:gd name="T6" fmla="*/ 19 w 71"/>
                <a:gd name="T7" fmla="*/ 94 h 110"/>
                <a:gd name="T8" fmla="*/ 26 w 71"/>
                <a:gd name="T9" fmla="*/ 97 h 110"/>
                <a:gd name="T10" fmla="*/ 35 w 71"/>
                <a:gd name="T11" fmla="*/ 97 h 110"/>
                <a:gd name="T12" fmla="*/ 45 w 71"/>
                <a:gd name="T13" fmla="*/ 97 h 110"/>
                <a:gd name="T14" fmla="*/ 51 w 71"/>
                <a:gd name="T15" fmla="*/ 91 h 110"/>
                <a:gd name="T16" fmla="*/ 55 w 71"/>
                <a:gd name="T17" fmla="*/ 84 h 110"/>
                <a:gd name="T18" fmla="*/ 58 w 71"/>
                <a:gd name="T19" fmla="*/ 71 h 110"/>
                <a:gd name="T20" fmla="*/ 55 w 71"/>
                <a:gd name="T21" fmla="*/ 62 h 110"/>
                <a:gd name="T22" fmla="*/ 51 w 71"/>
                <a:gd name="T23" fmla="*/ 55 h 110"/>
                <a:gd name="T24" fmla="*/ 45 w 71"/>
                <a:gd name="T25" fmla="*/ 49 h 110"/>
                <a:gd name="T26" fmla="*/ 35 w 71"/>
                <a:gd name="T27" fmla="*/ 49 h 110"/>
                <a:gd name="T28" fmla="*/ 29 w 71"/>
                <a:gd name="T29" fmla="*/ 49 h 110"/>
                <a:gd name="T30" fmla="*/ 22 w 71"/>
                <a:gd name="T31" fmla="*/ 52 h 110"/>
                <a:gd name="T32" fmla="*/ 19 w 71"/>
                <a:gd name="T33" fmla="*/ 55 h 110"/>
                <a:gd name="T34" fmla="*/ 16 w 71"/>
                <a:gd name="T35" fmla="*/ 58 h 110"/>
                <a:gd name="T36" fmla="*/ 0 w 71"/>
                <a:gd name="T37" fmla="*/ 55 h 110"/>
                <a:gd name="T38" fmla="*/ 13 w 71"/>
                <a:gd name="T39" fmla="*/ 0 h 110"/>
                <a:gd name="T40" fmla="*/ 64 w 71"/>
                <a:gd name="T41" fmla="*/ 0 h 110"/>
                <a:gd name="T42" fmla="*/ 64 w 71"/>
                <a:gd name="T43" fmla="*/ 13 h 110"/>
                <a:gd name="T44" fmla="*/ 22 w 71"/>
                <a:gd name="T45" fmla="*/ 13 h 110"/>
                <a:gd name="T46" fmla="*/ 19 w 71"/>
                <a:gd name="T47" fmla="*/ 42 h 110"/>
                <a:gd name="T48" fmla="*/ 29 w 71"/>
                <a:gd name="T49" fmla="*/ 39 h 110"/>
                <a:gd name="T50" fmla="*/ 38 w 71"/>
                <a:gd name="T51" fmla="*/ 36 h 110"/>
                <a:gd name="T52" fmla="*/ 48 w 71"/>
                <a:gd name="T53" fmla="*/ 36 h 110"/>
                <a:gd name="T54" fmla="*/ 55 w 71"/>
                <a:gd name="T55" fmla="*/ 39 h 110"/>
                <a:gd name="T56" fmla="*/ 61 w 71"/>
                <a:gd name="T57" fmla="*/ 45 h 110"/>
                <a:gd name="T58" fmla="*/ 68 w 71"/>
                <a:gd name="T59" fmla="*/ 52 h 110"/>
                <a:gd name="T60" fmla="*/ 71 w 71"/>
                <a:gd name="T61" fmla="*/ 62 h 110"/>
                <a:gd name="T62" fmla="*/ 71 w 71"/>
                <a:gd name="T63" fmla="*/ 71 h 110"/>
                <a:gd name="T64" fmla="*/ 71 w 71"/>
                <a:gd name="T65" fmla="*/ 87 h 110"/>
                <a:gd name="T66" fmla="*/ 64 w 71"/>
                <a:gd name="T67" fmla="*/ 97 h 110"/>
                <a:gd name="T68" fmla="*/ 55 w 71"/>
                <a:gd name="T69" fmla="*/ 107 h 110"/>
                <a:gd name="T70" fmla="*/ 45 w 71"/>
                <a:gd name="T71" fmla="*/ 110 h 110"/>
                <a:gd name="T72" fmla="*/ 35 w 71"/>
                <a:gd name="T73" fmla="*/ 110 h 110"/>
                <a:gd name="T74" fmla="*/ 26 w 71"/>
                <a:gd name="T75" fmla="*/ 110 h 110"/>
                <a:gd name="T76" fmla="*/ 16 w 71"/>
                <a:gd name="T77" fmla="*/ 107 h 110"/>
                <a:gd name="T78" fmla="*/ 9 w 71"/>
                <a:gd name="T79" fmla="*/ 104 h 110"/>
                <a:gd name="T80" fmla="*/ 3 w 71"/>
                <a:gd name="T81" fmla="*/ 97 h 110"/>
                <a:gd name="T82" fmla="*/ 0 w 71"/>
                <a:gd name="T83" fmla="*/ 91 h 110"/>
                <a:gd name="T84" fmla="*/ 0 w 71"/>
                <a:gd name="T85" fmla="*/ 81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1"/>
                <a:gd name="T130" fmla="*/ 0 h 110"/>
                <a:gd name="T131" fmla="*/ 71 w 71"/>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1" h="110">
                  <a:moveTo>
                    <a:pt x="0" y="81"/>
                  </a:moveTo>
                  <a:lnTo>
                    <a:pt x="13" y="78"/>
                  </a:lnTo>
                  <a:lnTo>
                    <a:pt x="16" y="87"/>
                  </a:lnTo>
                  <a:lnTo>
                    <a:pt x="19" y="94"/>
                  </a:lnTo>
                  <a:lnTo>
                    <a:pt x="26" y="97"/>
                  </a:lnTo>
                  <a:lnTo>
                    <a:pt x="35" y="97"/>
                  </a:lnTo>
                  <a:lnTo>
                    <a:pt x="45" y="97"/>
                  </a:lnTo>
                  <a:lnTo>
                    <a:pt x="51" y="91"/>
                  </a:lnTo>
                  <a:lnTo>
                    <a:pt x="55" y="84"/>
                  </a:lnTo>
                  <a:lnTo>
                    <a:pt x="58" y="71"/>
                  </a:lnTo>
                  <a:lnTo>
                    <a:pt x="55" y="62"/>
                  </a:lnTo>
                  <a:lnTo>
                    <a:pt x="51" y="55"/>
                  </a:lnTo>
                  <a:lnTo>
                    <a:pt x="45" y="49"/>
                  </a:lnTo>
                  <a:lnTo>
                    <a:pt x="35" y="49"/>
                  </a:lnTo>
                  <a:lnTo>
                    <a:pt x="29" y="49"/>
                  </a:lnTo>
                  <a:lnTo>
                    <a:pt x="22" y="52"/>
                  </a:lnTo>
                  <a:lnTo>
                    <a:pt x="19" y="55"/>
                  </a:lnTo>
                  <a:lnTo>
                    <a:pt x="16" y="58"/>
                  </a:lnTo>
                  <a:lnTo>
                    <a:pt x="0" y="55"/>
                  </a:lnTo>
                  <a:lnTo>
                    <a:pt x="13" y="0"/>
                  </a:lnTo>
                  <a:lnTo>
                    <a:pt x="64" y="0"/>
                  </a:lnTo>
                  <a:lnTo>
                    <a:pt x="64" y="13"/>
                  </a:lnTo>
                  <a:lnTo>
                    <a:pt x="22" y="13"/>
                  </a:lnTo>
                  <a:lnTo>
                    <a:pt x="19" y="42"/>
                  </a:lnTo>
                  <a:lnTo>
                    <a:pt x="29" y="39"/>
                  </a:lnTo>
                  <a:lnTo>
                    <a:pt x="38" y="36"/>
                  </a:lnTo>
                  <a:lnTo>
                    <a:pt x="48" y="36"/>
                  </a:lnTo>
                  <a:lnTo>
                    <a:pt x="55" y="39"/>
                  </a:lnTo>
                  <a:lnTo>
                    <a:pt x="61" y="45"/>
                  </a:lnTo>
                  <a:lnTo>
                    <a:pt x="68" y="52"/>
                  </a:lnTo>
                  <a:lnTo>
                    <a:pt x="71" y="62"/>
                  </a:lnTo>
                  <a:lnTo>
                    <a:pt x="71" y="71"/>
                  </a:lnTo>
                  <a:lnTo>
                    <a:pt x="71" y="87"/>
                  </a:lnTo>
                  <a:lnTo>
                    <a:pt x="64" y="97"/>
                  </a:lnTo>
                  <a:lnTo>
                    <a:pt x="55" y="107"/>
                  </a:lnTo>
                  <a:lnTo>
                    <a:pt x="45" y="110"/>
                  </a:lnTo>
                  <a:lnTo>
                    <a:pt x="35" y="110"/>
                  </a:lnTo>
                  <a:lnTo>
                    <a:pt x="26" y="110"/>
                  </a:lnTo>
                  <a:lnTo>
                    <a:pt x="16" y="107"/>
                  </a:lnTo>
                  <a:lnTo>
                    <a:pt x="9" y="104"/>
                  </a:lnTo>
                  <a:lnTo>
                    <a:pt x="3" y="97"/>
                  </a:lnTo>
                  <a:lnTo>
                    <a:pt x="0" y="91"/>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58" name="Line 1113"/>
            <p:cNvSpPr>
              <a:spLocks noChangeShapeType="1"/>
            </p:cNvSpPr>
            <p:nvPr/>
          </p:nvSpPr>
          <p:spPr bwMode="auto">
            <a:xfrm flipV="1">
              <a:off x="1361"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59" name="Line 1115"/>
            <p:cNvSpPr>
              <a:spLocks noChangeShapeType="1"/>
            </p:cNvSpPr>
            <p:nvPr/>
          </p:nvSpPr>
          <p:spPr bwMode="auto">
            <a:xfrm flipV="1">
              <a:off x="1919"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60" name="Freeform 1117"/>
            <p:cNvSpPr>
              <a:spLocks/>
            </p:cNvSpPr>
            <p:nvPr/>
          </p:nvSpPr>
          <p:spPr bwMode="auto">
            <a:xfrm>
              <a:off x="1852" y="3482"/>
              <a:ext cx="38" cy="113"/>
            </a:xfrm>
            <a:custGeom>
              <a:avLst/>
              <a:gdLst>
                <a:gd name="T0" fmla="*/ 38 w 38"/>
                <a:gd name="T1" fmla="*/ 113 h 113"/>
                <a:gd name="T2" fmla="*/ 25 w 38"/>
                <a:gd name="T3" fmla="*/ 113 h 113"/>
                <a:gd name="T4" fmla="*/ 25 w 38"/>
                <a:gd name="T5" fmla="*/ 26 h 113"/>
                <a:gd name="T6" fmla="*/ 19 w 38"/>
                <a:gd name="T7" fmla="*/ 32 h 113"/>
                <a:gd name="T8" fmla="*/ 12 w 38"/>
                <a:gd name="T9" fmla="*/ 36 h 113"/>
                <a:gd name="T10" fmla="*/ 6 w 38"/>
                <a:gd name="T11" fmla="*/ 39 h 113"/>
                <a:gd name="T12" fmla="*/ 0 w 38"/>
                <a:gd name="T13" fmla="*/ 42 h 113"/>
                <a:gd name="T14" fmla="*/ 0 w 38"/>
                <a:gd name="T15" fmla="*/ 29 h 113"/>
                <a:gd name="T16" fmla="*/ 9 w 38"/>
                <a:gd name="T17" fmla="*/ 23 h 113"/>
                <a:gd name="T18" fmla="*/ 19 w 38"/>
                <a:gd name="T19" fmla="*/ 16 h 113"/>
                <a:gd name="T20" fmla="*/ 25 w 38"/>
                <a:gd name="T21" fmla="*/ 10 h 113"/>
                <a:gd name="T22" fmla="*/ 32 w 38"/>
                <a:gd name="T23" fmla="*/ 0 h 113"/>
                <a:gd name="T24" fmla="*/ 38 w 38"/>
                <a:gd name="T25" fmla="*/ 0 h 113"/>
                <a:gd name="T26" fmla="*/ 38 w 38"/>
                <a:gd name="T27" fmla="*/ 113 h 1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13"/>
                <a:gd name="T44" fmla="*/ 38 w 38"/>
                <a:gd name="T45" fmla="*/ 113 h 1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13">
                  <a:moveTo>
                    <a:pt x="38" y="113"/>
                  </a:moveTo>
                  <a:lnTo>
                    <a:pt x="25" y="113"/>
                  </a:lnTo>
                  <a:lnTo>
                    <a:pt x="25" y="26"/>
                  </a:lnTo>
                  <a:lnTo>
                    <a:pt x="19" y="32"/>
                  </a:lnTo>
                  <a:lnTo>
                    <a:pt x="12" y="36"/>
                  </a:lnTo>
                  <a:lnTo>
                    <a:pt x="6" y="39"/>
                  </a:lnTo>
                  <a:lnTo>
                    <a:pt x="0" y="42"/>
                  </a:lnTo>
                  <a:lnTo>
                    <a:pt x="0" y="29"/>
                  </a:lnTo>
                  <a:lnTo>
                    <a:pt x="9" y="23"/>
                  </a:lnTo>
                  <a:lnTo>
                    <a:pt x="19" y="16"/>
                  </a:lnTo>
                  <a:lnTo>
                    <a:pt x="25" y="10"/>
                  </a:lnTo>
                  <a:lnTo>
                    <a:pt x="32" y="0"/>
                  </a:lnTo>
                  <a:lnTo>
                    <a:pt x="38" y="0"/>
                  </a:lnTo>
                  <a:lnTo>
                    <a:pt x="38" y="11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61" name="Freeform 1118"/>
            <p:cNvSpPr>
              <a:spLocks noEditPoints="1"/>
            </p:cNvSpPr>
            <p:nvPr/>
          </p:nvSpPr>
          <p:spPr bwMode="auto">
            <a:xfrm>
              <a:off x="1926" y="3482"/>
              <a:ext cx="74" cy="113"/>
            </a:xfrm>
            <a:custGeom>
              <a:avLst/>
              <a:gdLst>
                <a:gd name="T0" fmla="*/ 0 w 74"/>
                <a:gd name="T1" fmla="*/ 58 h 113"/>
                <a:gd name="T2" fmla="*/ 3 w 74"/>
                <a:gd name="T3" fmla="*/ 39 h 113"/>
                <a:gd name="T4" fmla="*/ 6 w 74"/>
                <a:gd name="T5" fmla="*/ 26 h 113"/>
                <a:gd name="T6" fmla="*/ 9 w 74"/>
                <a:gd name="T7" fmla="*/ 16 h 113"/>
                <a:gd name="T8" fmla="*/ 16 w 74"/>
                <a:gd name="T9" fmla="*/ 7 h 113"/>
                <a:gd name="T10" fmla="*/ 26 w 74"/>
                <a:gd name="T11" fmla="*/ 3 h 113"/>
                <a:gd name="T12" fmla="*/ 38 w 74"/>
                <a:gd name="T13" fmla="*/ 0 h 113"/>
                <a:gd name="T14" fmla="*/ 45 w 74"/>
                <a:gd name="T15" fmla="*/ 3 h 113"/>
                <a:gd name="T16" fmla="*/ 55 w 74"/>
                <a:gd name="T17" fmla="*/ 7 h 113"/>
                <a:gd name="T18" fmla="*/ 61 w 74"/>
                <a:gd name="T19" fmla="*/ 10 h 113"/>
                <a:gd name="T20" fmla="*/ 64 w 74"/>
                <a:gd name="T21" fmla="*/ 16 h 113"/>
                <a:gd name="T22" fmla="*/ 67 w 74"/>
                <a:gd name="T23" fmla="*/ 23 h 113"/>
                <a:gd name="T24" fmla="*/ 71 w 74"/>
                <a:gd name="T25" fmla="*/ 32 h 113"/>
                <a:gd name="T26" fmla="*/ 74 w 74"/>
                <a:gd name="T27" fmla="*/ 42 h 113"/>
                <a:gd name="T28" fmla="*/ 74 w 74"/>
                <a:gd name="T29" fmla="*/ 58 h 113"/>
                <a:gd name="T30" fmla="*/ 74 w 74"/>
                <a:gd name="T31" fmla="*/ 74 h 113"/>
                <a:gd name="T32" fmla="*/ 71 w 74"/>
                <a:gd name="T33" fmla="*/ 90 h 113"/>
                <a:gd name="T34" fmla="*/ 64 w 74"/>
                <a:gd name="T35" fmla="*/ 100 h 113"/>
                <a:gd name="T36" fmla="*/ 58 w 74"/>
                <a:gd name="T37" fmla="*/ 110 h 113"/>
                <a:gd name="T38" fmla="*/ 48 w 74"/>
                <a:gd name="T39" fmla="*/ 113 h 113"/>
                <a:gd name="T40" fmla="*/ 38 w 74"/>
                <a:gd name="T41" fmla="*/ 113 h 113"/>
                <a:gd name="T42" fmla="*/ 29 w 74"/>
                <a:gd name="T43" fmla="*/ 113 h 113"/>
                <a:gd name="T44" fmla="*/ 19 w 74"/>
                <a:gd name="T45" fmla="*/ 110 h 113"/>
                <a:gd name="T46" fmla="*/ 13 w 74"/>
                <a:gd name="T47" fmla="*/ 103 h 113"/>
                <a:gd name="T48" fmla="*/ 6 w 74"/>
                <a:gd name="T49" fmla="*/ 94 h 113"/>
                <a:gd name="T50" fmla="*/ 3 w 74"/>
                <a:gd name="T51" fmla="*/ 77 h 113"/>
                <a:gd name="T52" fmla="*/ 0 w 74"/>
                <a:gd name="T53" fmla="*/ 58 h 113"/>
                <a:gd name="T54" fmla="*/ 16 w 74"/>
                <a:gd name="T55" fmla="*/ 58 h 113"/>
                <a:gd name="T56" fmla="*/ 16 w 74"/>
                <a:gd name="T57" fmla="*/ 74 h 113"/>
                <a:gd name="T58" fmla="*/ 19 w 74"/>
                <a:gd name="T59" fmla="*/ 87 h 113"/>
                <a:gd name="T60" fmla="*/ 22 w 74"/>
                <a:gd name="T61" fmla="*/ 94 h 113"/>
                <a:gd name="T62" fmla="*/ 29 w 74"/>
                <a:gd name="T63" fmla="*/ 100 h 113"/>
                <a:gd name="T64" fmla="*/ 38 w 74"/>
                <a:gd name="T65" fmla="*/ 100 h 113"/>
                <a:gd name="T66" fmla="*/ 45 w 74"/>
                <a:gd name="T67" fmla="*/ 100 h 113"/>
                <a:gd name="T68" fmla="*/ 51 w 74"/>
                <a:gd name="T69" fmla="*/ 94 h 113"/>
                <a:gd name="T70" fmla="*/ 58 w 74"/>
                <a:gd name="T71" fmla="*/ 87 h 113"/>
                <a:gd name="T72" fmla="*/ 58 w 74"/>
                <a:gd name="T73" fmla="*/ 74 h 113"/>
                <a:gd name="T74" fmla="*/ 58 w 74"/>
                <a:gd name="T75" fmla="*/ 58 h 113"/>
                <a:gd name="T76" fmla="*/ 58 w 74"/>
                <a:gd name="T77" fmla="*/ 42 h 113"/>
                <a:gd name="T78" fmla="*/ 58 w 74"/>
                <a:gd name="T79" fmla="*/ 32 h 113"/>
                <a:gd name="T80" fmla="*/ 55 w 74"/>
                <a:gd name="T81" fmla="*/ 23 h 113"/>
                <a:gd name="T82" fmla="*/ 45 w 74"/>
                <a:gd name="T83" fmla="*/ 16 h 113"/>
                <a:gd name="T84" fmla="*/ 38 w 74"/>
                <a:gd name="T85" fmla="*/ 13 h 113"/>
                <a:gd name="T86" fmla="*/ 29 w 74"/>
                <a:gd name="T87" fmla="*/ 16 h 113"/>
                <a:gd name="T88" fmla="*/ 22 w 74"/>
                <a:gd name="T89" fmla="*/ 23 h 113"/>
                <a:gd name="T90" fmla="*/ 19 w 74"/>
                <a:gd name="T91" fmla="*/ 29 h 113"/>
                <a:gd name="T92" fmla="*/ 16 w 74"/>
                <a:gd name="T93" fmla="*/ 42 h 113"/>
                <a:gd name="T94" fmla="*/ 16 w 74"/>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8"/>
                  </a:moveTo>
                  <a:lnTo>
                    <a:pt x="3" y="39"/>
                  </a:lnTo>
                  <a:lnTo>
                    <a:pt x="6" y="26"/>
                  </a:lnTo>
                  <a:lnTo>
                    <a:pt x="9" y="16"/>
                  </a:lnTo>
                  <a:lnTo>
                    <a:pt x="16" y="7"/>
                  </a:lnTo>
                  <a:lnTo>
                    <a:pt x="26" y="3"/>
                  </a:lnTo>
                  <a:lnTo>
                    <a:pt x="38" y="0"/>
                  </a:lnTo>
                  <a:lnTo>
                    <a:pt x="45" y="3"/>
                  </a:lnTo>
                  <a:lnTo>
                    <a:pt x="55" y="7"/>
                  </a:lnTo>
                  <a:lnTo>
                    <a:pt x="61" y="10"/>
                  </a:lnTo>
                  <a:lnTo>
                    <a:pt x="64" y="16"/>
                  </a:lnTo>
                  <a:lnTo>
                    <a:pt x="67" y="23"/>
                  </a:lnTo>
                  <a:lnTo>
                    <a:pt x="71" y="32"/>
                  </a:lnTo>
                  <a:lnTo>
                    <a:pt x="74" y="42"/>
                  </a:lnTo>
                  <a:lnTo>
                    <a:pt x="74" y="58"/>
                  </a:lnTo>
                  <a:lnTo>
                    <a:pt x="74" y="74"/>
                  </a:lnTo>
                  <a:lnTo>
                    <a:pt x="71" y="90"/>
                  </a:lnTo>
                  <a:lnTo>
                    <a:pt x="64" y="100"/>
                  </a:lnTo>
                  <a:lnTo>
                    <a:pt x="58" y="110"/>
                  </a:lnTo>
                  <a:lnTo>
                    <a:pt x="48" y="113"/>
                  </a:lnTo>
                  <a:lnTo>
                    <a:pt x="38" y="113"/>
                  </a:lnTo>
                  <a:lnTo>
                    <a:pt x="29" y="113"/>
                  </a:lnTo>
                  <a:lnTo>
                    <a:pt x="19" y="110"/>
                  </a:lnTo>
                  <a:lnTo>
                    <a:pt x="13" y="103"/>
                  </a:lnTo>
                  <a:lnTo>
                    <a:pt x="6" y="94"/>
                  </a:lnTo>
                  <a:lnTo>
                    <a:pt x="3" y="77"/>
                  </a:lnTo>
                  <a:lnTo>
                    <a:pt x="0" y="58"/>
                  </a:lnTo>
                  <a:close/>
                  <a:moveTo>
                    <a:pt x="16" y="58"/>
                  </a:moveTo>
                  <a:lnTo>
                    <a:pt x="16" y="74"/>
                  </a:lnTo>
                  <a:lnTo>
                    <a:pt x="19" y="87"/>
                  </a:lnTo>
                  <a:lnTo>
                    <a:pt x="22" y="94"/>
                  </a:lnTo>
                  <a:lnTo>
                    <a:pt x="29" y="100"/>
                  </a:lnTo>
                  <a:lnTo>
                    <a:pt x="38" y="100"/>
                  </a:lnTo>
                  <a:lnTo>
                    <a:pt x="45" y="100"/>
                  </a:lnTo>
                  <a:lnTo>
                    <a:pt x="51" y="94"/>
                  </a:lnTo>
                  <a:lnTo>
                    <a:pt x="58" y="87"/>
                  </a:lnTo>
                  <a:lnTo>
                    <a:pt x="58" y="74"/>
                  </a:lnTo>
                  <a:lnTo>
                    <a:pt x="58" y="58"/>
                  </a:lnTo>
                  <a:lnTo>
                    <a:pt x="58" y="42"/>
                  </a:lnTo>
                  <a:lnTo>
                    <a:pt x="58" y="32"/>
                  </a:lnTo>
                  <a:lnTo>
                    <a:pt x="55" y="23"/>
                  </a:lnTo>
                  <a:lnTo>
                    <a:pt x="45" y="16"/>
                  </a:lnTo>
                  <a:lnTo>
                    <a:pt x="38" y="13"/>
                  </a:lnTo>
                  <a:lnTo>
                    <a:pt x="29" y="16"/>
                  </a:lnTo>
                  <a:lnTo>
                    <a:pt x="22" y="23"/>
                  </a:lnTo>
                  <a:lnTo>
                    <a:pt x="19" y="29"/>
                  </a:lnTo>
                  <a:lnTo>
                    <a:pt x="16" y="42"/>
                  </a:lnTo>
                  <a:lnTo>
                    <a:pt x="16"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62" name="Line 1119"/>
            <p:cNvSpPr>
              <a:spLocks noChangeShapeType="1"/>
            </p:cNvSpPr>
            <p:nvPr/>
          </p:nvSpPr>
          <p:spPr bwMode="auto">
            <a:xfrm flipV="1">
              <a:off x="1919"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63" name="Line 1121"/>
            <p:cNvSpPr>
              <a:spLocks noChangeShapeType="1"/>
            </p:cNvSpPr>
            <p:nvPr/>
          </p:nvSpPr>
          <p:spPr bwMode="auto">
            <a:xfrm flipV="1">
              <a:off x="2481"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64" name="Line 1122"/>
            <p:cNvSpPr>
              <a:spLocks noChangeShapeType="1"/>
            </p:cNvSpPr>
            <p:nvPr/>
          </p:nvSpPr>
          <p:spPr bwMode="auto">
            <a:xfrm>
              <a:off x="2481"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65" name="Freeform 1123"/>
            <p:cNvSpPr>
              <a:spLocks/>
            </p:cNvSpPr>
            <p:nvPr/>
          </p:nvSpPr>
          <p:spPr bwMode="auto">
            <a:xfrm>
              <a:off x="2410" y="3482"/>
              <a:ext cx="42" cy="113"/>
            </a:xfrm>
            <a:custGeom>
              <a:avLst/>
              <a:gdLst>
                <a:gd name="T0" fmla="*/ 42 w 42"/>
                <a:gd name="T1" fmla="*/ 113 h 113"/>
                <a:gd name="T2" fmla="*/ 25 w 42"/>
                <a:gd name="T3" fmla="*/ 113 h 113"/>
                <a:gd name="T4" fmla="*/ 25 w 42"/>
                <a:gd name="T5" fmla="*/ 26 h 113"/>
                <a:gd name="T6" fmla="*/ 22 w 42"/>
                <a:gd name="T7" fmla="*/ 32 h 113"/>
                <a:gd name="T8" fmla="*/ 16 w 42"/>
                <a:gd name="T9" fmla="*/ 36 h 113"/>
                <a:gd name="T10" fmla="*/ 6 w 42"/>
                <a:gd name="T11" fmla="*/ 39 h 113"/>
                <a:gd name="T12" fmla="*/ 0 w 42"/>
                <a:gd name="T13" fmla="*/ 42 h 113"/>
                <a:gd name="T14" fmla="*/ 0 w 42"/>
                <a:gd name="T15" fmla="*/ 29 h 113"/>
                <a:gd name="T16" fmla="*/ 12 w 42"/>
                <a:gd name="T17" fmla="*/ 23 h 113"/>
                <a:gd name="T18" fmla="*/ 19 w 42"/>
                <a:gd name="T19" fmla="*/ 16 h 113"/>
                <a:gd name="T20" fmla="*/ 25 w 42"/>
                <a:gd name="T21" fmla="*/ 10 h 113"/>
                <a:gd name="T22" fmla="*/ 32 w 42"/>
                <a:gd name="T23" fmla="*/ 0 h 113"/>
                <a:gd name="T24" fmla="*/ 42 w 42"/>
                <a:gd name="T25" fmla="*/ 0 h 113"/>
                <a:gd name="T26" fmla="*/ 42 w 42"/>
                <a:gd name="T27" fmla="*/ 113 h 1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2"/>
                <a:gd name="T43" fmla="*/ 0 h 113"/>
                <a:gd name="T44" fmla="*/ 42 w 42"/>
                <a:gd name="T45" fmla="*/ 113 h 1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2" h="113">
                  <a:moveTo>
                    <a:pt x="42" y="113"/>
                  </a:moveTo>
                  <a:lnTo>
                    <a:pt x="25" y="113"/>
                  </a:lnTo>
                  <a:lnTo>
                    <a:pt x="25" y="26"/>
                  </a:lnTo>
                  <a:lnTo>
                    <a:pt x="22" y="32"/>
                  </a:lnTo>
                  <a:lnTo>
                    <a:pt x="16" y="36"/>
                  </a:lnTo>
                  <a:lnTo>
                    <a:pt x="6" y="39"/>
                  </a:lnTo>
                  <a:lnTo>
                    <a:pt x="0" y="42"/>
                  </a:lnTo>
                  <a:lnTo>
                    <a:pt x="0" y="29"/>
                  </a:lnTo>
                  <a:lnTo>
                    <a:pt x="12" y="23"/>
                  </a:lnTo>
                  <a:lnTo>
                    <a:pt x="19" y="16"/>
                  </a:lnTo>
                  <a:lnTo>
                    <a:pt x="25" y="10"/>
                  </a:lnTo>
                  <a:lnTo>
                    <a:pt x="32" y="0"/>
                  </a:lnTo>
                  <a:lnTo>
                    <a:pt x="42" y="0"/>
                  </a:lnTo>
                  <a:lnTo>
                    <a:pt x="42" y="11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66" name="Freeform 1124"/>
            <p:cNvSpPr>
              <a:spLocks/>
            </p:cNvSpPr>
            <p:nvPr/>
          </p:nvSpPr>
          <p:spPr bwMode="auto">
            <a:xfrm>
              <a:off x="2487" y="3485"/>
              <a:ext cx="71" cy="110"/>
            </a:xfrm>
            <a:custGeom>
              <a:avLst/>
              <a:gdLst>
                <a:gd name="T0" fmla="*/ 0 w 71"/>
                <a:gd name="T1" fmla="*/ 81 h 110"/>
                <a:gd name="T2" fmla="*/ 13 w 71"/>
                <a:gd name="T3" fmla="*/ 78 h 110"/>
                <a:gd name="T4" fmla="*/ 16 w 71"/>
                <a:gd name="T5" fmla="*/ 87 h 110"/>
                <a:gd name="T6" fmla="*/ 19 w 71"/>
                <a:gd name="T7" fmla="*/ 94 h 110"/>
                <a:gd name="T8" fmla="*/ 26 w 71"/>
                <a:gd name="T9" fmla="*/ 97 h 110"/>
                <a:gd name="T10" fmla="*/ 35 w 71"/>
                <a:gd name="T11" fmla="*/ 97 h 110"/>
                <a:gd name="T12" fmla="*/ 45 w 71"/>
                <a:gd name="T13" fmla="*/ 97 h 110"/>
                <a:gd name="T14" fmla="*/ 52 w 71"/>
                <a:gd name="T15" fmla="*/ 91 h 110"/>
                <a:gd name="T16" fmla="*/ 55 w 71"/>
                <a:gd name="T17" fmla="*/ 84 h 110"/>
                <a:gd name="T18" fmla="*/ 58 w 71"/>
                <a:gd name="T19" fmla="*/ 71 h 110"/>
                <a:gd name="T20" fmla="*/ 55 w 71"/>
                <a:gd name="T21" fmla="*/ 62 h 110"/>
                <a:gd name="T22" fmla="*/ 52 w 71"/>
                <a:gd name="T23" fmla="*/ 55 h 110"/>
                <a:gd name="T24" fmla="*/ 45 w 71"/>
                <a:gd name="T25" fmla="*/ 49 h 110"/>
                <a:gd name="T26" fmla="*/ 35 w 71"/>
                <a:gd name="T27" fmla="*/ 49 h 110"/>
                <a:gd name="T28" fmla="*/ 29 w 71"/>
                <a:gd name="T29" fmla="*/ 49 h 110"/>
                <a:gd name="T30" fmla="*/ 23 w 71"/>
                <a:gd name="T31" fmla="*/ 52 h 110"/>
                <a:gd name="T32" fmla="*/ 19 w 71"/>
                <a:gd name="T33" fmla="*/ 55 h 110"/>
                <a:gd name="T34" fmla="*/ 16 w 71"/>
                <a:gd name="T35" fmla="*/ 58 h 110"/>
                <a:gd name="T36" fmla="*/ 0 w 71"/>
                <a:gd name="T37" fmla="*/ 55 h 110"/>
                <a:gd name="T38" fmla="*/ 13 w 71"/>
                <a:gd name="T39" fmla="*/ 0 h 110"/>
                <a:gd name="T40" fmla="*/ 65 w 71"/>
                <a:gd name="T41" fmla="*/ 0 h 110"/>
                <a:gd name="T42" fmla="*/ 65 w 71"/>
                <a:gd name="T43" fmla="*/ 13 h 110"/>
                <a:gd name="T44" fmla="*/ 23 w 71"/>
                <a:gd name="T45" fmla="*/ 13 h 110"/>
                <a:gd name="T46" fmla="*/ 19 w 71"/>
                <a:gd name="T47" fmla="*/ 42 h 110"/>
                <a:gd name="T48" fmla="*/ 29 w 71"/>
                <a:gd name="T49" fmla="*/ 39 h 110"/>
                <a:gd name="T50" fmla="*/ 39 w 71"/>
                <a:gd name="T51" fmla="*/ 36 h 110"/>
                <a:gd name="T52" fmla="*/ 48 w 71"/>
                <a:gd name="T53" fmla="*/ 36 h 110"/>
                <a:gd name="T54" fmla="*/ 55 w 71"/>
                <a:gd name="T55" fmla="*/ 39 h 110"/>
                <a:gd name="T56" fmla="*/ 61 w 71"/>
                <a:gd name="T57" fmla="*/ 45 h 110"/>
                <a:gd name="T58" fmla="*/ 68 w 71"/>
                <a:gd name="T59" fmla="*/ 52 h 110"/>
                <a:gd name="T60" fmla="*/ 71 w 71"/>
                <a:gd name="T61" fmla="*/ 62 h 110"/>
                <a:gd name="T62" fmla="*/ 71 w 71"/>
                <a:gd name="T63" fmla="*/ 71 h 110"/>
                <a:gd name="T64" fmla="*/ 71 w 71"/>
                <a:gd name="T65" fmla="*/ 87 h 110"/>
                <a:gd name="T66" fmla="*/ 65 w 71"/>
                <a:gd name="T67" fmla="*/ 97 h 110"/>
                <a:gd name="T68" fmla="*/ 55 w 71"/>
                <a:gd name="T69" fmla="*/ 107 h 110"/>
                <a:gd name="T70" fmla="*/ 45 w 71"/>
                <a:gd name="T71" fmla="*/ 110 h 110"/>
                <a:gd name="T72" fmla="*/ 35 w 71"/>
                <a:gd name="T73" fmla="*/ 110 h 110"/>
                <a:gd name="T74" fmla="*/ 26 w 71"/>
                <a:gd name="T75" fmla="*/ 110 h 110"/>
                <a:gd name="T76" fmla="*/ 16 w 71"/>
                <a:gd name="T77" fmla="*/ 107 h 110"/>
                <a:gd name="T78" fmla="*/ 10 w 71"/>
                <a:gd name="T79" fmla="*/ 104 h 110"/>
                <a:gd name="T80" fmla="*/ 3 w 71"/>
                <a:gd name="T81" fmla="*/ 97 h 110"/>
                <a:gd name="T82" fmla="*/ 0 w 71"/>
                <a:gd name="T83" fmla="*/ 91 h 110"/>
                <a:gd name="T84" fmla="*/ 0 w 71"/>
                <a:gd name="T85" fmla="*/ 81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1"/>
                <a:gd name="T130" fmla="*/ 0 h 110"/>
                <a:gd name="T131" fmla="*/ 71 w 71"/>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1" h="110">
                  <a:moveTo>
                    <a:pt x="0" y="81"/>
                  </a:moveTo>
                  <a:lnTo>
                    <a:pt x="13" y="78"/>
                  </a:lnTo>
                  <a:lnTo>
                    <a:pt x="16" y="87"/>
                  </a:lnTo>
                  <a:lnTo>
                    <a:pt x="19" y="94"/>
                  </a:lnTo>
                  <a:lnTo>
                    <a:pt x="26" y="97"/>
                  </a:lnTo>
                  <a:lnTo>
                    <a:pt x="35" y="97"/>
                  </a:lnTo>
                  <a:lnTo>
                    <a:pt x="45" y="97"/>
                  </a:lnTo>
                  <a:lnTo>
                    <a:pt x="52" y="91"/>
                  </a:lnTo>
                  <a:lnTo>
                    <a:pt x="55" y="84"/>
                  </a:lnTo>
                  <a:lnTo>
                    <a:pt x="58" y="71"/>
                  </a:lnTo>
                  <a:lnTo>
                    <a:pt x="55" y="62"/>
                  </a:lnTo>
                  <a:lnTo>
                    <a:pt x="52" y="55"/>
                  </a:lnTo>
                  <a:lnTo>
                    <a:pt x="45" y="49"/>
                  </a:lnTo>
                  <a:lnTo>
                    <a:pt x="35" y="49"/>
                  </a:lnTo>
                  <a:lnTo>
                    <a:pt x="29" y="49"/>
                  </a:lnTo>
                  <a:lnTo>
                    <a:pt x="23" y="52"/>
                  </a:lnTo>
                  <a:lnTo>
                    <a:pt x="19" y="55"/>
                  </a:lnTo>
                  <a:lnTo>
                    <a:pt x="16" y="58"/>
                  </a:lnTo>
                  <a:lnTo>
                    <a:pt x="0" y="55"/>
                  </a:lnTo>
                  <a:lnTo>
                    <a:pt x="13" y="0"/>
                  </a:lnTo>
                  <a:lnTo>
                    <a:pt x="65" y="0"/>
                  </a:lnTo>
                  <a:lnTo>
                    <a:pt x="65" y="13"/>
                  </a:lnTo>
                  <a:lnTo>
                    <a:pt x="23" y="13"/>
                  </a:lnTo>
                  <a:lnTo>
                    <a:pt x="19" y="42"/>
                  </a:lnTo>
                  <a:lnTo>
                    <a:pt x="29" y="39"/>
                  </a:lnTo>
                  <a:lnTo>
                    <a:pt x="39" y="36"/>
                  </a:lnTo>
                  <a:lnTo>
                    <a:pt x="48" y="36"/>
                  </a:lnTo>
                  <a:lnTo>
                    <a:pt x="55" y="39"/>
                  </a:lnTo>
                  <a:lnTo>
                    <a:pt x="61" y="45"/>
                  </a:lnTo>
                  <a:lnTo>
                    <a:pt x="68" y="52"/>
                  </a:lnTo>
                  <a:lnTo>
                    <a:pt x="71" y="62"/>
                  </a:lnTo>
                  <a:lnTo>
                    <a:pt x="71" y="71"/>
                  </a:lnTo>
                  <a:lnTo>
                    <a:pt x="71" y="87"/>
                  </a:lnTo>
                  <a:lnTo>
                    <a:pt x="65" y="97"/>
                  </a:lnTo>
                  <a:lnTo>
                    <a:pt x="55" y="107"/>
                  </a:lnTo>
                  <a:lnTo>
                    <a:pt x="45" y="110"/>
                  </a:lnTo>
                  <a:lnTo>
                    <a:pt x="35" y="110"/>
                  </a:lnTo>
                  <a:lnTo>
                    <a:pt x="26" y="110"/>
                  </a:lnTo>
                  <a:lnTo>
                    <a:pt x="16" y="107"/>
                  </a:lnTo>
                  <a:lnTo>
                    <a:pt x="10" y="104"/>
                  </a:lnTo>
                  <a:lnTo>
                    <a:pt x="3" y="97"/>
                  </a:lnTo>
                  <a:lnTo>
                    <a:pt x="0" y="91"/>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67" name="Line 1125"/>
            <p:cNvSpPr>
              <a:spLocks noChangeShapeType="1"/>
            </p:cNvSpPr>
            <p:nvPr/>
          </p:nvSpPr>
          <p:spPr bwMode="auto">
            <a:xfrm flipV="1">
              <a:off x="2481"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68" name="Line 1126"/>
            <p:cNvSpPr>
              <a:spLocks noChangeShapeType="1"/>
            </p:cNvSpPr>
            <p:nvPr/>
          </p:nvSpPr>
          <p:spPr bwMode="auto">
            <a:xfrm>
              <a:off x="2481"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69" name="Line 1127"/>
            <p:cNvSpPr>
              <a:spLocks noChangeShapeType="1"/>
            </p:cNvSpPr>
            <p:nvPr/>
          </p:nvSpPr>
          <p:spPr bwMode="auto">
            <a:xfrm flipV="1">
              <a:off x="3039"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70" name="Line 1128"/>
            <p:cNvSpPr>
              <a:spLocks noChangeShapeType="1"/>
            </p:cNvSpPr>
            <p:nvPr/>
          </p:nvSpPr>
          <p:spPr bwMode="auto">
            <a:xfrm>
              <a:off x="3039"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71" name="Freeform 1129"/>
            <p:cNvSpPr>
              <a:spLocks/>
            </p:cNvSpPr>
            <p:nvPr/>
          </p:nvSpPr>
          <p:spPr bwMode="auto">
            <a:xfrm>
              <a:off x="2958" y="3482"/>
              <a:ext cx="74" cy="113"/>
            </a:xfrm>
            <a:custGeom>
              <a:avLst/>
              <a:gdLst>
                <a:gd name="T0" fmla="*/ 74 w 74"/>
                <a:gd name="T1" fmla="*/ 97 h 113"/>
                <a:gd name="T2" fmla="*/ 74 w 74"/>
                <a:gd name="T3" fmla="*/ 113 h 113"/>
                <a:gd name="T4" fmla="*/ 0 w 74"/>
                <a:gd name="T5" fmla="*/ 113 h 113"/>
                <a:gd name="T6" fmla="*/ 0 w 74"/>
                <a:gd name="T7" fmla="*/ 107 h 113"/>
                <a:gd name="T8" fmla="*/ 3 w 74"/>
                <a:gd name="T9" fmla="*/ 103 h 113"/>
                <a:gd name="T10" fmla="*/ 6 w 74"/>
                <a:gd name="T11" fmla="*/ 97 h 113"/>
                <a:gd name="T12" fmla="*/ 10 w 74"/>
                <a:gd name="T13" fmla="*/ 87 h 113"/>
                <a:gd name="T14" fmla="*/ 16 w 74"/>
                <a:gd name="T15" fmla="*/ 81 h 113"/>
                <a:gd name="T16" fmla="*/ 29 w 74"/>
                <a:gd name="T17" fmla="*/ 71 h 113"/>
                <a:gd name="T18" fmla="*/ 39 w 74"/>
                <a:gd name="T19" fmla="*/ 61 h 113"/>
                <a:gd name="T20" fmla="*/ 45 w 74"/>
                <a:gd name="T21" fmla="*/ 55 h 113"/>
                <a:gd name="T22" fmla="*/ 52 w 74"/>
                <a:gd name="T23" fmla="*/ 48 h 113"/>
                <a:gd name="T24" fmla="*/ 55 w 74"/>
                <a:gd name="T25" fmla="*/ 39 h 113"/>
                <a:gd name="T26" fmla="*/ 58 w 74"/>
                <a:gd name="T27" fmla="*/ 32 h 113"/>
                <a:gd name="T28" fmla="*/ 55 w 74"/>
                <a:gd name="T29" fmla="*/ 26 h 113"/>
                <a:gd name="T30" fmla="*/ 52 w 74"/>
                <a:gd name="T31" fmla="*/ 19 h 113"/>
                <a:gd name="T32" fmla="*/ 45 w 74"/>
                <a:gd name="T33" fmla="*/ 16 h 113"/>
                <a:gd name="T34" fmla="*/ 39 w 74"/>
                <a:gd name="T35" fmla="*/ 13 h 113"/>
                <a:gd name="T36" fmla="*/ 29 w 74"/>
                <a:gd name="T37" fmla="*/ 16 h 113"/>
                <a:gd name="T38" fmla="*/ 23 w 74"/>
                <a:gd name="T39" fmla="*/ 19 h 113"/>
                <a:gd name="T40" fmla="*/ 19 w 74"/>
                <a:gd name="T41" fmla="*/ 26 h 113"/>
                <a:gd name="T42" fmla="*/ 16 w 74"/>
                <a:gd name="T43" fmla="*/ 32 h 113"/>
                <a:gd name="T44" fmla="*/ 3 w 74"/>
                <a:gd name="T45" fmla="*/ 32 h 113"/>
                <a:gd name="T46" fmla="*/ 3 w 74"/>
                <a:gd name="T47" fmla="*/ 23 h 113"/>
                <a:gd name="T48" fmla="*/ 6 w 74"/>
                <a:gd name="T49" fmla="*/ 16 h 113"/>
                <a:gd name="T50" fmla="*/ 13 w 74"/>
                <a:gd name="T51" fmla="*/ 10 h 113"/>
                <a:gd name="T52" fmla="*/ 19 w 74"/>
                <a:gd name="T53" fmla="*/ 7 h 113"/>
                <a:gd name="T54" fmla="*/ 29 w 74"/>
                <a:gd name="T55" fmla="*/ 3 h 113"/>
                <a:gd name="T56" fmla="*/ 39 w 74"/>
                <a:gd name="T57" fmla="*/ 0 h 113"/>
                <a:gd name="T58" fmla="*/ 48 w 74"/>
                <a:gd name="T59" fmla="*/ 3 h 113"/>
                <a:gd name="T60" fmla="*/ 55 w 74"/>
                <a:gd name="T61" fmla="*/ 7 h 113"/>
                <a:gd name="T62" fmla="*/ 61 w 74"/>
                <a:gd name="T63" fmla="*/ 10 h 113"/>
                <a:gd name="T64" fmla="*/ 68 w 74"/>
                <a:gd name="T65" fmla="*/ 16 h 113"/>
                <a:gd name="T66" fmla="*/ 71 w 74"/>
                <a:gd name="T67" fmla="*/ 23 h 113"/>
                <a:gd name="T68" fmla="*/ 71 w 74"/>
                <a:gd name="T69" fmla="*/ 32 h 113"/>
                <a:gd name="T70" fmla="*/ 71 w 74"/>
                <a:gd name="T71" fmla="*/ 39 h 113"/>
                <a:gd name="T72" fmla="*/ 68 w 74"/>
                <a:gd name="T73" fmla="*/ 45 h 113"/>
                <a:gd name="T74" fmla="*/ 64 w 74"/>
                <a:gd name="T75" fmla="*/ 52 h 113"/>
                <a:gd name="T76" fmla="*/ 61 w 74"/>
                <a:gd name="T77" fmla="*/ 58 h 113"/>
                <a:gd name="T78" fmla="*/ 55 w 74"/>
                <a:gd name="T79" fmla="*/ 65 h 113"/>
                <a:gd name="T80" fmla="*/ 48 w 74"/>
                <a:gd name="T81" fmla="*/ 71 h 113"/>
                <a:gd name="T82" fmla="*/ 42 w 74"/>
                <a:gd name="T83" fmla="*/ 77 h 113"/>
                <a:gd name="T84" fmla="*/ 35 w 74"/>
                <a:gd name="T85" fmla="*/ 84 h 113"/>
                <a:gd name="T86" fmla="*/ 29 w 74"/>
                <a:gd name="T87" fmla="*/ 87 h 113"/>
                <a:gd name="T88" fmla="*/ 26 w 74"/>
                <a:gd name="T89" fmla="*/ 90 h 113"/>
                <a:gd name="T90" fmla="*/ 23 w 74"/>
                <a:gd name="T91" fmla="*/ 94 h 113"/>
                <a:gd name="T92" fmla="*/ 19 w 74"/>
                <a:gd name="T93" fmla="*/ 97 h 113"/>
                <a:gd name="T94" fmla="*/ 74 w 74"/>
                <a:gd name="T95" fmla="*/ 97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74" y="97"/>
                  </a:moveTo>
                  <a:lnTo>
                    <a:pt x="74" y="113"/>
                  </a:lnTo>
                  <a:lnTo>
                    <a:pt x="0" y="113"/>
                  </a:lnTo>
                  <a:lnTo>
                    <a:pt x="0" y="107"/>
                  </a:lnTo>
                  <a:lnTo>
                    <a:pt x="3" y="103"/>
                  </a:lnTo>
                  <a:lnTo>
                    <a:pt x="6" y="97"/>
                  </a:lnTo>
                  <a:lnTo>
                    <a:pt x="10" y="87"/>
                  </a:lnTo>
                  <a:lnTo>
                    <a:pt x="16" y="81"/>
                  </a:lnTo>
                  <a:lnTo>
                    <a:pt x="29" y="71"/>
                  </a:lnTo>
                  <a:lnTo>
                    <a:pt x="39" y="61"/>
                  </a:lnTo>
                  <a:lnTo>
                    <a:pt x="45" y="55"/>
                  </a:lnTo>
                  <a:lnTo>
                    <a:pt x="52" y="48"/>
                  </a:lnTo>
                  <a:lnTo>
                    <a:pt x="55" y="39"/>
                  </a:lnTo>
                  <a:lnTo>
                    <a:pt x="58" y="32"/>
                  </a:lnTo>
                  <a:lnTo>
                    <a:pt x="55" y="26"/>
                  </a:lnTo>
                  <a:lnTo>
                    <a:pt x="52" y="19"/>
                  </a:lnTo>
                  <a:lnTo>
                    <a:pt x="45" y="16"/>
                  </a:lnTo>
                  <a:lnTo>
                    <a:pt x="39" y="13"/>
                  </a:lnTo>
                  <a:lnTo>
                    <a:pt x="29" y="16"/>
                  </a:lnTo>
                  <a:lnTo>
                    <a:pt x="23" y="19"/>
                  </a:lnTo>
                  <a:lnTo>
                    <a:pt x="19" y="26"/>
                  </a:lnTo>
                  <a:lnTo>
                    <a:pt x="16" y="32"/>
                  </a:lnTo>
                  <a:lnTo>
                    <a:pt x="3" y="32"/>
                  </a:lnTo>
                  <a:lnTo>
                    <a:pt x="3" y="23"/>
                  </a:lnTo>
                  <a:lnTo>
                    <a:pt x="6" y="16"/>
                  </a:lnTo>
                  <a:lnTo>
                    <a:pt x="13" y="10"/>
                  </a:lnTo>
                  <a:lnTo>
                    <a:pt x="19" y="7"/>
                  </a:lnTo>
                  <a:lnTo>
                    <a:pt x="29" y="3"/>
                  </a:lnTo>
                  <a:lnTo>
                    <a:pt x="39" y="0"/>
                  </a:lnTo>
                  <a:lnTo>
                    <a:pt x="48" y="3"/>
                  </a:lnTo>
                  <a:lnTo>
                    <a:pt x="55" y="7"/>
                  </a:lnTo>
                  <a:lnTo>
                    <a:pt x="61" y="10"/>
                  </a:lnTo>
                  <a:lnTo>
                    <a:pt x="68" y="16"/>
                  </a:lnTo>
                  <a:lnTo>
                    <a:pt x="71" y="23"/>
                  </a:lnTo>
                  <a:lnTo>
                    <a:pt x="71" y="32"/>
                  </a:lnTo>
                  <a:lnTo>
                    <a:pt x="71" y="39"/>
                  </a:lnTo>
                  <a:lnTo>
                    <a:pt x="68" y="45"/>
                  </a:lnTo>
                  <a:lnTo>
                    <a:pt x="64" y="52"/>
                  </a:lnTo>
                  <a:lnTo>
                    <a:pt x="61" y="58"/>
                  </a:lnTo>
                  <a:lnTo>
                    <a:pt x="55" y="65"/>
                  </a:lnTo>
                  <a:lnTo>
                    <a:pt x="48" y="71"/>
                  </a:lnTo>
                  <a:lnTo>
                    <a:pt x="42" y="77"/>
                  </a:lnTo>
                  <a:lnTo>
                    <a:pt x="35" y="84"/>
                  </a:lnTo>
                  <a:lnTo>
                    <a:pt x="29" y="87"/>
                  </a:lnTo>
                  <a:lnTo>
                    <a:pt x="26" y="90"/>
                  </a:lnTo>
                  <a:lnTo>
                    <a:pt x="23" y="94"/>
                  </a:lnTo>
                  <a:lnTo>
                    <a:pt x="19" y="97"/>
                  </a:lnTo>
                  <a:lnTo>
                    <a:pt x="74" y="9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72" name="Freeform 1130"/>
            <p:cNvSpPr>
              <a:spLocks noEditPoints="1"/>
            </p:cNvSpPr>
            <p:nvPr/>
          </p:nvSpPr>
          <p:spPr bwMode="auto">
            <a:xfrm>
              <a:off x="3045" y="3482"/>
              <a:ext cx="74" cy="113"/>
            </a:xfrm>
            <a:custGeom>
              <a:avLst/>
              <a:gdLst>
                <a:gd name="T0" fmla="*/ 0 w 74"/>
                <a:gd name="T1" fmla="*/ 58 h 113"/>
                <a:gd name="T2" fmla="*/ 3 w 74"/>
                <a:gd name="T3" fmla="*/ 39 h 113"/>
                <a:gd name="T4" fmla="*/ 3 w 74"/>
                <a:gd name="T5" fmla="*/ 26 h 113"/>
                <a:gd name="T6" fmla="*/ 10 w 74"/>
                <a:gd name="T7" fmla="*/ 16 h 113"/>
                <a:gd name="T8" fmla="*/ 16 w 74"/>
                <a:gd name="T9" fmla="*/ 7 h 113"/>
                <a:gd name="T10" fmla="*/ 26 w 74"/>
                <a:gd name="T11" fmla="*/ 3 h 113"/>
                <a:gd name="T12" fmla="*/ 36 w 74"/>
                <a:gd name="T13" fmla="*/ 0 h 113"/>
                <a:gd name="T14" fmla="*/ 45 w 74"/>
                <a:gd name="T15" fmla="*/ 3 h 113"/>
                <a:gd name="T16" fmla="*/ 52 w 74"/>
                <a:gd name="T17" fmla="*/ 7 h 113"/>
                <a:gd name="T18" fmla="*/ 58 w 74"/>
                <a:gd name="T19" fmla="*/ 10 h 113"/>
                <a:gd name="T20" fmla="*/ 65 w 74"/>
                <a:gd name="T21" fmla="*/ 16 h 113"/>
                <a:gd name="T22" fmla="*/ 68 w 74"/>
                <a:gd name="T23" fmla="*/ 23 h 113"/>
                <a:gd name="T24" fmla="*/ 71 w 74"/>
                <a:gd name="T25" fmla="*/ 32 h 113"/>
                <a:gd name="T26" fmla="*/ 74 w 74"/>
                <a:gd name="T27" fmla="*/ 42 h 113"/>
                <a:gd name="T28" fmla="*/ 74 w 74"/>
                <a:gd name="T29" fmla="*/ 58 h 113"/>
                <a:gd name="T30" fmla="*/ 71 w 74"/>
                <a:gd name="T31" fmla="*/ 74 h 113"/>
                <a:gd name="T32" fmla="*/ 68 w 74"/>
                <a:gd name="T33" fmla="*/ 90 h 113"/>
                <a:gd name="T34" fmla="*/ 65 w 74"/>
                <a:gd name="T35" fmla="*/ 100 h 113"/>
                <a:gd name="T36" fmla="*/ 58 w 74"/>
                <a:gd name="T37" fmla="*/ 110 h 113"/>
                <a:gd name="T38" fmla="*/ 48 w 74"/>
                <a:gd name="T39" fmla="*/ 113 h 113"/>
                <a:gd name="T40" fmla="*/ 36 w 74"/>
                <a:gd name="T41" fmla="*/ 113 h 113"/>
                <a:gd name="T42" fmla="*/ 26 w 74"/>
                <a:gd name="T43" fmla="*/ 113 h 113"/>
                <a:gd name="T44" fmla="*/ 19 w 74"/>
                <a:gd name="T45" fmla="*/ 110 h 113"/>
                <a:gd name="T46" fmla="*/ 13 w 74"/>
                <a:gd name="T47" fmla="*/ 103 h 113"/>
                <a:gd name="T48" fmla="*/ 7 w 74"/>
                <a:gd name="T49" fmla="*/ 94 h 113"/>
                <a:gd name="T50" fmla="*/ 3 w 74"/>
                <a:gd name="T51" fmla="*/ 77 h 113"/>
                <a:gd name="T52" fmla="*/ 0 w 74"/>
                <a:gd name="T53" fmla="*/ 58 h 113"/>
                <a:gd name="T54" fmla="*/ 16 w 74"/>
                <a:gd name="T55" fmla="*/ 58 h 113"/>
                <a:gd name="T56" fmla="*/ 16 w 74"/>
                <a:gd name="T57" fmla="*/ 74 h 113"/>
                <a:gd name="T58" fmla="*/ 19 w 74"/>
                <a:gd name="T59" fmla="*/ 87 h 113"/>
                <a:gd name="T60" fmla="*/ 23 w 74"/>
                <a:gd name="T61" fmla="*/ 94 h 113"/>
                <a:gd name="T62" fmla="*/ 29 w 74"/>
                <a:gd name="T63" fmla="*/ 100 h 113"/>
                <a:gd name="T64" fmla="*/ 36 w 74"/>
                <a:gd name="T65" fmla="*/ 100 h 113"/>
                <a:gd name="T66" fmla="*/ 45 w 74"/>
                <a:gd name="T67" fmla="*/ 100 h 113"/>
                <a:gd name="T68" fmla="*/ 52 w 74"/>
                <a:gd name="T69" fmla="*/ 94 h 113"/>
                <a:gd name="T70" fmla="*/ 55 w 74"/>
                <a:gd name="T71" fmla="*/ 87 h 113"/>
                <a:gd name="T72" fmla="*/ 58 w 74"/>
                <a:gd name="T73" fmla="*/ 74 h 113"/>
                <a:gd name="T74" fmla="*/ 58 w 74"/>
                <a:gd name="T75" fmla="*/ 58 h 113"/>
                <a:gd name="T76" fmla="*/ 58 w 74"/>
                <a:gd name="T77" fmla="*/ 42 h 113"/>
                <a:gd name="T78" fmla="*/ 55 w 74"/>
                <a:gd name="T79" fmla="*/ 32 h 113"/>
                <a:gd name="T80" fmla="*/ 52 w 74"/>
                <a:gd name="T81" fmla="*/ 23 h 113"/>
                <a:gd name="T82" fmla="*/ 45 w 74"/>
                <a:gd name="T83" fmla="*/ 16 h 113"/>
                <a:gd name="T84" fmla="*/ 36 w 74"/>
                <a:gd name="T85" fmla="*/ 13 h 113"/>
                <a:gd name="T86" fmla="*/ 29 w 74"/>
                <a:gd name="T87" fmla="*/ 16 h 113"/>
                <a:gd name="T88" fmla="*/ 23 w 74"/>
                <a:gd name="T89" fmla="*/ 23 h 113"/>
                <a:gd name="T90" fmla="*/ 19 w 74"/>
                <a:gd name="T91" fmla="*/ 29 h 113"/>
                <a:gd name="T92" fmla="*/ 16 w 74"/>
                <a:gd name="T93" fmla="*/ 42 h 113"/>
                <a:gd name="T94" fmla="*/ 16 w 74"/>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8"/>
                  </a:moveTo>
                  <a:lnTo>
                    <a:pt x="3" y="39"/>
                  </a:lnTo>
                  <a:lnTo>
                    <a:pt x="3" y="26"/>
                  </a:lnTo>
                  <a:lnTo>
                    <a:pt x="10" y="16"/>
                  </a:lnTo>
                  <a:lnTo>
                    <a:pt x="16" y="7"/>
                  </a:lnTo>
                  <a:lnTo>
                    <a:pt x="26" y="3"/>
                  </a:lnTo>
                  <a:lnTo>
                    <a:pt x="36" y="0"/>
                  </a:lnTo>
                  <a:lnTo>
                    <a:pt x="45" y="3"/>
                  </a:lnTo>
                  <a:lnTo>
                    <a:pt x="52" y="7"/>
                  </a:lnTo>
                  <a:lnTo>
                    <a:pt x="58" y="10"/>
                  </a:lnTo>
                  <a:lnTo>
                    <a:pt x="65" y="16"/>
                  </a:lnTo>
                  <a:lnTo>
                    <a:pt x="68" y="23"/>
                  </a:lnTo>
                  <a:lnTo>
                    <a:pt x="71" y="32"/>
                  </a:lnTo>
                  <a:lnTo>
                    <a:pt x="74" y="42"/>
                  </a:lnTo>
                  <a:lnTo>
                    <a:pt x="74" y="58"/>
                  </a:lnTo>
                  <a:lnTo>
                    <a:pt x="71" y="74"/>
                  </a:lnTo>
                  <a:lnTo>
                    <a:pt x="68" y="90"/>
                  </a:lnTo>
                  <a:lnTo>
                    <a:pt x="65" y="100"/>
                  </a:lnTo>
                  <a:lnTo>
                    <a:pt x="58" y="110"/>
                  </a:lnTo>
                  <a:lnTo>
                    <a:pt x="48" y="113"/>
                  </a:lnTo>
                  <a:lnTo>
                    <a:pt x="36" y="113"/>
                  </a:lnTo>
                  <a:lnTo>
                    <a:pt x="26" y="113"/>
                  </a:lnTo>
                  <a:lnTo>
                    <a:pt x="19" y="110"/>
                  </a:lnTo>
                  <a:lnTo>
                    <a:pt x="13" y="103"/>
                  </a:lnTo>
                  <a:lnTo>
                    <a:pt x="7" y="94"/>
                  </a:lnTo>
                  <a:lnTo>
                    <a:pt x="3" y="77"/>
                  </a:lnTo>
                  <a:lnTo>
                    <a:pt x="0" y="58"/>
                  </a:lnTo>
                  <a:close/>
                  <a:moveTo>
                    <a:pt x="16" y="58"/>
                  </a:moveTo>
                  <a:lnTo>
                    <a:pt x="16" y="74"/>
                  </a:lnTo>
                  <a:lnTo>
                    <a:pt x="19" y="87"/>
                  </a:lnTo>
                  <a:lnTo>
                    <a:pt x="23" y="94"/>
                  </a:lnTo>
                  <a:lnTo>
                    <a:pt x="29" y="100"/>
                  </a:lnTo>
                  <a:lnTo>
                    <a:pt x="36" y="100"/>
                  </a:lnTo>
                  <a:lnTo>
                    <a:pt x="45" y="100"/>
                  </a:lnTo>
                  <a:lnTo>
                    <a:pt x="52" y="94"/>
                  </a:lnTo>
                  <a:lnTo>
                    <a:pt x="55" y="87"/>
                  </a:lnTo>
                  <a:lnTo>
                    <a:pt x="58" y="74"/>
                  </a:lnTo>
                  <a:lnTo>
                    <a:pt x="58" y="58"/>
                  </a:lnTo>
                  <a:lnTo>
                    <a:pt x="58" y="42"/>
                  </a:lnTo>
                  <a:lnTo>
                    <a:pt x="55" y="32"/>
                  </a:lnTo>
                  <a:lnTo>
                    <a:pt x="52" y="23"/>
                  </a:lnTo>
                  <a:lnTo>
                    <a:pt x="45" y="16"/>
                  </a:lnTo>
                  <a:lnTo>
                    <a:pt x="36" y="13"/>
                  </a:lnTo>
                  <a:lnTo>
                    <a:pt x="29" y="16"/>
                  </a:lnTo>
                  <a:lnTo>
                    <a:pt x="23" y="23"/>
                  </a:lnTo>
                  <a:lnTo>
                    <a:pt x="19" y="29"/>
                  </a:lnTo>
                  <a:lnTo>
                    <a:pt x="16" y="42"/>
                  </a:lnTo>
                  <a:lnTo>
                    <a:pt x="16"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73" name="Line 1131"/>
            <p:cNvSpPr>
              <a:spLocks noChangeShapeType="1"/>
            </p:cNvSpPr>
            <p:nvPr/>
          </p:nvSpPr>
          <p:spPr bwMode="auto">
            <a:xfrm flipV="1">
              <a:off x="3039"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74" name="Line 1132"/>
            <p:cNvSpPr>
              <a:spLocks noChangeShapeType="1"/>
            </p:cNvSpPr>
            <p:nvPr/>
          </p:nvSpPr>
          <p:spPr bwMode="auto">
            <a:xfrm>
              <a:off x="3039"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75" name="Line 1133"/>
            <p:cNvSpPr>
              <a:spLocks noChangeShapeType="1"/>
            </p:cNvSpPr>
            <p:nvPr/>
          </p:nvSpPr>
          <p:spPr bwMode="auto">
            <a:xfrm flipV="1">
              <a:off x="3600"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76" name="Line 1134"/>
            <p:cNvSpPr>
              <a:spLocks noChangeShapeType="1"/>
            </p:cNvSpPr>
            <p:nvPr/>
          </p:nvSpPr>
          <p:spPr bwMode="auto">
            <a:xfrm>
              <a:off x="3600"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77" name="Freeform 1135"/>
            <p:cNvSpPr>
              <a:spLocks/>
            </p:cNvSpPr>
            <p:nvPr/>
          </p:nvSpPr>
          <p:spPr bwMode="auto">
            <a:xfrm>
              <a:off x="3519" y="3482"/>
              <a:ext cx="71" cy="113"/>
            </a:xfrm>
            <a:custGeom>
              <a:avLst/>
              <a:gdLst>
                <a:gd name="T0" fmla="*/ 71 w 71"/>
                <a:gd name="T1" fmla="*/ 97 h 113"/>
                <a:gd name="T2" fmla="*/ 71 w 71"/>
                <a:gd name="T3" fmla="*/ 113 h 113"/>
                <a:gd name="T4" fmla="*/ 0 w 71"/>
                <a:gd name="T5" fmla="*/ 113 h 113"/>
                <a:gd name="T6" fmla="*/ 0 w 71"/>
                <a:gd name="T7" fmla="*/ 107 h 113"/>
                <a:gd name="T8" fmla="*/ 0 w 71"/>
                <a:gd name="T9" fmla="*/ 103 h 113"/>
                <a:gd name="T10" fmla="*/ 3 w 71"/>
                <a:gd name="T11" fmla="*/ 97 h 113"/>
                <a:gd name="T12" fmla="*/ 10 w 71"/>
                <a:gd name="T13" fmla="*/ 87 h 113"/>
                <a:gd name="T14" fmla="*/ 16 w 71"/>
                <a:gd name="T15" fmla="*/ 81 h 113"/>
                <a:gd name="T16" fmla="*/ 26 w 71"/>
                <a:gd name="T17" fmla="*/ 71 h 113"/>
                <a:gd name="T18" fmla="*/ 36 w 71"/>
                <a:gd name="T19" fmla="*/ 61 h 113"/>
                <a:gd name="T20" fmla="*/ 45 w 71"/>
                <a:gd name="T21" fmla="*/ 55 h 113"/>
                <a:gd name="T22" fmla="*/ 49 w 71"/>
                <a:gd name="T23" fmla="*/ 48 h 113"/>
                <a:gd name="T24" fmla="*/ 55 w 71"/>
                <a:gd name="T25" fmla="*/ 39 h 113"/>
                <a:gd name="T26" fmla="*/ 55 w 71"/>
                <a:gd name="T27" fmla="*/ 32 h 113"/>
                <a:gd name="T28" fmla="*/ 55 w 71"/>
                <a:gd name="T29" fmla="*/ 26 h 113"/>
                <a:gd name="T30" fmla="*/ 49 w 71"/>
                <a:gd name="T31" fmla="*/ 19 h 113"/>
                <a:gd name="T32" fmla="*/ 42 w 71"/>
                <a:gd name="T33" fmla="*/ 16 h 113"/>
                <a:gd name="T34" fmla="*/ 36 w 71"/>
                <a:gd name="T35" fmla="*/ 13 h 113"/>
                <a:gd name="T36" fmla="*/ 26 w 71"/>
                <a:gd name="T37" fmla="*/ 16 h 113"/>
                <a:gd name="T38" fmla="*/ 20 w 71"/>
                <a:gd name="T39" fmla="*/ 19 h 113"/>
                <a:gd name="T40" fmla="*/ 16 w 71"/>
                <a:gd name="T41" fmla="*/ 26 h 113"/>
                <a:gd name="T42" fmla="*/ 16 w 71"/>
                <a:gd name="T43" fmla="*/ 32 h 113"/>
                <a:gd name="T44" fmla="*/ 0 w 71"/>
                <a:gd name="T45" fmla="*/ 32 h 113"/>
                <a:gd name="T46" fmla="*/ 3 w 71"/>
                <a:gd name="T47" fmla="*/ 23 h 113"/>
                <a:gd name="T48" fmla="*/ 7 w 71"/>
                <a:gd name="T49" fmla="*/ 16 h 113"/>
                <a:gd name="T50" fmla="*/ 10 w 71"/>
                <a:gd name="T51" fmla="*/ 10 h 113"/>
                <a:gd name="T52" fmla="*/ 20 w 71"/>
                <a:gd name="T53" fmla="*/ 7 h 113"/>
                <a:gd name="T54" fmla="*/ 26 w 71"/>
                <a:gd name="T55" fmla="*/ 3 h 113"/>
                <a:gd name="T56" fmla="*/ 36 w 71"/>
                <a:gd name="T57" fmla="*/ 0 h 113"/>
                <a:gd name="T58" fmla="*/ 45 w 71"/>
                <a:gd name="T59" fmla="*/ 3 h 113"/>
                <a:gd name="T60" fmla="*/ 55 w 71"/>
                <a:gd name="T61" fmla="*/ 7 h 113"/>
                <a:gd name="T62" fmla="*/ 62 w 71"/>
                <a:gd name="T63" fmla="*/ 10 h 113"/>
                <a:gd name="T64" fmla="*/ 65 w 71"/>
                <a:gd name="T65" fmla="*/ 16 h 113"/>
                <a:gd name="T66" fmla="*/ 68 w 71"/>
                <a:gd name="T67" fmla="*/ 23 h 113"/>
                <a:gd name="T68" fmla="*/ 71 w 71"/>
                <a:gd name="T69" fmla="*/ 32 h 113"/>
                <a:gd name="T70" fmla="*/ 68 w 71"/>
                <a:gd name="T71" fmla="*/ 39 h 113"/>
                <a:gd name="T72" fmla="*/ 68 w 71"/>
                <a:gd name="T73" fmla="*/ 45 h 113"/>
                <a:gd name="T74" fmla="*/ 65 w 71"/>
                <a:gd name="T75" fmla="*/ 52 h 113"/>
                <a:gd name="T76" fmla="*/ 58 w 71"/>
                <a:gd name="T77" fmla="*/ 58 h 113"/>
                <a:gd name="T78" fmla="*/ 55 w 71"/>
                <a:gd name="T79" fmla="*/ 65 h 113"/>
                <a:gd name="T80" fmla="*/ 49 w 71"/>
                <a:gd name="T81" fmla="*/ 71 h 113"/>
                <a:gd name="T82" fmla="*/ 39 w 71"/>
                <a:gd name="T83" fmla="*/ 77 h 113"/>
                <a:gd name="T84" fmla="*/ 32 w 71"/>
                <a:gd name="T85" fmla="*/ 84 h 113"/>
                <a:gd name="T86" fmla="*/ 26 w 71"/>
                <a:gd name="T87" fmla="*/ 87 h 113"/>
                <a:gd name="T88" fmla="*/ 23 w 71"/>
                <a:gd name="T89" fmla="*/ 90 h 113"/>
                <a:gd name="T90" fmla="*/ 20 w 71"/>
                <a:gd name="T91" fmla="*/ 94 h 113"/>
                <a:gd name="T92" fmla="*/ 16 w 71"/>
                <a:gd name="T93" fmla="*/ 97 h 113"/>
                <a:gd name="T94" fmla="*/ 71 w 71"/>
                <a:gd name="T95" fmla="*/ 97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1"/>
                <a:gd name="T145" fmla="*/ 0 h 113"/>
                <a:gd name="T146" fmla="*/ 71 w 71"/>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1" h="113">
                  <a:moveTo>
                    <a:pt x="71" y="97"/>
                  </a:moveTo>
                  <a:lnTo>
                    <a:pt x="71" y="113"/>
                  </a:lnTo>
                  <a:lnTo>
                    <a:pt x="0" y="113"/>
                  </a:lnTo>
                  <a:lnTo>
                    <a:pt x="0" y="107"/>
                  </a:lnTo>
                  <a:lnTo>
                    <a:pt x="0" y="103"/>
                  </a:lnTo>
                  <a:lnTo>
                    <a:pt x="3" y="97"/>
                  </a:lnTo>
                  <a:lnTo>
                    <a:pt x="10" y="87"/>
                  </a:lnTo>
                  <a:lnTo>
                    <a:pt x="16" y="81"/>
                  </a:lnTo>
                  <a:lnTo>
                    <a:pt x="26" y="71"/>
                  </a:lnTo>
                  <a:lnTo>
                    <a:pt x="36" y="61"/>
                  </a:lnTo>
                  <a:lnTo>
                    <a:pt x="45" y="55"/>
                  </a:lnTo>
                  <a:lnTo>
                    <a:pt x="49" y="48"/>
                  </a:lnTo>
                  <a:lnTo>
                    <a:pt x="55" y="39"/>
                  </a:lnTo>
                  <a:lnTo>
                    <a:pt x="55" y="32"/>
                  </a:lnTo>
                  <a:lnTo>
                    <a:pt x="55" y="26"/>
                  </a:lnTo>
                  <a:lnTo>
                    <a:pt x="49" y="19"/>
                  </a:lnTo>
                  <a:lnTo>
                    <a:pt x="42" y="16"/>
                  </a:lnTo>
                  <a:lnTo>
                    <a:pt x="36" y="13"/>
                  </a:lnTo>
                  <a:lnTo>
                    <a:pt x="26" y="16"/>
                  </a:lnTo>
                  <a:lnTo>
                    <a:pt x="20" y="19"/>
                  </a:lnTo>
                  <a:lnTo>
                    <a:pt x="16" y="26"/>
                  </a:lnTo>
                  <a:lnTo>
                    <a:pt x="16" y="32"/>
                  </a:lnTo>
                  <a:lnTo>
                    <a:pt x="0" y="32"/>
                  </a:lnTo>
                  <a:lnTo>
                    <a:pt x="3" y="23"/>
                  </a:lnTo>
                  <a:lnTo>
                    <a:pt x="7" y="16"/>
                  </a:lnTo>
                  <a:lnTo>
                    <a:pt x="10" y="10"/>
                  </a:lnTo>
                  <a:lnTo>
                    <a:pt x="20" y="7"/>
                  </a:lnTo>
                  <a:lnTo>
                    <a:pt x="26" y="3"/>
                  </a:lnTo>
                  <a:lnTo>
                    <a:pt x="36" y="0"/>
                  </a:lnTo>
                  <a:lnTo>
                    <a:pt x="45" y="3"/>
                  </a:lnTo>
                  <a:lnTo>
                    <a:pt x="55" y="7"/>
                  </a:lnTo>
                  <a:lnTo>
                    <a:pt x="62" y="10"/>
                  </a:lnTo>
                  <a:lnTo>
                    <a:pt x="65" y="16"/>
                  </a:lnTo>
                  <a:lnTo>
                    <a:pt x="68" y="23"/>
                  </a:lnTo>
                  <a:lnTo>
                    <a:pt x="71" y="32"/>
                  </a:lnTo>
                  <a:lnTo>
                    <a:pt x="68" y="39"/>
                  </a:lnTo>
                  <a:lnTo>
                    <a:pt x="68" y="45"/>
                  </a:lnTo>
                  <a:lnTo>
                    <a:pt x="65" y="52"/>
                  </a:lnTo>
                  <a:lnTo>
                    <a:pt x="58" y="58"/>
                  </a:lnTo>
                  <a:lnTo>
                    <a:pt x="55" y="65"/>
                  </a:lnTo>
                  <a:lnTo>
                    <a:pt x="49" y="71"/>
                  </a:lnTo>
                  <a:lnTo>
                    <a:pt x="39" y="77"/>
                  </a:lnTo>
                  <a:lnTo>
                    <a:pt x="32" y="84"/>
                  </a:lnTo>
                  <a:lnTo>
                    <a:pt x="26" y="87"/>
                  </a:lnTo>
                  <a:lnTo>
                    <a:pt x="23" y="90"/>
                  </a:lnTo>
                  <a:lnTo>
                    <a:pt x="20" y="94"/>
                  </a:lnTo>
                  <a:lnTo>
                    <a:pt x="16" y="97"/>
                  </a:lnTo>
                  <a:lnTo>
                    <a:pt x="71" y="9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78" name="Freeform 1136"/>
            <p:cNvSpPr>
              <a:spLocks/>
            </p:cNvSpPr>
            <p:nvPr/>
          </p:nvSpPr>
          <p:spPr bwMode="auto">
            <a:xfrm>
              <a:off x="3606" y="3485"/>
              <a:ext cx="71" cy="110"/>
            </a:xfrm>
            <a:custGeom>
              <a:avLst/>
              <a:gdLst>
                <a:gd name="T0" fmla="*/ 0 w 71"/>
                <a:gd name="T1" fmla="*/ 81 h 110"/>
                <a:gd name="T2" fmla="*/ 13 w 71"/>
                <a:gd name="T3" fmla="*/ 78 h 110"/>
                <a:gd name="T4" fmla="*/ 16 w 71"/>
                <a:gd name="T5" fmla="*/ 87 h 110"/>
                <a:gd name="T6" fmla="*/ 20 w 71"/>
                <a:gd name="T7" fmla="*/ 94 h 110"/>
                <a:gd name="T8" fmla="*/ 26 w 71"/>
                <a:gd name="T9" fmla="*/ 97 h 110"/>
                <a:gd name="T10" fmla="*/ 36 w 71"/>
                <a:gd name="T11" fmla="*/ 97 h 110"/>
                <a:gd name="T12" fmla="*/ 45 w 71"/>
                <a:gd name="T13" fmla="*/ 97 h 110"/>
                <a:gd name="T14" fmla="*/ 52 w 71"/>
                <a:gd name="T15" fmla="*/ 91 h 110"/>
                <a:gd name="T16" fmla="*/ 55 w 71"/>
                <a:gd name="T17" fmla="*/ 84 h 110"/>
                <a:gd name="T18" fmla="*/ 58 w 71"/>
                <a:gd name="T19" fmla="*/ 71 h 110"/>
                <a:gd name="T20" fmla="*/ 55 w 71"/>
                <a:gd name="T21" fmla="*/ 62 h 110"/>
                <a:gd name="T22" fmla="*/ 52 w 71"/>
                <a:gd name="T23" fmla="*/ 55 h 110"/>
                <a:gd name="T24" fmla="*/ 45 w 71"/>
                <a:gd name="T25" fmla="*/ 49 h 110"/>
                <a:gd name="T26" fmla="*/ 36 w 71"/>
                <a:gd name="T27" fmla="*/ 49 h 110"/>
                <a:gd name="T28" fmla="*/ 29 w 71"/>
                <a:gd name="T29" fmla="*/ 49 h 110"/>
                <a:gd name="T30" fmla="*/ 23 w 71"/>
                <a:gd name="T31" fmla="*/ 52 h 110"/>
                <a:gd name="T32" fmla="*/ 20 w 71"/>
                <a:gd name="T33" fmla="*/ 55 h 110"/>
                <a:gd name="T34" fmla="*/ 16 w 71"/>
                <a:gd name="T35" fmla="*/ 58 h 110"/>
                <a:gd name="T36" fmla="*/ 0 w 71"/>
                <a:gd name="T37" fmla="*/ 55 h 110"/>
                <a:gd name="T38" fmla="*/ 13 w 71"/>
                <a:gd name="T39" fmla="*/ 0 h 110"/>
                <a:gd name="T40" fmla="*/ 65 w 71"/>
                <a:gd name="T41" fmla="*/ 0 h 110"/>
                <a:gd name="T42" fmla="*/ 65 w 71"/>
                <a:gd name="T43" fmla="*/ 13 h 110"/>
                <a:gd name="T44" fmla="*/ 23 w 71"/>
                <a:gd name="T45" fmla="*/ 13 h 110"/>
                <a:gd name="T46" fmla="*/ 20 w 71"/>
                <a:gd name="T47" fmla="*/ 42 h 110"/>
                <a:gd name="T48" fmla="*/ 29 w 71"/>
                <a:gd name="T49" fmla="*/ 39 h 110"/>
                <a:gd name="T50" fmla="*/ 39 w 71"/>
                <a:gd name="T51" fmla="*/ 36 h 110"/>
                <a:gd name="T52" fmla="*/ 49 w 71"/>
                <a:gd name="T53" fmla="*/ 36 h 110"/>
                <a:gd name="T54" fmla="*/ 55 w 71"/>
                <a:gd name="T55" fmla="*/ 39 h 110"/>
                <a:gd name="T56" fmla="*/ 62 w 71"/>
                <a:gd name="T57" fmla="*/ 45 h 110"/>
                <a:gd name="T58" fmla="*/ 68 w 71"/>
                <a:gd name="T59" fmla="*/ 52 h 110"/>
                <a:gd name="T60" fmla="*/ 71 w 71"/>
                <a:gd name="T61" fmla="*/ 62 h 110"/>
                <a:gd name="T62" fmla="*/ 71 w 71"/>
                <a:gd name="T63" fmla="*/ 71 h 110"/>
                <a:gd name="T64" fmla="*/ 68 w 71"/>
                <a:gd name="T65" fmla="*/ 87 h 110"/>
                <a:gd name="T66" fmla="*/ 62 w 71"/>
                <a:gd name="T67" fmla="*/ 97 h 110"/>
                <a:gd name="T68" fmla="*/ 55 w 71"/>
                <a:gd name="T69" fmla="*/ 107 h 110"/>
                <a:gd name="T70" fmla="*/ 45 w 71"/>
                <a:gd name="T71" fmla="*/ 110 h 110"/>
                <a:gd name="T72" fmla="*/ 36 w 71"/>
                <a:gd name="T73" fmla="*/ 110 h 110"/>
                <a:gd name="T74" fmla="*/ 26 w 71"/>
                <a:gd name="T75" fmla="*/ 110 h 110"/>
                <a:gd name="T76" fmla="*/ 16 w 71"/>
                <a:gd name="T77" fmla="*/ 107 h 110"/>
                <a:gd name="T78" fmla="*/ 10 w 71"/>
                <a:gd name="T79" fmla="*/ 104 h 110"/>
                <a:gd name="T80" fmla="*/ 4 w 71"/>
                <a:gd name="T81" fmla="*/ 97 h 110"/>
                <a:gd name="T82" fmla="*/ 0 w 71"/>
                <a:gd name="T83" fmla="*/ 91 h 110"/>
                <a:gd name="T84" fmla="*/ 0 w 71"/>
                <a:gd name="T85" fmla="*/ 81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1"/>
                <a:gd name="T130" fmla="*/ 0 h 110"/>
                <a:gd name="T131" fmla="*/ 71 w 71"/>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1" h="110">
                  <a:moveTo>
                    <a:pt x="0" y="81"/>
                  </a:moveTo>
                  <a:lnTo>
                    <a:pt x="13" y="78"/>
                  </a:lnTo>
                  <a:lnTo>
                    <a:pt x="16" y="87"/>
                  </a:lnTo>
                  <a:lnTo>
                    <a:pt x="20" y="94"/>
                  </a:lnTo>
                  <a:lnTo>
                    <a:pt x="26" y="97"/>
                  </a:lnTo>
                  <a:lnTo>
                    <a:pt x="36" y="97"/>
                  </a:lnTo>
                  <a:lnTo>
                    <a:pt x="45" y="97"/>
                  </a:lnTo>
                  <a:lnTo>
                    <a:pt x="52" y="91"/>
                  </a:lnTo>
                  <a:lnTo>
                    <a:pt x="55" y="84"/>
                  </a:lnTo>
                  <a:lnTo>
                    <a:pt x="58" y="71"/>
                  </a:lnTo>
                  <a:lnTo>
                    <a:pt x="55" y="62"/>
                  </a:lnTo>
                  <a:lnTo>
                    <a:pt x="52" y="55"/>
                  </a:lnTo>
                  <a:lnTo>
                    <a:pt x="45" y="49"/>
                  </a:lnTo>
                  <a:lnTo>
                    <a:pt x="36" y="49"/>
                  </a:lnTo>
                  <a:lnTo>
                    <a:pt x="29" y="49"/>
                  </a:lnTo>
                  <a:lnTo>
                    <a:pt x="23" y="52"/>
                  </a:lnTo>
                  <a:lnTo>
                    <a:pt x="20" y="55"/>
                  </a:lnTo>
                  <a:lnTo>
                    <a:pt x="16" y="58"/>
                  </a:lnTo>
                  <a:lnTo>
                    <a:pt x="0" y="55"/>
                  </a:lnTo>
                  <a:lnTo>
                    <a:pt x="13" y="0"/>
                  </a:lnTo>
                  <a:lnTo>
                    <a:pt x="65" y="0"/>
                  </a:lnTo>
                  <a:lnTo>
                    <a:pt x="65" y="13"/>
                  </a:lnTo>
                  <a:lnTo>
                    <a:pt x="23" y="13"/>
                  </a:lnTo>
                  <a:lnTo>
                    <a:pt x="20" y="42"/>
                  </a:lnTo>
                  <a:lnTo>
                    <a:pt x="29" y="39"/>
                  </a:lnTo>
                  <a:lnTo>
                    <a:pt x="39" y="36"/>
                  </a:lnTo>
                  <a:lnTo>
                    <a:pt x="49" y="36"/>
                  </a:lnTo>
                  <a:lnTo>
                    <a:pt x="55" y="39"/>
                  </a:lnTo>
                  <a:lnTo>
                    <a:pt x="62" y="45"/>
                  </a:lnTo>
                  <a:lnTo>
                    <a:pt x="68" y="52"/>
                  </a:lnTo>
                  <a:lnTo>
                    <a:pt x="71" y="62"/>
                  </a:lnTo>
                  <a:lnTo>
                    <a:pt x="71" y="71"/>
                  </a:lnTo>
                  <a:lnTo>
                    <a:pt x="68" y="87"/>
                  </a:lnTo>
                  <a:lnTo>
                    <a:pt x="62" y="97"/>
                  </a:lnTo>
                  <a:lnTo>
                    <a:pt x="55" y="107"/>
                  </a:lnTo>
                  <a:lnTo>
                    <a:pt x="45" y="110"/>
                  </a:lnTo>
                  <a:lnTo>
                    <a:pt x="36" y="110"/>
                  </a:lnTo>
                  <a:lnTo>
                    <a:pt x="26" y="110"/>
                  </a:lnTo>
                  <a:lnTo>
                    <a:pt x="16" y="107"/>
                  </a:lnTo>
                  <a:lnTo>
                    <a:pt x="10" y="104"/>
                  </a:lnTo>
                  <a:lnTo>
                    <a:pt x="4" y="97"/>
                  </a:lnTo>
                  <a:lnTo>
                    <a:pt x="0" y="91"/>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79" name="Line 1137"/>
            <p:cNvSpPr>
              <a:spLocks noChangeShapeType="1"/>
            </p:cNvSpPr>
            <p:nvPr/>
          </p:nvSpPr>
          <p:spPr bwMode="auto">
            <a:xfrm flipV="1">
              <a:off x="3600"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80" name="Line 1138"/>
            <p:cNvSpPr>
              <a:spLocks noChangeShapeType="1"/>
            </p:cNvSpPr>
            <p:nvPr/>
          </p:nvSpPr>
          <p:spPr bwMode="auto">
            <a:xfrm>
              <a:off x="3600"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81" name="Line 1139"/>
            <p:cNvSpPr>
              <a:spLocks noChangeShapeType="1"/>
            </p:cNvSpPr>
            <p:nvPr/>
          </p:nvSpPr>
          <p:spPr bwMode="auto">
            <a:xfrm flipV="1">
              <a:off x="4158"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82" name="Line 1140"/>
            <p:cNvSpPr>
              <a:spLocks noChangeShapeType="1"/>
            </p:cNvSpPr>
            <p:nvPr/>
          </p:nvSpPr>
          <p:spPr bwMode="auto">
            <a:xfrm>
              <a:off x="4158"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83" name="Freeform 1141"/>
            <p:cNvSpPr>
              <a:spLocks/>
            </p:cNvSpPr>
            <p:nvPr/>
          </p:nvSpPr>
          <p:spPr bwMode="auto">
            <a:xfrm>
              <a:off x="4081" y="3482"/>
              <a:ext cx="70" cy="113"/>
            </a:xfrm>
            <a:custGeom>
              <a:avLst/>
              <a:gdLst>
                <a:gd name="T0" fmla="*/ 0 w 70"/>
                <a:gd name="T1" fmla="*/ 84 h 113"/>
                <a:gd name="T2" fmla="*/ 12 w 70"/>
                <a:gd name="T3" fmla="*/ 81 h 113"/>
                <a:gd name="T4" fmla="*/ 16 w 70"/>
                <a:gd name="T5" fmla="*/ 90 h 113"/>
                <a:gd name="T6" fmla="*/ 19 w 70"/>
                <a:gd name="T7" fmla="*/ 97 h 113"/>
                <a:gd name="T8" fmla="*/ 25 w 70"/>
                <a:gd name="T9" fmla="*/ 100 h 113"/>
                <a:gd name="T10" fmla="*/ 35 w 70"/>
                <a:gd name="T11" fmla="*/ 100 h 113"/>
                <a:gd name="T12" fmla="*/ 41 w 70"/>
                <a:gd name="T13" fmla="*/ 100 h 113"/>
                <a:gd name="T14" fmla="*/ 51 w 70"/>
                <a:gd name="T15" fmla="*/ 94 h 113"/>
                <a:gd name="T16" fmla="*/ 54 w 70"/>
                <a:gd name="T17" fmla="*/ 87 h 113"/>
                <a:gd name="T18" fmla="*/ 58 w 70"/>
                <a:gd name="T19" fmla="*/ 81 h 113"/>
                <a:gd name="T20" fmla="*/ 54 w 70"/>
                <a:gd name="T21" fmla="*/ 71 h 113"/>
                <a:gd name="T22" fmla="*/ 51 w 70"/>
                <a:gd name="T23" fmla="*/ 65 h 113"/>
                <a:gd name="T24" fmla="*/ 45 w 70"/>
                <a:gd name="T25" fmla="*/ 58 h 113"/>
                <a:gd name="T26" fmla="*/ 35 w 70"/>
                <a:gd name="T27" fmla="*/ 58 h 113"/>
                <a:gd name="T28" fmla="*/ 32 w 70"/>
                <a:gd name="T29" fmla="*/ 58 h 113"/>
                <a:gd name="T30" fmla="*/ 25 w 70"/>
                <a:gd name="T31" fmla="*/ 58 h 113"/>
                <a:gd name="T32" fmla="*/ 25 w 70"/>
                <a:gd name="T33" fmla="*/ 45 h 113"/>
                <a:gd name="T34" fmla="*/ 29 w 70"/>
                <a:gd name="T35" fmla="*/ 48 h 113"/>
                <a:gd name="T36" fmla="*/ 29 w 70"/>
                <a:gd name="T37" fmla="*/ 48 h 113"/>
                <a:gd name="T38" fmla="*/ 35 w 70"/>
                <a:gd name="T39" fmla="*/ 45 h 113"/>
                <a:gd name="T40" fmla="*/ 45 w 70"/>
                <a:gd name="T41" fmla="*/ 42 h 113"/>
                <a:gd name="T42" fmla="*/ 48 w 70"/>
                <a:gd name="T43" fmla="*/ 39 h 113"/>
                <a:gd name="T44" fmla="*/ 51 w 70"/>
                <a:gd name="T45" fmla="*/ 29 h 113"/>
                <a:gd name="T46" fmla="*/ 48 w 70"/>
                <a:gd name="T47" fmla="*/ 23 h 113"/>
                <a:gd name="T48" fmla="*/ 45 w 70"/>
                <a:gd name="T49" fmla="*/ 19 h 113"/>
                <a:gd name="T50" fmla="*/ 38 w 70"/>
                <a:gd name="T51" fmla="*/ 16 h 113"/>
                <a:gd name="T52" fmla="*/ 32 w 70"/>
                <a:gd name="T53" fmla="*/ 13 h 113"/>
                <a:gd name="T54" fmla="*/ 25 w 70"/>
                <a:gd name="T55" fmla="*/ 16 h 113"/>
                <a:gd name="T56" fmla="*/ 19 w 70"/>
                <a:gd name="T57" fmla="*/ 19 h 113"/>
                <a:gd name="T58" fmla="*/ 16 w 70"/>
                <a:gd name="T59" fmla="*/ 26 h 113"/>
                <a:gd name="T60" fmla="*/ 16 w 70"/>
                <a:gd name="T61" fmla="*/ 32 h 113"/>
                <a:gd name="T62" fmla="*/ 0 w 70"/>
                <a:gd name="T63" fmla="*/ 29 h 113"/>
                <a:gd name="T64" fmla="*/ 3 w 70"/>
                <a:gd name="T65" fmla="*/ 19 h 113"/>
                <a:gd name="T66" fmla="*/ 9 w 70"/>
                <a:gd name="T67" fmla="*/ 10 h 113"/>
                <a:gd name="T68" fmla="*/ 19 w 70"/>
                <a:gd name="T69" fmla="*/ 3 h 113"/>
                <a:gd name="T70" fmla="*/ 32 w 70"/>
                <a:gd name="T71" fmla="*/ 0 h 113"/>
                <a:gd name="T72" fmla="*/ 41 w 70"/>
                <a:gd name="T73" fmla="*/ 3 h 113"/>
                <a:gd name="T74" fmla="*/ 48 w 70"/>
                <a:gd name="T75" fmla="*/ 7 h 113"/>
                <a:gd name="T76" fmla="*/ 54 w 70"/>
                <a:gd name="T77" fmla="*/ 10 h 113"/>
                <a:gd name="T78" fmla="*/ 61 w 70"/>
                <a:gd name="T79" fmla="*/ 16 h 113"/>
                <a:gd name="T80" fmla="*/ 64 w 70"/>
                <a:gd name="T81" fmla="*/ 23 h 113"/>
                <a:gd name="T82" fmla="*/ 64 w 70"/>
                <a:gd name="T83" fmla="*/ 29 h 113"/>
                <a:gd name="T84" fmla="*/ 64 w 70"/>
                <a:gd name="T85" fmla="*/ 36 h 113"/>
                <a:gd name="T86" fmla="*/ 61 w 70"/>
                <a:gd name="T87" fmla="*/ 42 h 113"/>
                <a:gd name="T88" fmla="*/ 54 w 70"/>
                <a:gd name="T89" fmla="*/ 48 h 113"/>
                <a:gd name="T90" fmla="*/ 48 w 70"/>
                <a:gd name="T91" fmla="*/ 52 h 113"/>
                <a:gd name="T92" fmla="*/ 58 w 70"/>
                <a:gd name="T93" fmla="*/ 55 h 113"/>
                <a:gd name="T94" fmla="*/ 64 w 70"/>
                <a:gd name="T95" fmla="*/ 61 h 113"/>
                <a:gd name="T96" fmla="*/ 70 w 70"/>
                <a:gd name="T97" fmla="*/ 68 h 113"/>
                <a:gd name="T98" fmla="*/ 70 w 70"/>
                <a:gd name="T99" fmla="*/ 81 h 113"/>
                <a:gd name="T100" fmla="*/ 70 w 70"/>
                <a:gd name="T101" fmla="*/ 87 h 113"/>
                <a:gd name="T102" fmla="*/ 67 w 70"/>
                <a:gd name="T103" fmla="*/ 97 h 113"/>
                <a:gd name="T104" fmla="*/ 61 w 70"/>
                <a:gd name="T105" fmla="*/ 103 h 113"/>
                <a:gd name="T106" fmla="*/ 51 w 70"/>
                <a:gd name="T107" fmla="*/ 110 h 113"/>
                <a:gd name="T108" fmla="*/ 45 w 70"/>
                <a:gd name="T109" fmla="*/ 113 h 113"/>
                <a:gd name="T110" fmla="*/ 32 w 70"/>
                <a:gd name="T111" fmla="*/ 113 h 113"/>
                <a:gd name="T112" fmla="*/ 25 w 70"/>
                <a:gd name="T113" fmla="*/ 113 h 113"/>
                <a:gd name="T114" fmla="*/ 16 w 70"/>
                <a:gd name="T115" fmla="*/ 110 h 113"/>
                <a:gd name="T116" fmla="*/ 9 w 70"/>
                <a:gd name="T117" fmla="*/ 107 h 113"/>
                <a:gd name="T118" fmla="*/ 3 w 70"/>
                <a:gd name="T119" fmla="*/ 100 h 113"/>
                <a:gd name="T120" fmla="*/ 0 w 70"/>
                <a:gd name="T121" fmla="*/ 94 h 113"/>
                <a:gd name="T122" fmla="*/ 0 w 70"/>
                <a:gd name="T123" fmla="*/ 84 h 1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0"/>
                <a:gd name="T187" fmla="*/ 0 h 113"/>
                <a:gd name="T188" fmla="*/ 70 w 70"/>
                <a:gd name="T189" fmla="*/ 113 h 11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0" h="113">
                  <a:moveTo>
                    <a:pt x="0" y="84"/>
                  </a:moveTo>
                  <a:lnTo>
                    <a:pt x="12" y="81"/>
                  </a:lnTo>
                  <a:lnTo>
                    <a:pt x="16" y="90"/>
                  </a:lnTo>
                  <a:lnTo>
                    <a:pt x="19" y="97"/>
                  </a:lnTo>
                  <a:lnTo>
                    <a:pt x="25" y="100"/>
                  </a:lnTo>
                  <a:lnTo>
                    <a:pt x="35" y="100"/>
                  </a:lnTo>
                  <a:lnTo>
                    <a:pt x="41" y="100"/>
                  </a:lnTo>
                  <a:lnTo>
                    <a:pt x="51" y="94"/>
                  </a:lnTo>
                  <a:lnTo>
                    <a:pt x="54" y="87"/>
                  </a:lnTo>
                  <a:lnTo>
                    <a:pt x="58" y="81"/>
                  </a:lnTo>
                  <a:lnTo>
                    <a:pt x="54" y="71"/>
                  </a:lnTo>
                  <a:lnTo>
                    <a:pt x="51" y="65"/>
                  </a:lnTo>
                  <a:lnTo>
                    <a:pt x="45" y="58"/>
                  </a:lnTo>
                  <a:lnTo>
                    <a:pt x="35" y="58"/>
                  </a:lnTo>
                  <a:lnTo>
                    <a:pt x="32" y="58"/>
                  </a:lnTo>
                  <a:lnTo>
                    <a:pt x="25" y="58"/>
                  </a:lnTo>
                  <a:lnTo>
                    <a:pt x="25" y="45"/>
                  </a:lnTo>
                  <a:lnTo>
                    <a:pt x="29" y="48"/>
                  </a:lnTo>
                  <a:lnTo>
                    <a:pt x="35" y="45"/>
                  </a:lnTo>
                  <a:lnTo>
                    <a:pt x="45" y="42"/>
                  </a:lnTo>
                  <a:lnTo>
                    <a:pt x="48" y="39"/>
                  </a:lnTo>
                  <a:lnTo>
                    <a:pt x="51" y="29"/>
                  </a:lnTo>
                  <a:lnTo>
                    <a:pt x="48" y="23"/>
                  </a:lnTo>
                  <a:lnTo>
                    <a:pt x="45" y="19"/>
                  </a:lnTo>
                  <a:lnTo>
                    <a:pt x="38" y="16"/>
                  </a:lnTo>
                  <a:lnTo>
                    <a:pt x="32" y="13"/>
                  </a:lnTo>
                  <a:lnTo>
                    <a:pt x="25" y="16"/>
                  </a:lnTo>
                  <a:lnTo>
                    <a:pt x="19" y="19"/>
                  </a:lnTo>
                  <a:lnTo>
                    <a:pt x="16" y="26"/>
                  </a:lnTo>
                  <a:lnTo>
                    <a:pt x="16" y="32"/>
                  </a:lnTo>
                  <a:lnTo>
                    <a:pt x="0" y="29"/>
                  </a:lnTo>
                  <a:lnTo>
                    <a:pt x="3" y="19"/>
                  </a:lnTo>
                  <a:lnTo>
                    <a:pt x="9" y="10"/>
                  </a:lnTo>
                  <a:lnTo>
                    <a:pt x="19" y="3"/>
                  </a:lnTo>
                  <a:lnTo>
                    <a:pt x="32" y="0"/>
                  </a:lnTo>
                  <a:lnTo>
                    <a:pt x="41" y="3"/>
                  </a:lnTo>
                  <a:lnTo>
                    <a:pt x="48" y="7"/>
                  </a:lnTo>
                  <a:lnTo>
                    <a:pt x="54" y="10"/>
                  </a:lnTo>
                  <a:lnTo>
                    <a:pt x="61" y="16"/>
                  </a:lnTo>
                  <a:lnTo>
                    <a:pt x="64" y="23"/>
                  </a:lnTo>
                  <a:lnTo>
                    <a:pt x="64" y="29"/>
                  </a:lnTo>
                  <a:lnTo>
                    <a:pt x="64" y="36"/>
                  </a:lnTo>
                  <a:lnTo>
                    <a:pt x="61" y="42"/>
                  </a:lnTo>
                  <a:lnTo>
                    <a:pt x="54" y="48"/>
                  </a:lnTo>
                  <a:lnTo>
                    <a:pt x="48" y="52"/>
                  </a:lnTo>
                  <a:lnTo>
                    <a:pt x="58" y="55"/>
                  </a:lnTo>
                  <a:lnTo>
                    <a:pt x="64" y="61"/>
                  </a:lnTo>
                  <a:lnTo>
                    <a:pt x="70" y="68"/>
                  </a:lnTo>
                  <a:lnTo>
                    <a:pt x="70" y="81"/>
                  </a:lnTo>
                  <a:lnTo>
                    <a:pt x="70" y="87"/>
                  </a:lnTo>
                  <a:lnTo>
                    <a:pt x="67" y="97"/>
                  </a:lnTo>
                  <a:lnTo>
                    <a:pt x="61" y="103"/>
                  </a:lnTo>
                  <a:lnTo>
                    <a:pt x="51" y="110"/>
                  </a:lnTo>
                  <a:lnTo>
                    <a:pt x="45" y="113"/>
                  </a:lnTo>
                  <a:lnTo>
                    <a:pt x="32" y="113"/>
                  </a:lnTo>
                  <a:lnTo>
                    <a:pt x="25" y="113"/>
                  </a:lnTo>
                  <a:lnTo>
                    <a:pt x="16" y="110"/>
                  </a:lnTo>
                  <a:lnTo>
                    <a:pt x="9" y="107"/>
                  </a:lnTo>
                  <a:lnTo>
                    <a:pt x="3" y="100"/>
                  </a:lnTo>
                  <a:lnTo>
                    <a:pt x="0" y="94"/>
                  </a:lnTo>
                  <a:lnTo>
                    <a:pt x="0" y="8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84" name="Freeform 1142"/>
            <p:cNvSpPr>
              <a:spLocks noEditPoints="1"/>
            </p:cNvSpPr>
            <p:nvPr/>
          </p:nvSpPr>
          <p:spPr bwMode="auto">
            <a:xfrm>
              <a:off x="4164" y="3482"/>
              <a:ext cx="75" cy="113"/>
            </a:xfrm>
            <a:custGeom>
              <a:avLst/>
              <a:gdLst>
                <a:gd name="T0" fmla="*/ 0 w 75"/>
                <a:gd name="T1" fmla="*/ 58 h 113"/>
                <a:gd name="T2" fmla="*/ 0 w 75"/>
                <a:gd name="T3" fmla="*/ 39 h 113"/>
                <a:gd name="T4" fmla="*/ 4 w 75"/>
                <a:gd name="T5" fmla="*/ 26 h 113"/>
                <a:gd name="T6" fmla="*/ 10 w 75"/>
                <a:gd name="T7" fmla="*/ 16 h 113"/>
                <a:gd name="T8" fmla="*/ 17 w 75"/>
                <a:gd name="T9" fmla="*/ 7 h 113"/>
                <a:gd name="T10" fmla="*/ 26 w 75"/>
                <a:gd name="T11" fmla="*/ 3 h 113"/>
                <a:gd name="T12" fmla="*/ 36 w 75"/>
                <a:gd name="T13" fmla="*/ 0 h 113"/>
                <a:gd name="T14" fmla="*/ 46 w 75"/>
                <a:gd name="T15" fmla="*/ 3 h 113"/>
                <a:gd name="T16" fmla="*/ 52 w 75"/>
                <a:gd name="T17" fmla="*/ 7 h 113"/>
                <a:gd name="T18" fmla="*/ 58 w 75"/>
                <a:gd name="T19" fmla="*/ 10 h 113"/>
                <a:gd name="T20" fmla="*/ 65 w 75"/>
                <a:gd name="T21" fmla="*/ 16 h 113"/>
                <a:gd name="T22" fmla="*/ 68 w 75"/>
                <a:gd name="T23" fmla="*/ 23 h 113"/>
                <a:gd name="T24" fmla="*/ 71 w 75"/>
                <a:gd name="T25" fmla="*/ 32 h 113"/>
                <a:gd name="T26" fmla="*/ 71 w 75"/>
                <a:gd name="T27" fmla="*/ 42 h 113"/>
                <a:gd name="T28" fmla="*/ 75 w 75"/>
                <a:gd name="T29" fmla="*/ 58 h 113"/>
                <a:gd name="T30" fmla="*/ 71 w 75"/>
                <a:gd name="T31" fmla="*/ 74 h 113"/>
                <a:gd name="T32" fmla="*/ 68 w 75"/>
                <a:gd name="T33" fmla="*/ 90 h 113"/>
                <a:gd name="T34" fmla="*/ 65 w 75"/>
                <a:gd name="T35" fmla="*/ 100 h 113"/>
                <a:gd name="T36" fmla="*/ 58 w 75"/>
                <a:gd name="T37" fmla="*/ 110 h 113"/>
                <a:gd name="T38" fmla="*/ 49 w 75"/>
                <a:gd name="T39" fmla="*/ 113 h 113"/>
                <a:gd name="T40" fmla="*/ 36 w 75"/>
                <a:gd name="T41" fmla="*/ 113 h 113"/>
                <a:gd name="T42" fmla="*/ 26 w 75"/>
                <a:gd name="T43" fmla="*/ 113 h 113"/>
                <a:gd name="T44" fmla="*/ 20 w 75"/>
                <a:gd name="T45" fmla="*/ 110 h 113"/>
                <a:gd name="T46" fmla="*/ 10 w 75"/>
                <a:gd name="T47" fmla="*/ 103 h 113"/>
                <a:gd name="T48" fmla="*/ 7 w 75"/>
                <a:gd name="T49" fmla="*/ 94 h 113"/>
                <a:gd name="T50" fmla="*/ 0 w 75"/>
                <a:gd name="T51" fmla="*/ 77 h 113"/>
                <a:gd name="T52" fmla="*/ 0 w 75"/>
                <a:gd name="T53" fmla="*/ 58 h 113"/>
                <a:gd name="T54" fmla="*/ 17 w 75"/>
                <a:gd name="T55" fmla="*/ 58 h 113"/>
                <a:gd name="T56" fmla="*/ 17 w 75"/>
                <a:gd name="T57" fmla="*/ 74 h 113"/>
                <a:gd name="T58" fmla="*/ 17 w 75"/>
                <a:gd name="T59" fmla="*/ 87 h 113"/>
                <a:gd name="T60" fmla="*/ 20 w 75"/>
                <a:gd name="T61" fmla="*/ 94 h 113"/>
                <a:gd name="T62" fmla="*/ 29 w 75"/>
                <a:gd name="T63" fmla="*/ 100 h 113"/>
                <a:gd name="T64" fmla="*/ 36 w 75"/>
                <a:gd name="T65" fmla="*/ 100 h 113"/>
                <a:gd name="T66" fmla="*/ 46 w 75"/>
                <a:gd name="T67" fmla="*/ 100 h 113"/>
                <a:gd name="T68" fmla="*/ 52 w 75"/>
                <a:gd name="T69" fmla="*/ 94 h 113"/>
                <a:gd name="T70" fmla="*/ 55 w 75"/>
                <a:gd name="T71" fmla="*/ 87 h 113"/>
                <a:gd name="T72" fmla="*/ 58 w 75"/>
                <a:gd name="T73" fmla="*/ 74 h 113"/>
                <a:gd name="T74" fmla="*/ 58 w 75"/>
                <a:gd name="T75" fmla="*/ 58 h 113"/>
                <a:gd name="T76" fmla="*/ 58 w 75"/>
                <a:gd name="T77" fmla="*/ 42 h 113"/>
                <a:gd name="T78" fmla="*/ 55 w 75"/>
                <a:gd name="T79" fmla="*/ 32 h 113"/>
                <a:gd name="T80" fmla="*/ 52 w 75"/>
                <a:gd name="T81" fmla="*/ 23 h 113"/>
                <a:gd name="T82" fmla="*/ 46 w 75"/>
                <a:gd name="T83" fmla="*/ 16 h 113"/>
                <a:gd name="T84" fmla="*/ 36 w 75"/>
                <a:gd name="T85" fmla="*/ 13 h 113"/>
                <a:gd name="T86" fmla="*/ 29 w 75"/>
                <a:gd name="T87" fmla="*/ 16 h 113"/>
                <a:gd name="T88" fmla="*/ 23 w 75"/>
                <a:gd name="T89" fmla="*/ 23 h 113"/>
                <a:gd name="T90" fmla="*/ 17 w 75"/>
                <a:gd name="T91" fmla="*/ 29 h 113"/>
                <a:gd name="T92" fmla="*/ 17 w 75"/>
                <a:gd name="T93" fmla="*/ 42 h 113"/>
                <a:gd name="T94" fmla="*/ 17 w 75"/>
                <a:gd name="T95" fmla="*/ 58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
                <a:gd name="T145" fmla="*/ 0 h 113"/>
                <a:gd name="T146" fmla="*/ 75 w 75"/>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 h="113">
                  <a:moveTo>
                    <a:pt x="0" y="58"/>
                  </a:moveTo>
                  <a:lnTo>
                    <a:pt x="0" y="39"/>
                  </a:lnTo>
                  <a:lnTo>
                    <a:pt x="4" y="26"/>
                  </a:lnTo>
                  <a:lnTo>
                    <a:pt x="10" y="16"/>
                  </a:lnTo>
                  <a:lnTo>
                    <a:pt x="17" y="7"/>
                  </a:lnTo>
                  <a:lnTo>
                    <a:pt x="26" y="3"/>
                  </a:lnTo>
                  <a:lnTo>
                    <a:pt x="36" y="0"/>
                  </a:lnTo>
                  <a:lnTo>
                    <a:pt x="46" y="3"/>
                  </a:lnTo>
                  <a:lnTo>
                    <a:pt x="52" y="7"/>
                  </a:lnTo>
                  <a:lnTo>
                    <a:pt x="58" y="10"/>
                  </a:lnTo>
                  <a:lnTo>
                    <a:pt x="65" y="16"/>
                  </a:lnTo>
                  <a:lnTo>
                    <a:pt x="68" y="23"/>
                  </a:lnTo>
                  <a:lnTo>
                    <a:pt x="71" y="32"/>
                  </a:lnTo>
                  <a:lnTo>
                    <a:pt x="71" y="42"/>
                  </a:lnTo>
                  <a:lnTo>
                    <a:pt x="75" y="58"/>
                  </a:lnTo>
                  <a:lnTo>
                    <a:pt x="71" y="74"/>
                  </a:lnTo>
                  <a:lnTo>
                    <a:pt x="68" y="90"/>
                  </a:lnTo>
                  <a:lnTo>
                    <a:pt x="65" y="100"/>
                  </a:lnTo>
                  <a:lnTo>
                    <a:pt x="58" y="110"/>
                  </a:lnTo>
                  <a:lnTo>
                    <a:pt x="49" y="113"/>
                  </a:lnTo>
                  <a:lnTo>
                    <a:pt x="36" y="113"/>
                  </a:lnTo>
                  <a:lnTo>
                    <a:pt x="26" y="113"/>
                  </a:lnTo>
                  <a:lnTo>
                    <a:pt x="20" y="110"/>
                  </a:lnTo>
                  <a:lnTo>
                    <a:pt x="10" y="103"/>
                  </a:lnTo>
                  <a:lnTo>
                    <a:pt x="7" y="94"/>
                  </a:lnTo>
                  <a:lnTo>
                    <a:pt x="0" y="77"/>
                  </a:lnTo>
                  <a:lnTo>
                    <a:pt x="0" y="58"/>
                  </a:lnTo>
                  <a:close/>
                  <a:moveTo>
                    <a:pt x="17" y="58"/>
                  </a:moveTo>
                  <a:lnTo>
                    <a:pt x="17" y="74"/>
                  </a:lnTo>
                  <a:lnTo>
                    <a:pt x="17" y="87"/>
                  </a:lnTo>
                  <a:lnTo>
                    <a:pt x="20" y="94"/>
                  </a:lnTo>
                  <a:lnTo>
                    <a:pt x="29" y="100"/>
                  </a:lnTo>
                  <a:lnTo>
                    <a:pt x="36" y="100"/>
                  </a:lnTo>
                  <a:lnTo>
                    <a:pt x="46" y="100"/>
                  </a:lnTo>
                  <a:lnTo>
                    <a:pt x="52" y="94"/>
                  </a:lnTo>
                  <a:lnTo>
                    <a:pt x="55" y="87"/>
                  </a:lnTo>
                  <a:lnTo>
                    <a:pt x="58" y="74"/>
                  </a:lnTo>
                  <a:lnTo>
                    <a:pt x="58" y="58"/>
                  </a:lnTo>
                  <a:lnTo>
                    <a:pt x="58" y="42"/>
                  </a:lnTo>
                  <a:lnTo>
                    <a:pt x="55" y="32"/>
                  </a:lnTo>
                  <a:lnTo>
                    <a:pt x="52" y="23"/>
                  </a:lnTo>
                  <a:lnTo>
                    <a:pt x="46" y="16"/>
                  </a:lnTo>
                  <a:lnTo>
                    <a:pt x="36" y="13"/>
                  </a:lnTo>
                  <a:lnTo>
                    <a:pt x="29" y="16"/>
                  </a:lnTo>
                  <a:lnTo>
                    <a:pt x="23" y="23"/>
                  </a:lnTo>
                  <a:lnTo>
                    <a:pt x="17" y="29"/>
                  </a:lnTo>
                  <a:lnTo>
                    <a:pt x="17" y="42"/>
                  </a:lnTo>
                  <a:lnTo>
                    <a:pt x="17"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85" name="Line 1143"/>
            <p:cNvSpPr>
              <a:spLocks noChangeShapeType="1"/>
            </p:cNvSpPr>
            <p:nvPr/>
          </p:nvSpPr>
          <p:spPr bwMode="auto">
            <a:xfrm flipV="1">
              <a:off x="4158" y="3347"/>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86" name="Line 1144"/>
            <p:cNvSpPr>
              <a:spLocks noChangeShapeType="1"/>
            </p:cNvSpPr>
            <p:nvPr/>
          </p:nvSpPr>
          <p:spPr bwMode="auto">
            <a:xfrm>
              <a:off x="4158"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687" name="Rectangle 1145"/>
            <p:cNvSpPr>
              <a:spLocks noChangeArrowheads="1"/>
            </p:cNvSpPr>
            <p:nvPr/>
          </p:nvSpPr>
          <p:spPr bwMode="auto">
            <a:xfrm>
              <a:off x="913" y="1553"/>
              <a:ext cx="3467" cy="1836"/>
            </a:xfrm>
            <a:prstGeom prst="rect">
              <a:avLst/>
            </a:prstGeom>
            <a:noFill/>
            <a:ln w="9525">
              <a:solidFill>
                <a:srgbClr val="000000"/>
              </a:solidFill>
              <a:miter lim="800000"/>
              <a:headEnd/>
              <a:tailEnd/>
            </a:ln>
          </p:spPr>
          <p:txBody>
            <a:bodyPr/>
            <a:lstStyle/>
            <a:p>
              <a:endParaRPr lang="en-US" dirty="0">
                <a:latin typeface="Consolas" panose="020B0609020204030204" pitchFamily="49" charset="0"/>
              </a:endParaRPr>
            </a:p>
          </p:txBody>
        </p:sp>
        <p:sp>
          <p:nvSpPr>
            <p:cNvPr id="280688" name="Freeform 1146"/>
            <p:cNvSpPr>
              <a:spLocks/>
            </p:cNvSpPr>
            <p:nvPr/>
          </p:nvSpPr>
          <p:spPr bwMode="auto">
            <a:xfrm>
              <a:off x="2393" y="3718"/>
              <a:ext cx="39" cy="109"/>
            </a:xfrm>
            <a:custGeom>
              <a:avLst/>
              <a:gdLst>
                <a:gd name="T0" fmla="*/ 39 w 39"/>
                <a:gd name="T1" fmla="*/ 96 h 109"/>
                <a:gd name="T2" fmla="*/ 39 w 39"/>
                <a:gd name="T3" fmla="*/ 109 h 109"/>
                <a:gd name="T4" fmla="*/ 33 w 39"/>
                <a:gd name="T5" fmla="*/ 109 h 109"/>
                <a:gd name="T6" fmla="*/ 29 w 39"/>
                <a:gd name="T7" fmla="*/ 109 h 109"/>
                <a:gd name="T8" fmla="*/ 23 w 39"/>
                <a:gd name="T9" fmla="*/ 109 h 109"/>
                <a:gd name="T10" fmla="*/ 17 w 39"/>
                <a:gd name="T11" fmla="*/ 109 h 109"/>
                <a:gd name="T12" fmla="*/ 13 w 39"/>
                <a:gd name="T13" fmla="*/ 106 h 109"/>
                <a:gd name="T14" fmla="*/ 13 w 39"/>
                <a:gd name="T15" fmla="*/ 103 h 109"/>
                <a:gd name="T16" fmla="*/ 10 w 39"/>
                <a:gd name="T17" fmla="*/ 96 h 109"/>
                <a:gd name="T18" fmla="*/ 10 w 39"/>
                <a:gd name="T19" fmla="*/ 87 h 109"/>
                <a:gd name="T20" fmla="*/ 10 w 39"/>
                <a:gd name="T21" fmla="*/ 41 h 109"/>
                <a:gd name="T22" fmla="*/ 0 w 39"/>
                <a:gd name="T23" fmla="*/ 41 h 109"/>
                <a:gd name="T24" fmla="*/ 0 w 39"/>
                <a:gd name="T25" fmla="*/ 29 h 109"/>
                <a:gd name="T26" fmla="*/ 10 w 39"/>
                <a:gd name="T27" fmla="*/ 29 h 109"/>
                <a:gd name="T28" fmla="*/ 10 w 39"/>
                <a:gd name="T29" fmla="*/ 9 h 109"/>
                <a:gd name="T30" fmla="*/ 26 w 39"/>
                <a:gd name="T31" fmla="*/ 0 h 109"/>
                <a:gd name="T32" fmla="*/ 26 w 39"/>
                <a:gd name="T33" fmla="*/ 29 h 109"/>
                <a:gd name="T34" fmla="*/ 39 w 39"/>
                <a:gd name="T35" fmla="*/ 29 h 109"/>
                <a:gd name="T36" fmla="*/ 39 w 39"/>
                <a:gd name="T37" fmla="*/ 41 h 109"/>
                <a:gd name="T38" fmla="*/ 26 w 39"/>
                <a:gd name="T39" fmla="*/ 41 h 109"/>
                <a:gd name="T40" fmla="*/ 26 w 39"/>
                <a:gd name="T41" fmla="*/ 87 h 109"/>
                <a:gd name="T42" fmla="*/ 26 w 39"/>
                <a:gd name="T43" fmla="*/ 93 h 109"/>
                <a:gd name="T44" fmla="*/ 26 w 39"/>
                <a:gd name="T45" fmla="*/ 93 h 109"/>
                <a:gd name="T46" fmla="*/ 26 w 39"/>
                <a:gd name="T47" fmla="*/ 96 h 109"/>
                <a:gd name="T48" fmla="*/ 26 w 39"/>
                <a:gd name="T49" fmla="*/ 96 h 109"/>
                <a:gd name="T50" fmla="*/ 29 w 39"/>
                <a:gd name="T51" fmla="*/ 96 h 109"/>
                <a:gd name="T52" fmla="*/ 33 w 39"/>
                <a:gd name="T53" fmla="*/ 96 h 109"/>
                <a:gd name="T54" fmla="*/ 36 w 39"/>
                <a:gd name="T55" fmla="*/ 96 h 109"/>
                <a:gd name="T56" fmla="*/ 39 w 39"/>
                <a:gd name="T57" fmla="*/ 96 h 1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9"/>
                <a:gd name="T88" fmla="*/ 0 h 109"/>
                <a:gd name="T89" fmla="*/ 39 w 39"/>
                <a:gd name="T90" fmla="*/ 109 h 1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9" h="109">
                  <a:moveTo>
                    <a:pt x="39" y="96"/>
                  </a:moveTo>
                  <a:lnTo>
                    <a:pt x="39" y="109"/>
                  </a:lnTo>
                  <a:lnTo>
                    <a:pt x="33" y="109"/>
                  </a:lnTo>
                  <a:lnTo>
                    <a:pt x="29" y="109"/>
                  </a:lnTo>
                  <a:lnTo>
                    <a:pt x="23" y="109"/>
                  </a:lnTo>
                  <a:lnTo>
                    <a:pt x="17" y="109"/>
                  </a:lnTo>
                  <a:lnTo>
                    <a:pt x="13" y="106"/>
                  </a:lnTo>
                  <a:lnTo>
                    <a:pt x="13" y="103"/>
                  </a:lnTo>
                  <a:lnTo>
                    <a:pt x="10" y="96"/>
                  </a:lnTo>
                  <a:lnTo>
                    <a:pt x="10" y="87"/>
                  </a:lnTo>
                  <a:lnTo>
                    <a:pt x="10" y="41"/>
                  </a:lnTo>
                  <a:lnTo>
                    <a:pt x="0" y="41"/>
                  </a:lnTo>
                  <a:lnTo>
                    <a:pt x="0" y="29"/>
                  </a:lnTo>
                  <a:lnTo>
                    <a:pt x="10" y="29"/>
                  </a:lnTo>
                  <a:lnTo>
                    <a:pt x="10" y="9"/>
                  </a:lnTo>
                  <a:lnTo>
                    <a:pt x="26" y="0"/>
                  </a:lnTo>
                  <a:lnTo>
                    <a:pt x="26" y="29"/>
                  </a:lnTo>
                  <a:lnTo>
                    <a:pt x="39" y="29"/>
                  </a:lnTo>
                  <a:lnTo>
                    <a:pt x="39" y="41"/>
                  </a:lnTo>
                  <a:lnTo>
                    <a:pt x="26" y="41"/>
                  </a:lnTo>
                  <a:lnTo>
                    <a:pt x="26" y="87"/>
                  </a:lnTo>
                  <a:lnTo>
                    <a:pt x="26" y="93"/>
                  </a:lnTo>
                  <a:lnTo>
                    <a:pt x="26" y="96"/>
                  </a:lnTo>
                  <a:lnTo>
                    <a:pt x="29" y="96"/>
                  </a:lnTo>
                  <a:lnTo>
                    <a:pt x="33" y="96"/>
                  </a:lnTo>
                  <a:lnTo>
                    <a:pt x="36" y="96"/>
                  </a:lnTo>
                  <a:lnTo>
                    <a:pt x="39" y="96"/>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89" name="Freeform 1147"/>
            <p:cNvSpPr>
              <a:spLocks/>
            </p:cNvSpPr>
            <p:nvPr/>
          </p:nvSpPr>
          <p:spPr bwMode="auto">
            <a:xfrm>
              <a:off x="2445" y="3714"/>
              <a:ext cx="65" cy="113"/>
            </a:xfrm>
            <a:custGeom>
              <a:avLst/>
              <a:gdLst>
                <a:gd name="T0" fmla="*/ 0 w 65"/>
                <a:gd name="T1" fmla="*/ 113 h 113"/>
                <a:gd name="T2" fmla="*/ 0 w 65"/>
                <a:gd name="T3" fmla="*/ 0 h 113"/>
                <a:gd name="T4" fmla="*/ 16 w 65"/>
                <a:gd name="T5" fmla="*/ 0 h 113"/>
                <a:gd name="T6" fmla="*/ 16 w 65"/>
                <a:gd name="T7" fmla="*/ 42 h 113"/>
                <a:gd name="T8" fmla="*/ 23 w 65"/>
                <a:gd name="T9" fmla="*/ 36 h 113"/>
                <a:gd name="T10" fmla="*/ 29 w 65"/>
                <a:gd name="T11" fmla="*/ 33 h 113"/>
                <a:gd name="T12" fmla="*/ 39 w 65"/>
                <a:gd name="T13" fmla="*/ 29 h 113"/>
                <a:gd name="T14" fmla="*/ 45 w 65"/>
                <a:gd name="T15" fmla="*/ 33 h 113"/>
                <a:gd name="T16" fmla="*/ 52 w 65"/>
                <a:gd name="T17" fmla="*/ 36 h 113"/>
                <a:gd name="T18" fmla="*/ 58 w 65"/>
                <a:gd name="T19" fmla="*/ 39 h 113"/>
                <a:gd name="T20" fmla="*/ 61 w 65"/>
                <a:gd name="T21" fmla="*/ 45 h 113"/>
                <a:gd name="T22" fmla="*/ 61 w 65"/>
                <a:gd name="T23" fmla="*/ 52 h 113"/>
                <a:gd name="T24" fmla="*/ 65 w 65"/>
                <a:gd name="T25" fmla="*/ 62 h 113"/>
                <a:gd name="T26" fmla="*/ 65 w 65"/>
                <a:gd name="T27" fmla="*/ 113 h 113"/>
                <a:gd name="T28" fmla="*/ 48 w 65"/>
                <a:gd name="T29" fmla="*/ 113 h 113"/>
                <a:gd name="T30" fmla="*/ 48 w 65"/>
                <a:gd name="T31" fmla="*/ 62 h 113"/>
                <a:gd name="T32" fmla="*/ 48 w 65"/>
                <a:gd name="T33" fmla="*/ 55 h 113"/>
                <a:gd name="T34" fmla="*/ 45 w 65"/>
                <a:gd name="T35" fmla="*/ 49 h 113"/>
                <a:gd name="T36" fmla="*/ 39 w 65"/>
                <a:gd name="T37" fmla="*/ 45 h 113"/>
                <a:gd name="T38" fmla="*/ 32 w 65"/>
                <a:gd name="T39" fmla="*/ 42 h 113"/>
                <a:gd name="T40" fmla="*/ 29 w 65"/>
                <a:gd name="T41" fmla="*/ 45 h 113"/>
                <a:gd name="T42" fmla="*/ 23 w 65"/>
                <a:gd name="T43" fmla="*/ 45 h 113"/>
                <a:gd name="T44" fmla="*/ 19 w 65"/>
                <a:gd name="T45" fmla="*/ 52 h 113"/>
                <a:gd name="T46" fmla="*/ 16 w 65"/>
                <a:gd name="T47" fmla="*/ 55 h 113"/>
                <a:gd name="T48" fmla="*/ 16 w 65"/>
                <a:gd name="T49" fmla="*/ 62 h 113"/>
                <a:gd name="T50" fmla="*/ 16 w 65"/>
                <a:gd name="T51" fmla="*/ 71 h 113"/>
                <a:gd name="T52" fmla="*/ 16 w 65"/>
                <a:gd name="T53" fmla="*/ 113 h 113"/>
                <a:gd name="T54" fmla="*/ 0 w 65"/>
                <a:gd name="T55" fmla="*/ 113 h 1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5"/>
                <a:gd name="T85" fmla="*/ 0 h 113"/>
                <a:gd name="T86" fmla="*/ 65 w 65"/>
                <a:gd name="T87" fmla="*/ 113 h 1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5" h="113">
                  <a:moveTo>
                    <a:pt x="0" y="113"/>
                  </a:moveTo>
                  <a:lnTo>
                    <a:pt x="0" y="0"/>
                  </a:lnTo>
                  <a:lnTo>
                    <a:pt x="16" y="0"/>
                  </a:lnTo>
                  <a:lnTo>
                    <a:pt x="16" y="42"/>
                  </a:lnTo>
                  <a:lnTo>
                    <a:pt x="23" y="36"/>
                  </a:lnTo>
                  <a:lnTo>
                    <a:pt x="29" y="33"/>
                  </a:lnTo>
                  <a:lnTo>
                    <a:pt x="39" y="29"/>
                  </a:lnTo>
                  <a:lnTo>
                    <a:pt x="45" y="33"/>
                  </a:lnTo>
                  <a:lnTo>
                    <a:pt x="52" y="36"/>
                  </a:lnTo>
                  <a:lnTo>
                    <a:pt x="58" y="39"/>
                  </a:lnTo>
                  <a:lnTo>
                    <a:pt x="61" y="45"/>
                  </a:lnTo>
                  <a:lnTo>
                    <a:pt x="61" y="52"/>
                  </a:lnTo>
                  <a:lnTo>
                    <a:pt x="65" y="62"/>
                  </a:lnTo>
                  <a:lnTo>
                    <a:pt x="65" y="113"/>
                  </a:lnTo>
                  <a:lnTo>
                    <a:pt x="48" y="113"/>
                  </a:lnTo>
                  <a:lnTo>
                    <a:pt x="48" y="62"/>
                  </a:lnTo>
                  <a:lnTo>
                    <a:pt x="48" y="55"/>
                  </a:lnTo>
                  <a:lnTo>
                    <a:pt x="45" y="49"/>
                  </a:lnTo>
                  <a:lnTo>
                    <a:pt x="39" y="45"/>
                  </a:lnTo>
                  <a:lnTo>
                    <a:pt x="32" y="42"/>
                  </a:lnTo>
                  <a:lnTo>
                    <a:pt x="29" y="45"/>
                  </a:lnTo>
                  <a:lnTo>
                    <a:pt x="23" y="45"/>
                  </a:lnTo>
                  <a:lnTo>
                    <a:pt x="19" y="52"/>
                  </a:lnTo>
                  <a:lnTo>
                    <a:pt x="16" y="55"/>
                  </a:lnTo>
                  <a:lnTo>
                    <a:pt x="16" y="62"/>
                  </a:lnTo>
                  <a:lnTo>
                    <a:pt x="16" y="71"/>
                  </a:lnTo>
                  <a:lnTo>
                    <a:pt x="16" y="113"/>
                  </a:lnTo>
                  <a:lnTo>
                    <a:pt x="0" y="11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0" name="Freeform 1148"/>
            <p:cNvSpPr>
              <a:spLocks/>
            </p:cNvSpPr>
            <p:nvPr/>
          </p:nvSpPr>
          <p:spPr bwMode="auto">
            <a:xfrm>
              <a:off x="2532" y="3743"/>
              <a:ext cx="42" cy="84"/>
            </a:xfrm>
            <a:custGeom>
              <a:avLst/>
              <a:gdLst>
                <a:gd name="T0" fmla="*/ 0 w 42"/>
                <a:gd name="T1" fmla="*/ 84 h 84"/>
                <a:gd name="T2" fmla="*/ 0 w 42"/>
                <a:gd name="T3" fmla="*/ 4 h 84"/>
                <a:gd name="T4" fmla="*/ 13 w 42"/>
                <a:gd name="T5" fmla="*/ 4 h 84"/>
                <a:gd name="T6" fmla="*/ 13 w 42"/>
                <a:gd name="T7" fmla="*/ 13 h 84"/>
                <a:gd name="T8" fmla="*/ 16 w 42"/>
                <a:gd name="T9" fmla="*/ 7 h 84"/>
                <a:gd name="T10" fmla="*/ 20 w 42"/>
                <a:gd name="T11" fmla="*/ 4 h 84"/>
                <a:gd name="T12" fmla="*/ 23 w 42"/>
                <a:gd name="T13" fmla="*/ 4 h 84"/>
                <a:gd name="T14" fmla="*/ 29 w 42"/>
                <a:gd name="T15" fmla="*/ 0 h 84"/>
                <a:gd name="T16" fmla="*/ 36 w 42"/>
                <a:gd name="T17" fmla="*/ 4 h 84"/>
                <a:gd name="T18" fmla="*/ 42 w 42"/>
                <a:gd name="T19" fmla="*/ 7 h 84"/>
                <a:gd name="T20" fmla="*/ 36 w 42"/>
                <a:gd name="T21" fmla="*/ 20 h 84"/>
                <a:gd name="T22" fmla="*/ 32 w 42"/>
                <a:gd name="T23" fmla="*/ 16 h 84"/>
                <a:gd name="T24" fmla="*/ 26 w 42"/>
                <a:gd name="T25" fmla="*/ 13 h 84"/>
                <a:gd name="T26" fmla="*/ 23 w 42"/>
                <a:gd name="T27" fmla="*/ 16 h 84"/>
                <a:gd name="T28" fmla="*/ 20 w 42"/>
                <a:gd name="T29" fmla="*/ 16 h 84"/>
                <a:gd name="T30" fmla="*/ 16 w 42"/>
                <a:gd name="T31" fmla="*/ 20 h 84"/>
                <a:gd name="T32" fmla="*/ 16 w 42"/>
                <a:gd name="T33" fmla="*/ 26 h 84"/>
                <a:gd name="T34" fmla="*/ 13 w 42"/>
                <a:gd name="T35" fmla="*/ 33 h 84"/>
                <a:gd name="T36" fmla="*/ 13 w 42"/>
                <a:gd name="T37" fmla="*/ 42 h 84"/>
                <a:gd name="T38" fmla="*/ 13 w 42"/>
                <a:gd name="T39" fmla="*/ 84 h 84"/>
                <a:gd name="T40" fmla="*/ 0 w 42"/>
                <a:gd name="T41" fmla="*/ 84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84"/>
                <a:gd name="T65" fmla="*/ 42 w 42"/>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84">
                  <a:moveTo>
                    <a:pt x="0" y="84"/>
                  </a:moveTo>
                  <a:lnTo>
                    <a:pt x="0" y="4"/>
                  </a:lnTo>
                  <a:lnTo>
                    <a:pt x="13" y="4"/>
                  </a:lnTo>
                  <a:lnTo>
                    <a:pt x="13" y="13"/>
                  </a:lnTo>
                  <a:lnTo>
                    <a:pt x="16" y="7"/>
                  </a:lnTo>
                  <a:lnTo>
                    <a:pt x="20" y="4"/>
                  </a:lnTo>
                  <a:lnTo>
                    <a:pt x="23" y="4"/>
                  </a:lnTo>
                  <a:lnTo>
                    <a:pt x="29" y="0"/>
                  </a:lnTo>
                  <a:lnTo>
                    <a:pt x="36" y="4"/>
                  </a:lnTo>
                  <a:lnTo>
                    <a:pt x="42" y="7"/>
                  </a:lnTo>
                  <a:lnTo>
                    <a:pt x="36" y="20"/>
                  </a:lnTo>
                  <a:lnTo>
                    <a:pt x="32" y="16"/>
                  </a:lnTo>
                  <a:lnTo>
                    <a:pt x="26" y="13"/>
                  </a:lnTo>
                  <a:lnTo>
                    <a:pt x="23" y="16"/>
                  </a:lnTo>
                  <a:lnTo>
                    <a:pt x="20" y="16"/>
                  </a:lnTo>
                  <a:lnTo>
                    <a:pt x="16" y="20"/>
                  </a:lnTo>
                  <a:lnTo>
                    <a:pt x="16" y="26"/>
                  </a:lnTo>
                  <a:lnTo>
                    <a:pt x="13" y="33"/>
                  </a:lnTo>
                  <a:lnTo>
                    <a:pt x="13" y="42"/>
                  </a:lnTo>
                  <a:lnTo>
                    <a:pt x="13" y="84"/>
                  </a:lnTo>
                  <a:lnTo>
                    <a:pt x="0" y="8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1" name="Freeform 1149"/>
            <p:cNvSpPr>
              <a:spLocks noEditPoints="1"/>
            </p:cNvSpPr>
            <p:nvPr/>
          </p:nvSpPr>
          <p:spPr bwMode="auto">
            <a:xfrm>
              <a:off x="2577" y="3743"/>
              <a:ext cx="75" cy="84"/>
            </a:xfrm>
            <a:custGeom>
              <a:avLst/>
              <a:gdLst>
                <a:gd name="T0" fmla="*/ 58 w 75"/>
                <a:gd name="T1" fmla="*/ 58 h 84"/>
                <a:gd name="T2" fmla="*/ 71 w 75"/>
                <a:gd name="T3" fmla="*/ 62 h 84"/>
                <a:gd name="T4" fmla="*/ 68 w 75"/>
                <a:gd name="T5" fmla="*/ 71 h 84"/>
                <a:gd name="T6" fmla="*/ 62 w 75"/>
                <a:gd name="T7" fmla="*/ 81 h 84"/>
                <a:gd name="T8" fmla="*/ 49 w 75"/>
                <a:gd name="T9" fmla="*/ 84 h 84"/>
                <a:gd name="T10" fmla="*/ 36 w 75"/>
                <a:gd name="T11" fmla="*/ 84 h 84"/>
                <a:gd name="T12" fmla="*/ 26 w 75"/>
                <a:gd name="T13" fmla="*/ 84 h 84"/>
                <a:gd name="T14" fmla="*/ 16 w 75"/>
                <a:gd name="T15" fmla="*/ 81 h 84"/>
                <a:gd name="T16" fmla="*/ 10 w 75"/>
                <a:gd name="T17" fmla="*/ 75 h 84"/>
                <a:gd name="T18" fmla="*/ 4 w 75"/>
                <a:gd name="T19" fmla="*/ 68 h 84"/>
                <a:gd name="T20" fmla="*/ 0 w 75"/>
                <a:gd name="T21" fmla="*/ 55 h 84"/>
                <a:gd name="T22" fmla="*/ 0 w 75"/>
                <a:gd name="T23" fmla="*/ 45 h 84"/>
                <a:gd name="T24" fmla="*/ 0 w 75"/>
                <a:gd name="T25" fmla="*/ 33 h 84"/>
                <a:gd name="T26" fmla="*/ 4 w 75"/>
                <a:gd name="T27" fmla="*/ 23 h 84"/>
                <a:gd name="T28" fmla="*/ 10 w 75"/>
                <a:gd name="T29" fmla="*/ 13 h 84"/>
                <a:gd name="T30" fmla="*/ 16 w 75"/>
                <a:gd name="T31" fmla="*/ 7 h 84"/>
                <a:gd name="T32" fmla="*/ 26 w 75"/>
                <a:gd name="T33" fmla="*/ 4 h 84"/>
                <a:gd name="T34" fmla="*/ 36 w 75"/>
                <a:gd name="T35" fmla="*/ 0 h 84"/>
                <a:gd name="T36" fmla="*/ 45 w 75"/>
                <a:gd name="T37" fmla="*/ 4 h 84"/>
                <a:gd name="T38" fmla="*/ 55 w 75"/>
                <a:gd name="T39" fmla="*/ 7 h 84"/>
                <a:gd name="T40" fmla="*/ 62 w 75"/>
                <a:gd name="T41" fmla="*/ 13 h 84"/>
                <a:gd name="T42" fmla="*/ 68 w 75"/>
                <a:gd name="T43" fmla="*/ 20 h 84"/>
                <a:gd name="T44" fmla="*/ 71 w 75"/>
                <a:gd name="T45" fmla="*/ 33 h 84"/>
                <a:gd name="T46" fmla="*/ 75 w 75"/>
                <a:gd name="T47" fmla="*/ 42 h 84"/>
                <a:gd name="T48" fmla="*/ 75 w 75"/>
                <a:gd name="T49" fmla="*/ 45 h 84"/>
                <a:gd name="T50" fmla="*/ 75 w 75"/>
                <a:gd name="T51" fmla="*/ 45 h 84"/>
                <a:gd name="T52" fmla="*/ 13 w 75"/>
                <a:gd name="T53" fmla="*/ 45 h 84"/>
                <a:gd name="T54" fmla="*/ 16 w 75"/>
                <a:gd name="T55" fmla="*/ 58 h 84"/>
                <a:gd name="T56" fmla="*/ 20 w 75"/>
                <a:gd name="T57" fmla="*/ 65 h 84"/>
                <a:gd name="T58" fmla="*/ 29 w 75"/>
                <a:gd name="T59" fmla="*/ 71 h 84"/>
                <a:gd name="T60" fmla="*/ 39 w 75"/>
                <a:gd name="T61" fmla="*/ 71 h 84"/>
                <a:gd name="T62" fmla="*/ 45 w 75"/>
                <a:gd name="T63" fmla="*/ 71 h 84"/>
                <a:gd name="T64" fmla="*/ 49 w 75"/>
                <a:gd name="T65" fmla="*/ 71 h 84"/>
                <a:gd name="T66" fmla="*/ 55 w 75"/>
                <a:gd name="T67" fmla="*/ 65 h 84"/>
                <a:gd name="T68" fmla="*/ 58 w 75"/>
                <a:gd name="T69" fmla="*/ 58 h 84"/>
                <a:gd name="T70" fmla="*/ 13 w 75"/>
                <a:gd name="T71" fmla="*/ 33 h 84"/>
                <a:gd name="T72" fmla="*/ 58 w 75"/>
                <a:gd name="T73" fmla="*/ 33 h 84"/>
                <a:gd name="T74" fmla="*/ 58 w 75"/>
                <a:gd name="T75" fmla="*/ 26 h 84"/>
                <a:gd name="T76" fmla="*/ 52 w 75"/>
                <a:gd name="T77" fmla="*/ 23 h 84"/>
                <a:gd name="T78" fmla="*/ 45 w 75"/>
                <a:gd name="T79" fmla="*/ 16 h 84"/>
                <a:gd name="T80" fmla="*/ 36 w 75"/>
                <a:gd name="T81" fmla="*/ 13 h 84"/>
                <a:gd name="T82" fmla="*/ 26 w 75"/>
                <a:gd name="T83" fmla="*/ 16 h 84"/>
                <a:gd name="T84" fmla="*/ 20 w 75"/>
                <a:gd name="T85" fmla="*/ 20 h 84"/>
                <a:gd name="T86" fmla="*/ 16 w 75"/>
                <a:gd name="T87" fmla="*/ 26 h 84"/>
                <a:gd name="T88" fmla="*/ 13 w 75"/>
                <a:gd name="T89" fmla="*/ 33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5"/>
                <a:gd name="T136" fmla="*/ 0 h 84"/>
                <a:gd name="T137" fmla="*/ 75 w 75"/>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5" h="84">
                  <a:moveTo>
                    <a:pt x="58" y="58"/>
                  </a:moveTo>
                  <a:lnTo>
                    <a:pt x="71" y="62"/>
                  </a:lnTo>
                  <a:lnTo>
                    <a:pt x="68" y="71"/>
                  </a:lnTo>
                  <a:lnTo>
                    <a:pt x="62" y="81"/>
                  </a:lnTo>
                  <a:lnTo>
                    <a:pt x="49" y="84"/>
                  </a:lnTo>
                  <a:lnTo>
                    <a:pt x="36" y="84"/>
                  </a:lnTo>
                  <a:lnTo>
                    <a:pt x="26" y="84"/>
                  </a:lnTo>
                  <a:lnTo>
                    <a:pt x="16" y="81"/>
                  </a:lnTo>
                  <a:lnTo>
                    <a:pt x="10" y="75"/>
                  </a:lnTo>
                  <a:lnTo>
                    <a:pt x="4" y="68"/>
                  </a:lnTo>
                  <a:lnTo>
                    <a:pt x="0" y="55"/>
                  </a:lnTo>
                  <a:lnTo>
                    <a:pt x="0" y="45"/>
                  </a:lnTo>
                  <a:lnTo>
                    <a:pt x="0" y="33"/>
                  </a:lnTo>
                  <a:lnTo>
                    <a:pt x="4" y="23"/>
                  </a:lnTo>
                  <a:lnTo>
                    <a:pt x="10" y="13"/>
                  </a:lnTo>
                  <a:lnTo>
                    <a:pt x="16" y="7"/>
                  </a:lnTo>
                  <a:lnTo>
                    <a:pt x="26" y="4"/>
                  </a:lnTo>
                  <a:lnTo>
                    <a:pt x="36" y="0"/>
                  </a:lnTo>
                  <a:lnTo>
                    <a:pt x="45" y="4"/>
                  </a:lnTo>
                  <a:lnTo>
                    <a:pt x="55" y="7"/>
                  </a:lnTo>
                  <a:lnTo>
                    <a:pt x="62" y="13"/>
                  </a:lnTo>
                  <a:lnTo>
                    <a:pt x="68" y="20"/>
                  </a:lnTo>
                  <a:lnTo>
                    <a:pt x="71" y="33"/>
                  </a:lnTo>
                  <a:lnTo>
                    <a:pt x="75" y="42"/>
                  </a:lnTo>
                  <a:lnTo>
                    <a:pt x="75" y="45"/>
                  </a:lnTo>
                  <a:lnTo>
                    <a:pt x="13" y="45"/>
                  </a:lnTo>
                  <a:lnTo>
                    <a:pt x="16" y="58"/>
                  </a:lnTo>
                  <a:lnTo>
                    <a:pt x="20" y="65"/>
                  </a:lnTo>
                  <a:lnTo>
                    <a:pt x="29" y="71"/>
                  </a:lnTo>
                  <a:lnTo>
                    <a:pt x="39" y="71"/>
                  </a:lnTo>
                  <a:lnTo>
                    <a:pt x="45" y="71"/>
                  </a:lnTo>
                  <a:lnTo>
                    <a:pt x="49" y="71"/>
                  </a:lnTo>
                  <a:lnTo>
                    <a:pt x="55" y="65"/>
                  </a:lnTo>
                  <a:lnTo>
                    <a:pt x="58" y="58"/>
                  </a:lnTo>
                  <a:close/>
                  <a:moveTo>
                    <a:pt x="13" y="33"/>
                  </a:moveTo>
                  <a:lnTo>
                    <a:pt x="58" y="33"/>
                  </a:lnTo>
                  <a:lnTo>
                    <a:pt x="58" y="26"/>
                  </a:lnTo>
                  <a:lnTo>
                    <a:pt x="52" y="23"/>
                  </a:lnTo>
                  <a:lnTo>
                    <a:pt x="45" y="16"/>
                  </a:lnTo>
                  <a:lnTo>
                    <a:pt x="36" y="13"/>
                  </a:lnTo>
                  <a:lnTo>
                    <a:pt x="26" y="16"/>
                  </a:lnTo>
                  <a:lnTo>
                    <a:pt x="20" y="20"/>
                  </a:lnTo>
                  <a:lnTo>
                    <a:pt x="16" y="26"/>
                  </a:lnTo>
                  <a:lnTo>
                    <a:pt x="13" y="33"/>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2" name="Freeform 1150"/>
            <p:cNvSpPr>
              <a:spLocks noEditPoints="1"/>
            </p:cNvSpPr>
            <p:nvPr/>
          </p:nvSpPr>
          <p:spPr bwMode="auto">
            <a:xfrm>
              <a:off x="2664" y="3743"/>
              <a:ext cx="71" cy="84"/>
            </a:xfrm>
            <a:custGeom>
              <a:avLst/>
              <a:gdLst>
                <a:gd name="T0" fmla="*/ 46 w 71"/>
                <a:gd name="T1" fmla="*/ 81 h 84"/>
                <a:gd name="T2" fmla="*/ 33 w 71"/>
                <a:gd name="T3" fmla="*/ 84 h 84"/>
                <a:gd name="T4" fmla="*/ 13 w 71"/>
                <a:gd name="T5" fmla="*/ 84 h 84"/>
                <a:gd name="T6" fmla="*/ 0 w 71"/>
                <a:gd name="T7" fmla="*/ 71 h 84"/>
                <a:gd name="T8" fmla="*/ 0 w 71"/>
                <a:gd name="T9" fmla="*/ 58 h 84"/>
                <a:gd name="T10" fmla="*/ 4 w 71"/>
                <a:gd name="T11" fmla="*/ 49 h 84"/>
                <a:gd name="T12" fmla="*/ 13 w 71"/>
                <a:gd name="T13" fmla="*/ 42 h 84"/>
                <a:gd name="T14" fmla="*/ 23 w 71"/>
                <a:gd name="T15" fmla="*/ 39 h 84"/>
                <a:gd name="T16" fmla="*/ 42 w 71"/>
                <a:gd name="T17" fmla="*/ 36 h 84"/>
                <a:gd name="T18" fmla="*/ 52 w 71"/>
                <a:gd name="T19" fmla="*/ 29 h 84"/>
                <a:gd name="T20" fmla="*/ 49 w 71"/>
                <a:gd name="T21" fmla="*/ 23 h 84"/>
                <a:gd name="T22" fmla="*/ 42 w 71"/>
                <a:gd name="T23" fmla="*/ 16 h 84"/>
                <a:gd name="T24" fmla="*/ 26 w 71"/>
                <a:gd name="T25" fmla="*/ 16 h 84"/>
                <a:gd name="T26" fmla="*/ 17 w 71"/>
                <a:gd name="T27" fmla="*/ 23 h 84"/>
                <a:gd name="T28" fmla="*/ 0 w 71"/>
                <a:gd name="T29" fmla="*/ 26 h 84"/>
                <a:gd name="T30" fmla="*/ 7 w 71"/>
                <a:gd name="T31" fmla="*/ 13 h 84"/>
                <a:gd name="T32" fmla="*/ 20 w 71"/>
                <a:gd name="T33" fmla="*/ 4 h 84"/>
                <a:gd name="T34" fmla="*/ 36 w 71"/>
                <a:gd name="T35" fmla="*/ 0 h 84"/>
                <a:gd name="T36" fmla="*/ 52 w 71"/>
                <a:gd name="T37" fmla="*/ 4 h 84"/>
                <a:gd name="T38" fmla="*/ 62 w 71"/>
                <a:gd name="T39" fmla="*/ 10 h 84"/>
                <a:gd name="T40" fmla="*/ 65 w 71"/>
                <a:gd name="T41" fmla="*/ 20 h 84"/>
                <a:gd name="T42" fmla="*/ 68 w 71"/>
                <a:gd name="T43" fmla="*/ 33 h 84"/>
                <a:gd name="T44" fmla="*/ 68 w 71"/>
                <a:gd name="T45" fmla="*/ 58 h 84"/>
                <a:gd name="T46" fmla="*/ 68 w 71"/>
                <a:gd name="T47" fmla="*/ 75 h 84"/>
                <a:gd name="T48" fmla="*/ 71 w 71"/>
                <a:gd name="T49" fmla="*/ 84 h 84"/>
                <a:gd name="T50" fmla="*/ 55 w 71"/>
                <a:gd name="T51" fmla="*/ 81 h 84"/>
                <a:gd name="T52" fmla="*/ 52 w 71"/>
                <a:gd name="T53" fmla="*/ 45 h 84"/>
                <a:gd name="T54" fmla="*/ 29 w 71"/>
                <a:gd name="T55" fmla="*/ 49 h 84"/>
                <a:gd name="T56" fmla="*/ 20 w 71"/>
                <a:gd name="T57" fmla="*/ 52 h 84"/>
                <a:gd name="T58" fmla="*/ 17 w 71"/>
                <a:gd name="T59" fmla="*/ 55 h 84"/>
                <a:gd name="T60" fmla="*/ 13 w 71"/>
                <a:gd name="T61" fmla="*/ 62 h 84"/>
                <a:gd name="T62" fmla="*/ 17 w 71"/>
                <a:gd name="T63" fmla="*/ 71 h 84"/>
                <a:gd name="T64" fmla="*/ 29 w 71"/>
                <a:gd name="T65" fmla="*/ 71 h 84"/>
                <a:gd name="T66" fmla="*/ 39 w 71"/>
                <a:gd name="T67" fmla="*/ 68 h 84"/>
                <a:gd name="T68" fmla="*/ 49 w 71"/>
                <a:gd name="T69" fmla="*/ 62 h 84"/>
                <a:gd name="T70" fmla="*/ 52 w 71"/>
                <a:gd name="T71" fmla="*/ 49 h 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1"/>
                <a:gd name="T109" fmla="*/ 0 h 84"/>
                <a:gd name="T110" fmla="*/ 71 w 71"/>
                <a:gd name="T111" fmla="*/ 84 h 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1" h="84">
                  <a:moveTo>
                    <a:pt x="52" y="75"/>
                  </a:moveTo>
                  <a:lnTo>
                    <a:pt x="46" y="81"/>
                  </a:lnTo>
                  <a:lnTo>
                    <a:pt x="39" y="84"/>
                  </a:lnTo>
                  <a:lnTo>
                    <a:pt x="33" y="84"/>
                  </a:lnTo>
                  <a:lnTo>
                    <a:pt x="23" y="84"/>
                  </a:lnTo>
                  <a:lnTo>
                    <a:pt x="13" y="84"/>
                  </a:lnTo>
                  <a:lnTo>
                    <a:pt x="7" y="78"/>
                  </a:lnTo>
                  <a:lnTo>
                    <a:pt x="0" y="71"/>
                  </a:lnTo>
                  <a:lnTo>
                    <a:pt x="0" y="62"/>
                  </a:lnTo>
                  <a:lnTo>
                    <a:pt x="0" y="58"/>
                  </a:lnTo>
                  <a:lnTo>
                    <a:pt x="0" y="52"/>
                  </a:lnTo>
                  <a:lnTo>
                    <a:pt x="4" y="49"/>
                  </a:lnTo>
                  <a:lnTo>
                    <a:pt x="7" y="42"/>
                  </a:lnTo>
                  <a:lnTo>
                    <a:pt x="13" y="42"/>
                  </a:lnTo>
                  <a:lnTo>
                    <a:pt x="17" y="39"/>
                  </a:lnTo>
                  <a:lnTo>
                    <a:pt x="23" y="39"/>
                  </a:lnTo>
                  <a:lnTo>
                    <a:pt x="29" y="36"/>
                  </a:lnTo>
                  <a:lnTo>
                    <a:pt x="42" y="36"/>
                  </a:lnTo>
                  <a:lnTo>
                    <a:pt x="52" y="33"/>
                  </a:lnTo>
                  <a:lnTo>
                    <a:pt x="52" y="29"/>
                  </a:lnTo>
                  <a:lnTo>
                    <a:pt x="49" y="23"/>
                  </a:lnTo>
                  <a:lnTo>
                    <a:pt x="46" y="20"/>
                  </a:lnTo>
                  <a:lnTo>
                    <a:pt x="42" y="16"/>
                  </a:lnTo>
                  <a:lnTo>
                    <a:pt x="33" y="13"/>
                  </a:lnTo>
                  <a:lnTo>
                    <a:pt x="26" y="16"/>
                  </a:lnTo>
                  <a:lnTo>
                    <a:pt x="20" y="16"/>
                  </a:lnTo>
                  <a:lnTo>
                    <a:pt x="17" y="23"/>
                  </a:lnTo>
                  <a:lnTo>
                    <a:pt x="17" y="26"/>
                  </a:lnTo>
                  <a:lnTo>
                    <a:pt x="0" y="26"/>
                  </a:lnTo>
                  <a:lnTo>
                    <a:pt x="4" y="20"/>
                  </a:lnTo>
                  <a:lnTo>
                    <a:pt x="7" y="13"/>
                  </a:lnTo>
                  <a:lnTo>
                    <a:pt x="10" y="7"/>
                  </a:lnTo>
                  <a:lnTo>
                    <a:pt x="20" y="4"/>
                  </a:lnTo>
                  <a:lnTo>
                    <a:pt x="26" y="4"/>
                  </a:lnTo>
                  <a:lnTo>
                    <a:pt x="36" y="0"/>
                  </a:lnTo>
                  <a:lnTo>
                    <a:pt x="46" y="4"/>
                  </a:lnTo>
                  <a:lnTo>
                    <a:pt x="52" y="4"/>
                  </a:lnTo>
                  <a:lnTo>
                    <a:pt x="58" y="7"/>
                  </a:lnTo>
                  <a:lnTo>
                    <a:pt x="62" y="10"/>
                  </a:lnTo>
                  <a:lnTo>
                    <a:pt x="65" y="13"/>
                  </a:lnTo>
                  <a:lnTo>
                    <a:pt x="65" y="20"/>
                  </a:lnTo>
                  <a:lnTo>
                    <a:pt x="65" y="23"/>
                  </a:lnTo>
                  <a:lnTo>
                    <a:pt x="68" y="33"/>
                  </a:lnTo>
                  <a:lnTo>
                    <a:pt x="68" y="49"/>
                  </a:lnTo>
                  <a:lnTo>
                    <a:pt x="68" y="58"/>
                  </a:lnTo>
                  <a:lnTo>
                    <a:pt x="68" y="68"/>
                  </a:lnTo>
                  <a:lnTo>
                    <a:pt x="68" y="75"/>
                  </a:lnTo>
                  <a:lnTo>
                    <a:pt x="68" y="78"/>
                  </a:lnTo>
                  <a:lnTo>
                    <a:pt x="71" y="84"/>
                  </a:lnTo>
                  <a:lnTo>
                    <a:pt x="58" y="84"/>
                  </a:lnTo>
                  <a:lnTo>
                    <a:pt x="55" y="81"/>
                  </a:lnTo>
                  <a:lnTo>
                    <a:pt x="52" y="75"/>
                  </a:lnTo>
                  <a:close/>
                  <a:moveTo>
                    <a:pt x="52" y="45"/>
                  </a:moveTo>
                  <a:lnTo>
                    <a:pt x="42" y="49"/>
                  </a:lnTo>
                  <a:lnTo>
                    <a:pt x="29" y="49"/>
                  </a:lnTo>
                  <a:lnTo>
                    <a:pt x="23" y="52"/>
                  </a:lnTo>
                  <a:lnTo>
                    <a:pt x="20" y="52"/>
                  </a:lnTo>
                  <a:lnTo>
                    <a:pt x="17" y="55"/>
                  </a:lnTo>
                  <a:lnTo>
                    <a:pt x="13" y="58"/>
                  </a:lnTo>
                  <a:lnTo>
                    <a:pt x="13" y="62"/>
                  </a:lnTo>
                  <a:lnTo>
                    <a:pt x="13" y="65"/>
                  </a:lnTo>
                  <a:lnTo>
                    <a:pt x="17" y="71"/>
                  </a:lnTo>
                  <a:lnTo>
                    <a:pt x="23" y="71"/>
                  </a:lnTo>
                  <a:lnTo>
                    <a:pt x="29" y="71"/>
                  </a:lnTo>
                  <a:lnTo>
                    <a:pt x="36" y="71"/>
                  </a:lnTo>
                  <a:lnTo>
                    <a:pt x="39" y="68"/>
                  </a:lnTo>
                  <a:lnTo>
                    <a:pt x="46" y="65"/>
                  </a:lnTo>
                  <a:lnTo>
                    <a:pt x="49" y="62"/>
                  </a:lnTo>
                  <a:lnTo>
                    <a:pt x="49" y="55"/>
                  </a:lnTo>
                  <a:lnTo>
                    <a:pt x="52" y="49"/>
                  </a:lnTo>
                  <a:lnTo>
                    <a:pt x="52" y="4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3" name="Freeform 1151"/>
            <p:cNvSpPr>
              <a:spLocks noEditPoints="1"/>
            </p:cNvSpPr>
            <p:nvPr/>
          </p:nvSpPr>
          <p:spPr bwMode="auto">
            <a:xfrm>
              <a:off x="2748" y="3714"/>
              <a:ext cx="68" cy="113"/>
            </a:xfrm>
            <a:custGeom>
              <a:avLst/>
              <a:gdLst>
                <a:gd name="T0" fmla="*/ 55 w 68"/>
                <a:gd name="T1" fmla="*/ 113 h 113"/>
                <a:gd name="T2" fmla="*/ 55 w 68"/>
                <a:gd name="T3" fmla="*/ 100 h 113"/>
                <a:gd name="T4" fmla="*/ 49 w 68"/>
                <a:gd name="T5" fmla="*/ 110 h 113"/>
                <a:gd name="T6" fmla="*/ 42 w 68"/>
                <a:gd name="T7" fmla="*/ 113 h 113"/>
                <a:gd name="T8" fmla="*/ 33 w 68"/>
                <a:gd name="T9" fmla="*/ 113 h 113"/>
                <a:gd name="T10" fmla="*/ 23 w 68"/>
                <a:gd name="T11" fmla="*/ 113 h 113"/>
                <a:gd name="T12" fmla="*/ 16 w 68"/>
                <a:gd name="T13" fmla="*/ 110 h 113"/>
                <a:gd name="T14" fmla="*/ 7 w 68"/>
                <a:gd name="T15" fmla="*/ 104 h 113"/>
                <a:gd name="T16" fmla="*/ 4 w 68"/>
                <a:gd name="T17" fmla="*/ 94 h 113"/>
                <a:gd name="T18" fmla="*/ 0 w 68"/>
                <a:gd name="T19" fmla="*/ 84 h 113"/>
                <a:gd name="T20" fmla="*/ 0 w 68"/>
                <a:gd name="T21" fmla="*/ 74 h 113"/>
                <a:gd name="T22" fmla="*/ 0 w 68"/>
                <a:gd name="T23" fmla="*/ 62 h 113"/>
                <a:gd name="T24" fmla="*/ 4 w 68"/>
                <a:gd name="T25" fmla="*/ 52 h 113"/>
                <a:gd name="T26" fmla="*/ 7 w 68"/>
                <a:gd name="T27" fmla="*/ 42 h 113"/>
                <a:gd name="T28" fmla="*/ 13 w 68"/>
                <a:gd name="T29" fmla="*/ 36 h 113"/>
                <a:gd name="T30" fmla="*/ 23 w 68"/>
                <a:gd name="T31" fmla="*/ 33 h 113"/>
                <a:gd name="T32" fmla="*/ 33 w 68"/>
                <a:gd name="T33" fmla="*/ 29 h 113"/>
                <a:gd name="T34" fmla="*/ 39 w 68"/>
                <a:gd name="T35" fmla="*/ 33 h 113"/>
                <a:gd name="T36" fmla="*/ 45 w 68"/>
                <a:gd name="T37" fmla="*/ 36 h 113"/>
                <a:gd name="T38" fmla="*/ 49 w 68"/>
                <a:gd name="T39" fmla="*/ 39 h 113"/>
                <a:gd name="T40" fmla="*/ 55 w 68"/>
                <a:gd name="T41" fmla="*/ 42 h 113"/>
                <a:gd name="T42" fmla="*/ 55 w 68"/>
                <a:gd name="T43" fmla="*/ 0 h 113"/>
                <a:gd name="T44" fmla="*/ 68 w 68"/>
                <a:gd name="T45" fmla="*/ 0 h 113"/>
                <a:gd name="T46" fmla="*/ 68 w 68"/>
                <a:gd name="T47" fmla="*/ 113 h 113"/>
                <a:gd name="T48" fmla="*/ 55 w 68"/>
                <a:gd name="T49" fmla="*/ 113 h 113"/>
                <a:gd name="T50" fmla="*/ 13 w 68"/>
                <a:gd name="T51" fmla="*/ 74 h 113"/>
                <a:gd name="T52" fmla="*/ 13 w 68"/>
                <a:gd name="T53" fmla="*/ 81 h 113"/>
                <a:gd name="T54" fmla="*/ 16 w 68"/>
                <a:gd name="T55" fmla="*/ 91 h 113"/>
                <a:gd name="T56" fmla="*/ 20 w 68"/>
                <a:gd name="T57" fmla="*/ 94 h 113"/>
                <a:gd name="T58" fmla="*/ 26 w 68"/>
                <a:gd name="T59" fmla="*/ 100 h 113"/>
                <a:gd name="T60" fmla="*/ 33 w 68"/>
                <a:gd name="T61" fmla="*/ 100 h 113"/>
                <a:gd name="T62" fmla="*/ 42 w 68"/>
                <a:gd name="T63" fmla="*/ 100 h 113"/>
                <a:gd name="T64" fmla="*/ 49 w 68"/>
                <a:gd name="T65" fmla="*/ 94 h 113"/>
                <a:gd name="T66" fmla="*/ 52 w 68"/>
                <a:gd name="T67" fmla="*/ 91 h 113"/>
                <a:gd name="T68" fmla="*/ 52 w 68"/>
                <a:gd name="T69" fmla="*/ 84 h 113"/>
                <a:gd name="T70" fmla="*/ 55 w 68"/>
                <a:gd name="T71" fmla="*/ 74 h 113"/>
                <a:gd name="T72" fmla="*/ 52 w 68"/>
                <a:gd name="T73" fmla="*/ 65 h 113"/>
                <a:gd name="T74" fmla="*/ 52 w 68"/>
                <a:gd name="T75" fmla="*/ 58 h 113"/>
                <a:gd name="T76" fmla="*/ 49 w 68"/>
                <a:gd name="T77" fmla="*/ 52 h 113"/>
                <a:gd name="T78" fmla="*/ 42 w 68"/>
                <a:gd name="T79" fmla="*/ 45 h 113"/>
                <a:gd name="T80" fmla="*/ 33 w 68"/>
                <a:gd name="T81" fmla="*/ 42 h 113"/>
                <a:gd name="T82" fmla="*/ 26 w 68"/>
                <a:gd name="T83" fmla="*/ 45 h 113"/>
                <a:gd name="T84" fmla="*/ 20 w 68"/>
                <a:gd name="T85" fmla="*/ 52 h 113"/>
                <a:gd name="T86" fmla="*/ 16 w 68"/>
                <a:gd name="T87" fmla="*/ 55 h 113"/>
                <a:gd name="T88" fmla="*/ 13 w 68"/>
                <a:gd name="T89" fmla="*/ 65 h 113"/>
                <a:gd name="T90" fmla="*/ 13 w 68"/>
                <a:gd name="T91" fmla="*/ 74 h 11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8"/>
                <a:gd name="T139" fmla="*/ 0 h 113"/>
                <a:gd name="T140" fmla="*/ 68 w 68"/>
                <a:gd name="T141" fmla="*/ 113 h 11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8" h="113">
                  <a:moveTo>
                    <a:pt x="55" y="113"/>
                  </a:moveTo>
                  <a:lnTo>
                    <a:pt x="55" y="100"/>
                  </a:lnTo>
                  <a:lnTo>
                    <a:pt x="49" y="110"/>
                  </a:lnTo>
                  <a:lnTo>
                    <a:pt x="42" y="113"/>
                  </a:lnTo>
                  <a:lnTo>
                    <a:pt x="33" y="113"/>
                  </a:lnTo>
                  <a:lnTo>
                    <a:pt x="23" y="113"/>
                  </a:lnTo>
                  <a:lnTo>
                    <a:pt x="16" y="110"/>
                  </a:lnTo>
                  <a:lnTo>
                    <a:pt x="7" y="104"/>
                  </a:lnTo>
                  <a:lnTo>
                    <a:pt x="4" y="94"/>
                  </a:lnTo>
                  <a:lnTo>
                    <a:pt x="0" y="84"/>
                  </a:lnTo>
                  <a:lnTo>
                    <a:pt x="0" y="74"/>
                  </a:lnTo>
                  <a:lnTo>
                    <a:pt x="0" y="62"/>
                  </a:lnTo>
                  <a:lnTo>
                    <a:pt x="4" y="52"/>
                  </a:lnTo>
                  <a:lnTo>
                    <a:pt x="7" y="42"/>
                  </a:lnTo>
                  <a:lnTo>
                    <a:pt x="13" y="36"/>
                  </a:lnTo>
                  <a:lnTo>
                    <a:pt x="23" y="33"/>
                  </a:lnTo>
                  <a:lnTo>
                    <a:pt x="33" y="29"/>
                  </a:lnTo>
                  <a:lnTo>
                    <a:pt x="39" y="33"/>
                  </a:lnTo>
                  <a:lnTo>
                    <a:pt x="45" y="36"/>
                  </a:lnTo>
                  <a:lnTo>
                    <a:pt x="49" y="39"/>
                  </a:lnTo>
                  <a:lnTo>
                    <a:pt x="55" y="42"/>
                  </a:lnTo>
                  <a:lnTo>
                    <a:pt x="55" y="0"/>
                  </a:lnTo>
                  <a:lnTo>
                    <a:pt x="68" y="0"/>
                  </a:lnTo>
                  <a:lnTo>
                    <a:pt x="68" y="113"/>
                  </a:lnTo>
                  <a:lnTo>
                    <a:pt x="55" y="113"/>
                  </a:lnTo>
                  <a:close/>
                  <a:moveTo>
                    <a:pt x="13" y="74"/>
                  </a:moveTo>
                  <a:lnTo>
                    <a:pt x="13" y="81"/>
                  </a:lnTo>
                  <a:lnTo>
                    <a:pt x="16" y="91"/>
                  </a:lnTo>
                  <a:lnTo>
                    <a:pt x="20" y="94"/>
                  </a:lnTo>
                  <a:lnTo>
                    <a:pt x="26" y="100"/>
                  </a:lnTo>
                  <a:lnTo>
                    <a:pt x="33" y="100"/>
                  </a:lnTo>
                  <a:lnTo>
                    <a:pt x="42" y="100"/>
                  </a:lnTo>
                  <a:lnTo>
                    <a:pt x="49" y="94"/>
                  </a:lnTo>
                  <a:lnTo>
                    <a:pt x="52" y="91"/>
                  </a:lnTo>
                  <a:lnTo>
                    <a:pt x="52" y="84"/>
                  </a:lnTo>
                  <a:lnTo>
                    <a:pt x="55" y="74"/>
                  </a:lnTo>
                  <a:lnTo>
                    <a:pt x="52" y="65"/>
                  </a:lnTo>
                  <a:lnTo>
                    <a:pt x="52" y="58"/>
                  </a:lnTo>
                  <a:lnTo>
                    <a:pt x="49" y="52"/>
                  </a:lnTo>
                  <a:lnTo>
                    <a:pt x="42" y="45"/>
                  </a:lnTo>
                  <a:lnTo>
                    <a:pt x="33" y="42"/>
                  </a:lnTo>
                  <a:lnTo>
                    <a:pt x="26" y="45"/>
                  </a:lnTo>
                  <a:lnTo>
                    <a:pt x="20" y="52"/>
                  </a:lnTo>
                  <a:lnTo>
                    <a:pt x="16" y="55"/>
                  </a:lnTo>
                  <a:lnTo>
                    <a:pt x="13" y="65"/>
                  </a:lnTo>
                  <a:lnTo>
                    <a:pt x="13"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4" name="Freeform 1152"/>
            <p:cNvSpPr>
              <a:spLocks/>
            </p:cNvSpPr>
            <p:nvPr/>
          </p:nvSpPr>
          <p:spPr bwMode="auto">
            <a:xfrm>
              <a:off x="2832" y="3743"/>
              <a:ext cx="68" cy="84"/>
            </a:xfrm>
            <a:custGeom>
              <a:avLst/>
              <a:gdLst>
                <a:gd name="T0" fmla="*/ 16 w 68"/>
                <a:gd name="T1" fmla="*/ 58 h 84"/>
                <a:gd name="T2" fmla="*/ 20 w 68"/>
                <a:gd name="T3" fmla="*/ 68 h 84"/>
                <a:gd name="T4" fmla="*/ 36 w 68"/>
                <a:gd name="T5" fmla="*/ 71 h 84"/>
                <a:gd name="T6" fmla="*/ 49 w 68"/>
                <a:gd name="T7" fmla="*/ 68 h 84"/>
                <a:gd name="T8" fmla="*/ 52 w 68"/>
                <a:gd name="T9" fmla="*/ 62 h 84"/>
                <a:gd name="T10" fmla="*/ 45 w 68"/>
                <a:gd name="T11" fmla="*/ 55 h 84"/>
                <a:gd name="T12" fmla="*/ 32 w 68"/>
                <a:gd name="T13" fmla="*/ 52 h 84"/>
                <a:gd name="T14" fmla="*/ 13 w 68"/>
                <a:gd name="T15" fmla="*/ 45 h 84"/>
                <a:gd name="T16" fmla="*/ 7 w 68"/>
                <a:gd name="T17" fmla="*/ 36 h 84"/>
                <a:gd name="T18" fmla="*/ 3 w 68"/>
                <a:gd name="T19" fmla="*/ 26 h 84"/>
                <a:gd name="T20" fmla="*/ 3 w 68"/>
                <a:gd name="T21" fmla="*/ 16 h 84"/>
                <a:gd name="T22" fmla="*/ 10 w 68"/>
                <a:gd name="T23" fmla="*/ 7 h 84"/>
                <a:gd name="T24" fmla="*/ 20 w 68"/>
                <a:gd name="T25" fmla="*/ 4 h 84"/>
                <a:gd name="T26" fmla="*/ 29 w 68"/>
                <a:gd name="T27" fmla="*/ 0 h 84"/>
                <a:gd name="T28" fmla="*/ 45 w 68"/>
                <a:gd name="T29" fmla="*/ 4 h 84"/>
                <a:gd name="T30" fmla="*/ 58 w 68"/>
                <a:gd name="T31" fmla="*/ 13 h 84"/>
                <a:gd name="T32" fmla="*/ 61 w 68"/>
                <a:gd name="T33" fmla="*/ 23 h 84"/>
                <a:gd name="T34" fmla="*/ 45 w 68"/>
                <a:gd name="T35" fmla="*/ 23 h 84"/>
                <a:gd name="T36" fmla="*/ 39 w 68"/>
                <a:gd name="T37" fmla="*/ 16 h 84"/>
                <a:gd name="T38" fmla="*/ 26 w 68"/>
                <a:gd name="T39" fmla="*/ 16 h 84"/>
                <a:gd name="T40" fmla="*/ 16 w 68"/>
                <a:gd name="T41" fmla="*/ 20 h 84"/>
                <a:gd name="T42" fmla="*/ 16 w 68"/>
                <a:gd name="T43" fmla="*/ 26 h 84"/>
                <a:gd name="T44" fmla="*/ 20 w 68"/>
                <a:gd name="T45" fmla="*/ 29 h 84"/>
                <a:gd name="T46" fmla="*/ 26 w 68"/>
                <a:gd name="T47" fmla="*/ 33 h 84"/>
                <a:gd name="T48" fmla="*/ 45 w 68"/>
                <a:gd name="T49" fmla="*/ 39 h 84"/>
                <a:gd name="T50" fmla="*/ 58 w 68"/>
                <a:gd name="T51" fmla="*/ 45 h 84"/>
                <a:gd name="T52" fmla="*/ 65 w 68"/>
                <a:gd name="T53" fmla="*/ 52 h 84"/>
                <a:gd name="T54" fmla="*/ 65 w 68"/>
                <a:gd name="T55" fmla="*/ 68 h 84"/>
                <a:gd name="T56" fmla="*/ 58 w 68"/>
                <a:gd name="T57" fmla="*/ 78 h 84"/>
                <a:gd name="T58" fmla="*/ 42 w 68"/>
                <a:gd name="T59" fmla="*/ 84 h 84"/>
                <a:gd name="T60" fmla="*/ 26 w 68"/>
                <a:gd name="T61" fmla="*/ 84 h 84"/>
                <a:gd name="T62" fmla="*/ 10 w 68"/>
                <a:gd name="T63" fmla="*/ 78 h 84"/>
                <a:gd name="T64" fmla="*/ 0 w 68"/>
                <a:gd name="T65" fmla="*/ 58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8"/>
                <a:gd name="T100" fmla="*/ 0 h 84"/>
                <a:gd name="T101" fmla="*/ 68 w 68"/>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8" h="84">
                  <a:moveTo>
                    <a:pt x="0" y="58"/>
                  </a:moveTo>
                  <a:lnTo>
                    <a:pt x="16" y="58"/>
                  </a:lnTo>
                  <a:lnTo>
                    <a:pt x="16" y="65"/>
                  </a:lnTo>
                  <a:lnTo>
                    <a:pt x="20" y="68"/>
                  </a:lnTo>
                  <a:lnTo>
                    <a:pt x="26" y="71"/>
                  </a:lnTo>
                  <a:lnTo>
                    <a:pt x="36" y="71"/>
                  </a:lnTo>
                  <a:lnTo>
                    <a:pt x="42" y="71"/>
                  </a:lnTo>
                  <a:lnTo>
                    <a:pt x="49" y="68"/>
                  </a:lnTo>
                  <a:lnTo>
                    <a:pt x="52" y="65"/>
                  </a:lnTo>
                  <a:lnTo>
                    <a:pt x="52" y="62"/>
                  </a:lnTo>
                  <a:lnTo>
                    <a:pt x="52" y="58"/>
                  </a:lnTo>
                  <a:lnTo>
                    <a:pt x="45" y="55"/>
                  </a:lnTo>
                  <a:lnTo>
                    <a:pt x="42" y="52"/>
                  </a:lnTo>
                  <a:lnTo>
                    <a:pt x="32" y="52"/>
                  </a:lnTo>
                  <a:lnTo>
                    <a:pt x="23" y="49"/>
                  </a:lnTo>
                  <a:lnTo>
                    <a:pt x="13" y="45"/>
                  </a:lnTo>
                  <a:lnTo>
                    <a:pt x="10" y="42"/>
                  </a:lnTo>
                  <a:lnTo>
                    <a:pt x="7" y="36"/>
                  </a:lnTo>
                  <a:lnTo>
                    <a:pt x="3" y="33"/>
                  </a:lnTo>
                  <a:lnTo>
                    <a:pt x="3" y="26"/>
                  </a:lnTo>
                  <a:lnTo>
                    <a:pt x="3" y="20"/>
                  </a:lnTo>
                  <a:lnTo>
                    <a:pt x="3" y="16"/>
                  </a:lnTo>
                  <a:lnTo>
                    <a:pt x="7" y="10"/>
                  </a:lnTo>
                  <a:lnTo>
                    <a:pt x="10" y="7"/>
                  </a:lnTo>
                  <a:lnTo>
                    <a:pt x="13" y="7"/>
                  </a:lnTo>
                  <a:lnTo>
                    <a:pt x="20" y="4"/>
                  </a:lnTo>
                  <a:lnTo>
                    <a:pt x="26" y="4"/>
                  </a:lnTo>
                  <a:lnTo>
                    <a:pt x="29" y="0"/>
                  </a:lnTo>
                  <a:lnTo>
                    <a:pt x="39" y="4"/>
                  </a:lnTo>
                  <a:lnTo>
                    <a:pt x="45" y="4"/>
                  </a:lnTo>
                  <a:lnTo>
                    <a:pt x="52" y="7"/>
                  </a:lnTo>
                  <a:lnTo>
                    <a:pt x="58" y="13"/>
                  </a:lnTo>
                  <a:lnTo>
                    <a:pt x="61" y="16"/>
                  </a:lnTo>
                  <a:lnTo>
                    <a:pt x="61" y="23"/>
                  </a:lnTo>
                  <a:lnTo>
                    <a:pt x="49" y="26"/>
                  </a:lnTo>
                  <a:lnTo>
                    <a:pt x="45" y="23"/>
                  </a:lnTo>
                  <a:lnTo>
                    <a:pt x="42" y="16"/>
                  </a:lnTo>
                  <a:lnTo>
                    <a:pt x="39" y="16"/>
                  </a:lnTo>
                  <a:lnTo>
                    <a:pt x="32" y="13"/>
                  </a:lnTo>
                  <a:lnTo>
                    <a:pt x="26" y="16"/>
                  </a:lnTo>
                  <a:lnTo>
                    <a:pt x="20" y="16"/>
                  </a:lnTo>
                  <a:lnTo>
                    <a:pt x="16" y="20"/>
                  </a:lnTo>
                  <a:lnTo>
                    <a:pt x="16" y="23"/>
                  </a:lnTo>
                  <a:lnTo>
                    <a:pt x="16" y="26"/>
                  </a:lnTo>
                  <a:lnTo>
                    <a:pt x="20" y="29"/>
                  </a:lnTo>
                  <a:lnTo>
                    <a:pt x="23" y="33"/>
                  </a:lnTo>
                  <a:lnTo>
                    <a:pt x="26" y="33"/>
                  </a:lnTo>
                  <a:lnTo>
                    <a:pt x="32" y="36"/>
                  </a:lnTo>
                  <a:lnTo>
                    <a:pt x="45" y="39"/>
                  </a:lnTo>
                  <a:lnTo>
                    <a:pt x="52" y="42"/>
                  </a:lnTo>
                  <a:lnTo>
                    <a:pt x="58" y="45"/>
                  </a:lnTo>
                  <a:lnTo>
                    <a:pt x="61" y="49"/>
                  </a:lnTo>
                  <a:lnTo>
                    <a:pt x="65" y="52"/>
                  </a:lnTo>
                  <a:lnTo>
                    <a:pt x="68" y="62"/>
                  </a:lnTo>
                  <a:lnTo>
                    <a:pt x="65" y="68"/>
                  </a:lnTo>
                  <a:lnTo>
                    <a:pt x="61" y="75"/>
                  </a:lnTo>
                  <a:lnTo>
                    <a:pt x="58" y="78"/>
                  </a:lnTo>
                  <a:lnTo>
                    <a:pt x="52" y="81"/>
                  </a:lnTo>
                  <a:lnTo>
                    <a:pt x="42" y="84"/>
                  </a:lnTo>
                  <a:lnTo>
                    <a:pt x="36" y="84"/>
                  </a:lnTo>
                  <a:lnTo>
                    <a:pt x="26" y="84"/>
                  </a:lnTo>
                  <a:lnTo>
                    <a:pt x="16" y="84"/>
                  </a:lnTo>
                  <a:lnTo>
                    <a:pt x="10" y="78"/>
                  </a:lnTo>
                  <a:lnTo>
                    <a:pt x="3" y="71"/>
                  </a:lnTo>
                  <a:lnTo>
                    <a:pt x="0"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5" name="Freeform 1161"/>
            <p:cNvSpPr>
              <a:spLocks/>
            </p:cNvSpPr>
            <p:nvPr/>
          </p:nvSpPr>
          <p:spPr bwMode="auto">
            <a:xfrm>
              <a:off x="2361" y="1263"/>
              <a:ext cx="71" cy="113"/>
            </a:xfrm>
            <a:custGeom>
              <a:avLst/>
              <a:gdLst>
                <a:gd name="T0" fmla="*/ 0 w 71"/>
                <a:gd name="T1" fmla="*/ 81 h 113"/>
                <a:gd name="T2" fmla="*/ 13 w 71"/>
                <a:gd name="T3" fmla="*/ 81 h 113"/>
                <a:gd name="T4" fmla="*/ 16 w 71"/>
                <a:gd name="T5" fmla="*/ 87 h 113"/>
                <a:gd name="T6" fmla="*/ 20 w 71"/>
                <a:gd name="T7" fmla="*/ 93 h 113"/>
                <a:gd name="T8" fmla="*/ 26 w 71"/>
                <a:gd name="T9" fmla="*/ 97 h 113"/>
                <a:gd name="T10" fmla="*/ 32 w 71"/>
                <a:gd name="T11" fmla="*/ 100 h 113"/>
                <a:gd name="T12" fmla="*/ 42 w 71"/>
                <a:gd name="T13" fmla="*/ 97 h 113"/>
                <a:gd name="T14" fmla="*/ 52 w 71"/>
                <a:gd name="T15" fmla="*/ 90 h 113"/>
                <a:gd name="T16" fmla="*/ 55 w 71"/>
                <a:gd name="T17" fmla="*/ 84 h 113"/>
                <a:gd name="T18" fmla="*/ 58 w 71"/>
                <a:gd name="T19" fmla="*/ 74 h 113"/>
                <a:gd name="T20" fmla="*/ 55 w 71"/>
                <a:gd name="T21" fmla="*/ 64 h 113"/>
                <a:gd name="T22" fmla="*/ 52 w 71"/>
                <a:gd name="T23" fmla="*/ 55 h 113"/>
                <a:gd name="T24" fmla="*/ 45 w 71"/>
                <a:gd name="T25" fmla="*/ 52 h 113"/>
                <a:gd name="T26" fmla="*/ 36 w 71"/>
                <a:gd name="T27" fmla="*/ 48 h 113"/>
                <a:gd name="T28" fmla="*/ 29 w 71"/>
                <a:gd name="T29" fmla="*/ 48 h 113"/>
                <a:gd name="T30" fmla="*/ 23 w 71"/>
                <a:gd name="T31" fmla="*/ 52 h 113"/>
                <a:gd name="T32" fmla="*/ 20 w 71"/>
                <a:gd name="T33" fmla="*/ 55 h 113"/>
                <a:gd name="T34" fmla="*/ 16 w 71"/>
                <a:gd name="T35" fmla="*/ 58 h 113"/>
                <a:gd name="T36" fmla="*/ 0 w 71"/>
                <a:gd name="T37" fmla="*/ 58 h 113"/>
                <a:gd name="T38" fmla="*/ 13 w 71"/>
                <a:gd name="T39" fmla="*/ 0 h 113"/>
                <a:gd name="T40" fmla="*/ 65 w 71"/>
                <a:gd name="T41" fmla="*/ 0 h 113"/>
                <a:gd name="T42" fmla="*/ 65 w 71"/>
                <a:gd name="T43" fmla="*/ 16 h 113"/>
                <a:gd name="T44" fmla="*/ 23 w 71"/>
                <a:gd name="T45" fmla="*/ 16 h 113"/>
                <a:gd name="T46" fmla="*/ 20 w 71"/>
                <a:gd name="T47" fmla="*/ 45 h 113"/>
                <a:gd name="T48" fmla="*/ 29 w 71"/>
                <a:gd name="T49" fmla="*/ 39 h 113"/>
                <a:gd name="T50" fmla="*/ 39 w 71"/>
                <a:gd name="T51" fmla="*/ 35 h 113"/>
                <a:gd name="T52" fmla="*/ 45 w 71"/>
                <a:gd name="T53" fmla="*/ 39 h 113"/>
                <a:gd name="T54" fmla="*/ 55 w 71"/>
                <a:gd name="T55" fmla="*/ 42 h 113"/>
                <a:gd name="T56" fmla="*/ 61 w 71"/>
                <a:gd name="T57" fmla="*/ 45 h 113"/>
                <a:gd name="T58" fmla="*/ 68 w 71"/>
                <a:gd name="T59" fmla="*/ 55 h 113"/>
                <a:gd name="T60" fmla="*/ 71 w 71"/>
                <a:gd name="T61" fmla="*/ 61 h 113"/>
                <a:gd name="T62" fmla="*/ 71 w 71"/>
                <a:gd name="T63" fmla="*/ 71 h 113"/>
                <a:gd name="T64" fmla="*/ 68 w 71"/>
                <a:gd name="T65" fmla="*/ 87 h 113"/>
                <a:gd name="T66" fmla="*/ 61 w 71"/>
                <a:gd name="T67" fmla="*/ 100 h 113"/>
                <a:gd name="T68" fmla="*/ 55 w 71"/>
                <a:gd name="T69" fmla="*/ 106 h 113"/>
                <a:gd name="T70" fmla="*/ 45 w 71"/>
                <a:gd name="T71" fmla="*/ 110 h 113"/>
                <a:gd name="T72" fmla="*/ 32 w 71"/>
                <a:gd name="T73" fmla="*/ 113 h 113"/>
                <a:gd name="T74" fmla="*/ 26 w 71"/>
                <a:gd name="T75" fmla="*/ 110 h 113"/>
                <a:gd name="T76" fmla="*/ 16 w 71"/>
                <a:gd name="T77" fmla="*/ 110 h 113"/>
                <a:gd name="T78" fmla="*/ 10 w 71"/>
                <a:gd name="T79" fmla="*/ 103 h 113"/>
                <a:gd name="T80" fmla="*/ 3 w 71"/>
                <a:gd name="T81" fmla="*/ 97 h 113"/>
                <a:gd name="T82" fmla="*/ 0 w 71"/>
                <a:gd name="T83" fmla="*/ 90 h 113"/>
                <a:gd name="T84" fmla="*/ 0 w 71"/>
                <a:gd name="T85" fmla="*/ 81 h 1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1"/>
                <a:gd name="T130" fmla="*/ 0 h 113"/>
                <a:gd name="T131" fmla="*/ 71 w 71"/>
                <a:gd name="T132" fmla="*/ 113 h 11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1" h="113">
                  <a:moveTo>
                    <a:pt x="0" y="81"/>
                  </a:moveTo>
                  <a:lnTo>
                    <a:pt x="13" y="81"/>
                  </a:lnTo>
                  <a:lnTo>
                    <a:pt x="16" y="87"/>
                  </a:lnTo>
                  <a:lnTo>
                    <a:pt x="20" y="93"/>
                  </a:lnTo>
                  <a:lnTo>
                    <a:pt x="26" y="97"/>
                  </a:lnTo>
                  <a:lnTo>
                    <a:pt x="32" y="100"/>
                  </a:lnTo>
                  <a:lnTo>
                    <a:pt x="42" y="97"/>
                  </a:lnTo>
                  <a:lnTo>
                    <a:pt x="52" y="90"/>
                  </a:lnTo>
                  <a:lnTo>
                    <a:pt x="55" y="84"/>
                  </a:lnTo>
                  <a:lnTo>
                    <a:pt x="58" y="74"/>
                  </a:lnTo>
                  <a:lnTo>
                    <a:pt x="55" y="64"/>
                  </a:lnTo>
                  <a:lnTo>
                    <a:pt x="52" y="55"/>
                  </a:lnTo>
                  <a:lnTo>
                    <a:pt x="45" y="52"/>
                  </a:lnTo>
                  <a:lnTo>
                    <a:pt x="36" y="48"/>
                  </a:lnTo>
                  <a:lnTo>
                    <a:pt x="29" y="48"/>
                  </a:lnTo>
                  <a:lnTo>
                    <a:pt x="23" y="52"/>
                  </a:lnTo>
                  <a:lnTo>
                    <a:pt x="20" y="55"/>
                  </a:lnTo>
                  <a:lnTo>
                    <a:pt x="16" y="58"/>
                  </a:lnTo>
                  <a:lnTo>
                    <a:pt x="0" y="58"/>
                  </a:lnTo>
                  <a:lnTo>
                    <a:pt x="13" y="0"/>
                  </a:lnTo>
                  <a:lnTo>
                    <a:pt x="65" y="0"/>
                  </a:lnTo>
                  <a:lnTo>
                    <a:pt x="65" y="16"/>
                  </a:lnTo>
                  <a:lnTo>
                    <a:pt x="23" y="16"/>
                  </a:lnTo>
                  <a:lnTo>
                    <a:pt x="20" y="45"/>
                  </a:lnTo>
                  <a:lnTo>
                    <a:pt x="29" y="39"/>
                  </a:lnTo>
                  <a:lnTo>
                    <a:pt x="39" y="35"/>
                  </a:lnTo>
                  <a:lnTo>
                    <a:pt x="45" y="39"/>
                  </a:lnTo>
                  <a:lnTo>
                    <a:pt x="55" y="42"/>
                  </a:lnTo>
                  <a:lnTo>
                    <a:pt x="61" y="45"/>
                  </a:lnTo>
                  <a:lnTo>
                    <a:pt x="68" y="55"/>
                  </a:lnTo>
                  <a:lnTo>
                    <a:pt x="71" y="61"/>
                  </a:lnTo>
                  <a:lnTo>
                    <a:pt x="71" y="71"/>
                  </a:lnTo>
                  <a:lnTo>
                    <a:pt x="68" y="87"/>
                  </a:lnTo>
                  <a:lnTo>
                    <a:pt x="61" y="100"/>
                  </a:lnTo>
                  <a:lnTo>
                    <a:pt x="55" y="106"/>
                  </a:lnTo>
                  <a:lnTo>
                    <a:pt x="45" y="110"/>
                  </a:lnTo>
                  <a:lnTo>
                    <a:pt x="32" y="113"/>
                  </a:lnTo>
                  <a:lnTo>
                    <a:pt x="26" y="110"/>
                  </a:lnTo>
                  <a:lnTo>
                    <a:pt x="16" y="110"/>
                  </a:lnTo>
                  <a:lnTo>
                    <a:pt x="10" y="103"/>
                  </a:lnTo>
                  <a:lnTo>
                    <a:pt x="3" y="97"/>
                  </a:lnTo>
                  <a:lnTo>
                    <a:pt x="0" y="90"/>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6" name="Freeform 1162"/>
            <p:cNvSpPr>
              <a:spLocks noEditPoints="1"/>
            </p:cNvSpPr>
            <p:nvPr/>
          </p:nvSpPr>
          <p:spPr bwMode="auto">
            <a:xfrm>
              <a:off x="2445" y="1263"/>
              <a:ext cx="74" cy="113"/>
            </a:xfrm>
            <a:custGeom>
              <a:avLst/>
              <a:gdLst>
                <a:gd name="T0" fmla="*/ 0 w 74"/>
                <a:gd name="T1" fmla="*/ 55 h 113"/>
                <a:gd name="T2" fmla="*/ 0 w 74"/>
                <a:gd name="T3" fmla="*/ 39 h 113"/>
                <a:gd name="T4" fmla="*/ 3 w 74"/>
                <a:gd name="T5" fmla="*/ 23 h 113"/>
                <a:gd name="T6" fmla="*/ 10 w 74"/>
                <a:gd name="T7" fmla="*/ 13 h 113"/>
                <a:gd name="T8" fmla="*/ 16 w 74"/>
                <a:gd name="T9" fmla="*/ 6 h 113"/>
                <a:gd name="T10" fmla="*/ 26 w 74"/>
                <a:gd name="T11" fmla="*/ 0 h 113"/>
                <a:gd name="T12" fmla="*/ 36 w 74"/>
                <a:gd name="T13" fmla="*/ 0 h 113"/>
                <a:gd name="T14" fmla="*/ 45 w 74"/>
                <a:gd name="T15" fmla="*/ 0 h 113"/>
                <a:gd name="T16" fmla="*/ 52 w 74"/>
                <a:gd name="T17" fmla="*/ 3 h 113"/>
                <a:gd name="T18" fmla="*/ 58 w 74"/>
                <a:gd name="T19" fmla="*/ 6 h 113"/>
                <a:gd name="T20" fmla="*/ 65 w 74"/>
                <a:gd name="T21" fmla="*/ 13 h 113"/>
                <a:gd name="T22" fmla="*/ 68 w 74"/>
                <a:gd name="T23" fmla="*/ 19 h 113"/>
                <a:gd name="T24" fmla="*/ 71 w 74"/>
                <a:gd name="T25" fmla="*/ 29 h 113"/>
                <a:gd name="T26" fmla="*/ 71 w 74"/>
                <a:gd name="T27" fmla="*/ 42 h 113"/>
                <a:gd name="T28" fmla="*/ 74 w 74"/>
                <a:gd name="T29" fmla="*/ 55 h 113"/>
                <a:gd name="T30" fmla="*/ 71 w 74"/>
                <a:gd name="T31" fmla="*/ 74 h 113"/>
                <a:gd name="T32" fmla="*/ 68 w 74"/>
                <a:gd name="T33" fmla="*/ 87 h 113"/>
                <a:gd name="T34" fmla="*/ 65 w 74"/>
                <a:gd name="T35" fmla="*/ 97 h 113"/>
                <a:gd name="T36" fmla="*/ 58 w 74"/>
                <a:gd name="T37" fmla="*/ 106 h 113"/>
                <a:gd name="T38" fmla="*/ 48 w 74"/>
                <a:gd name="T39" fmla="*/ 110 h 113"/>
                <a:gd name="T40" fmla="*/ 36 w 74"/>
                <a:gd name="T41" fmla="*/ 113 h 113"/>
                <a:gd name="T42" fmla="*/ 26 w 74"/>
                <a:gd name="T43" fmla="*/ 110 h 113"/>
                <a:gd name="T44" fmla="*/ 19 w 74"/>
                <a:gd name="T45" fmla="*/ 106 h 113"/>
                <a:gd name="T46" fmla="*/ 10 w 74"/>
                <a:gd name="T47" fmla="*/ 100 h 113"/>
                <a:gd name="T48" fmla="*/ 7 w 74"/>
                <a:gd name="T49" fmla="*/ 90 h 113"/>
                <a:gd name="T50" fmla="*/ 0 w 74"/>
                <a:gd name="T51" fmla="*/ 74 h 113"/>
                <a:gd name="T52" fmla="*/ 0 w 74"/>
                <a:gd name="T53" fmla="*/ 55 h 113"/>
                <a:gd name="T54" fmla="*/ 16 w 74"/>
                <a:gd name="T55" fmla="*/ 55 h 113"/>
                <a:gd name="T56" fmla="*/ 16 w 74"/>
                <a:gd name="T57" fmla="*/ 71 h 113"/>
                <a:gd name="T58" fmla="*/ 16 w 74"/>
                <a:gd name="T59" fmla="*/ 84 h 113"/>
                <a:gd name="T60" fmla="*/ 19 w 74"/>
                <a:gd name="T61" fmla="*/ 90 h 113"/>
                <a:gd name="T62" fmla="*/ 29 w 74"/>
                <a:gd name="T63" fmla="*/ 97 h 113"/>
                <a:gd name="T64" fmla="*/ 36 w 74"/>
                <a:gd name="T65" fmla="*/ 100 h 113"/>
                <a:gd name="T66" fmla="*/ 45 w 74"/>
                <a:gd name="T67" fmla="*/ 97 h 113"/>
                <a:gd name="T68" fmla="*/ 52 w 74"/>
                <a:gd name="T69" fmla="*/ 90 h 113"/>
                <a:gd name="T70" fmla="*/ 55 w 74"/>
                <a:gd name="T71" fmla="*/ 84 h 113"/>
                <a:gd name="T72" fmla="*/ 58 w 74"/>
                <a:gd name="T73" fmla="*/ 71 h 113"/>
                <a:gd name="T74" fmla="*/ 58 w 74"/>
                <a:gd name="T75" fmla="*/ 55 h 113"/>
                <a:gd name="T76" fmla="*/ 58 w 74"/>
                <a:gd name="T77" fmla="*/ 39 h 113"/>
                <a:gd name="T78" fmla="*/ 55 w 74"/>
                <a:gd name="T79" fmla="*/ 29 h 113"/>
                <a:gd name="T80" fmla="*/ 52 w 74"/>
                <a:gd name="T81" fmla="*/ 19 h 113"/>
                <a:gd name="T82" fmla="*/ 45 w 74"/>
                <a:gd name="T83" fmla="*/ 13 h 113"/>
                <a:gd name="T84" fmla="*/ 36 w 74"/>
                <a:gd name="T85" fmla="*/ 13 h 113"/>
                <a:gd name="T86" fmla="*/ 29 w 74"/>
                <a:gd name="T87" fmla="*/ 13 h 113"/>
                <a:gd name="T88" fmla="*/ 23 w 74"/>
                <a:gd name="T89" fmla="*/ 19 h 113"/>
                <a:gd name="T90" fmla="*/ 16 w 74"/>
                <a:gd name="T91" fmla="*/ 29 h 113"/>
                <a:gd name="T92" fmla="*/ 16 w 74"/>
                <a:gd name="T93" fmla="*/ 39 h 113"/>
                <a:gd name="T94" fmla="*/ 16 w 74"/>
                <a:gd name="T95" fmla="*/ 55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
                <a:gd name="T145" fmla="*/ 0 h 113"/>
                <a:gd name="T146" fmla="*/ 74 w 74"/>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 h="113">
                  <a:moveTo>
                    <a:pt x="0" y="55"/>
                  </a:moveTo>
                  <a:lnTo>
                    <a:pt x="0" y="39"/>
                  </a:lnTo>
                  <a:lnTo>
                    <a:pt x="3" y="23"/>
                  </a:lnTo>
                  <a:lnTo>
                    <a:pt x="10" y="13"/>
                  </a:lnTo>
                  <a:lnTo>
                    <a:pt x="16" y="6"/>
                  </a:lnTo>
                  <a:lnTo>
                    <a:pt x="26" y="0"/>
                  </a:lnTo>
                  <a:lnTo>
                    <a:pt x="36" y="0"/>
                  </a:lnTo>
                  <a:lnTo>
                    <a:pt x="45" y="0"/>
                  </a:lnTo>
                  <a:lnTo>
                    <a:pt x="52" y="3"/>
                  </a:lnTo>
                  <a:lnTo>
                    <a:pt x="58" y="6"/>
                  </a:lnTo>
                  <a:lnTo>
                    <a:pt x="65" y="13"/>
                  </a:lnTo>
                  <a:lnTo>
                    <a:pt x="68" y="19"/>
                  </a:lnTo>
                  <a:lnTo>
                    <a:pt x="71" y="29"/>
                  </a:lnTo>
                  <a:lnTo>
                    <a:pt x="71" y="42"/>
                  </a:lnTo>
                  <a:lnTo>
                    <a:pt x="74" y="55"/>
                  </a:lnTo>
                  <a:lnTo>
                    <a:pt x="71" y="74"/>
                  </a:lnTo>
                  <a:lnTo>
                    <a:pt x="68" y="87"/>
                  </a:lnTo>
                  <a:lnTo>
                    <a:pt x="65" y="97"/>
                  </a:lnTo>
                  <a:lnTo>
                    <a:pt x="58" y="106"/>
                  </a:lnTo>
                  <a:lnTo>
                    <a:pt x="48" y="110"/>
                  </a:lnTo>
                  <a:lnTo>
                    <a:pt x="36" y="113"/>
                  </a:lnTo>
                  <a:lnTo>
                    <a:pt x="26" y="110"/>
                  </a:lnTo>
                  <a:lnTo>
                    <a:pt x="19" y="106"/>
                  </a:lnTo>
                  <a:lnTo>
                    <a:pt x="10" y="100"/>
                  </a:lnTo>
                  <a:lnTo>
                    <a:pt x="7" y="90"/>
                  </a:lnTo>
                  <a:lnTo>
                    <a:pt x="0" y="74"/>
                  </a:lnTo>
                  <a:lnTo>
                    <a:pt x="0" y="55"/>
                  </a:lnTo>
                  <a:close/>
                  <a:moveTo>
                    <a:pt x="16" y="55"/>
                  </a:moveTo>
                  <a:lnTo>
                    <a:pt x="16" y="71"/>
                  </a:lnTo>
                  <a:lnTo>
                    <a:pt x="16" y="84"/>
                  </a:lnTo>
                  <a:lnTo>
                    <a:pt x="19" y="90"/>
                  </a:lnTo>
                  <a:lnTo>
                    <a:pt x="29" y="97"/>
                  </a:lnTo>
                  <a:lnTo>
                    <a:pt x="36" y="100"/>
                  </a:lnTo>
                  <a:lnTo>
                    <a:pt x="45" y="97"/>
                  </a:lnTo>
                  <a:lnTo>
                    <a:pt x="52" y="90"/>
                  </a:lnTo>
                  <a:lnTo>
                    <a:pt x="55" y="84"/>
                  </a:lnTo>
                  <a:lnTo>
                    <a:pt x="58" y="71"/>
                  </a:lnTo>
                  <a:lnTo>
                    <a:pt x="58" y="55"/>
                  </a:lnTo>
                  <a:lnTo>
                    <a:pt x="58" y="39"/>
                  </a:lnTo>
                  <a:lnTo>
                    <a:pt x="55" y="29"/>
                  </a:lnTo>
                  <a:lnTo>
                    <a:pt x="52" y="19"/>
                  </a:lnTo>
                  <a:lnTo>
                    <a:pt x="45" y="13"/>
                  </a:lnTo>
                  <a:lnTo>
                    <a:pt x="36" y="13"/>
                  </a:lnTo>
                  <a:lnTo>
                    <a:pt x="29" y="13"/>
                  </a:lnTo>
                  <a:lnTo>
                    <a:pt x="23" y="19"/>
                  </a:lnTo>
                  <a:lnTo>
                    <a:pt x="16" y="29"/>
                  </a:lnTo>
                  <a:lnTo>
                    <a:pt x="16" y="39"/>
                  </a:lnTo>
                  <a:lnTo>
                    <a:pt x="16" y="5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7" name="Freeform 1163"/>
            <p:cNvSpPr>
              <a:spLocks noEditPoints="1"/>
            </p:cNvSpPr>
            <p:nvPr/>
          </p:nvSpPr>
          <p:spPr bwMode="auto">
            <a:xfrm>
              <a:off x="2532" y="1260"/>
              <a:ext cx="120" cy="116"/>
            </a:xfrm>
            <a:custGeom>
              <a:avLst/>
              <a:gdLst>
                <a:gd name="T0" fmla="*/ 3 w 120"/>
                <a:gd name="T1" fmla="*/ 19 h 116"/>
                <a:gd name="T2" fmla="*/ 10 w 120"/>
                <a:gd name="T3" fmla="*/ 3 h 116"/>
                <a:gd name="T4" fmla="*/ 23 w 120"/>
                <a:gd name="T5" fmla="*/ 0 h 116"/>
                <a:gd name="T6" fmla="*/ 39 w 120"/>
                <a:gd name="T7" fmla="*/ 9 h 116"/>
                <a:gd name="T8" fmla="*/ 45 w 120"/>
                <a:gd name="T9" fmla="*/ 22 h 116"/>
                <a:gd name="T10" fmla="*/ 45 w 120"/>
                <a:gd name="T11" fmla="*/ 38 h 116"/>
                <a:gd name="T12" fmla="*/ 39 w 120"/>
                <a:gd name="T13" fmla="*/ 51 h 116"/>
                <a:gd name="T14" fmla="*/ 23 w 120"/>
                <a:gd name="T15" fmla="*/ 61 h 116"/>
                <a:gd name="T16" fmla="*/ 7 w 120"/>
                <a:gd name="T17" fmla="*/ 51 h 116"/>
                <a:gd name="T18" fmla="*/ 0 w 120"/>
                <a:gd name="T19" fmla="*/ 38 h 116"/>
                <a:gd name="T20" fmla="*/ 23 w 120"/>
                <a:gd name="T21" fmla="*/ 9 h 116"/>
                <a:gd name="T22" fmla="*/ 16 w 120"/>
                <a:gd name="T23" fmla="*/ 16 h 116"/>
                <a:gd name="T24" fmla="*/ 13 w 120"/>
                <a:gd name="T25" fmla="*/ 32 h 116"/>
                <a:gd name="T26" fmla="*/ 16 w 120"/>
                <a:gd name="T27" fmla="*/ 45 h 116"/>
                <a:gd name="T28" fmla="*/ 23 w 120"/>
                <a:gd name="T29" fmla="*/ 51 h 116"/>
                <a:gd name="T30" fmla="*/ 32 w 120"/>
                <a:gd name="T31" fmla="*/ 45 h 116"/>
                <a:gd name="T32" fmla="*/ 36 w 120"/>
                <a:gd name="T33" fmla="*/ 29 h 116"/>
                <a:gd name="T34" fmla="*/ 32 w 120"/>
                <a:gd name="T35" fmla="*/ 16 h 116"/>
                <a:gd name="T36" fmla="*/ 23 w 120"/>
                <a:gd name="T37" fmla="*/ 9 h 116"/>
                <a:gd name="T38" fmla="*/ 84 w 120"/>
                <a:gd name="T39" fmla="*/ 0 h 116"/>
                <a:gd name="T40" fmla="*/ 36 w 120"/>
                <a:gd name="T41" fmla="*/ 116 h 116"/>
                <a:gd name="T42" fmla="*/ 74 w 120"/>
                <a:gd name="T43" fmla="*/ 84 h 116"/>
                <a:gd name="T44" fmla="*/ 78 w 120"/>
                <a:gd name="T45" fmla="*/ 64 h 116"/>
                <a:gd name="T46" fmla="*/ 90 w 120"/>
                <a:gd name="T47" fmla="*/ 55 h 116"/>
                <a:gd name="T48" fmla="*/ 107 w 120"/>
                <a:gd name="T49" fmla="*/ 58 h 116"/>
                <a:gd name="T50" fmla="*/ 116 w 120"/>
                <a:gd name="T51" fmla="*/ 67 h 116"/>
                <a:gd name="T52" fmla="*/ 120 w 120"/>
                <a:gd name="T53" fmla="*/ 84 h 116"/>
                <a:gd name="T54" fmla="*/ 116 w 120"/>
                <a:gd name="T55" fmla="*/ 100 h 116"/>
                <a:gd name="T56" fmla="*/ 107 w 120"/>
                <a:gd name="T57" fmla="*/ 113 h 116"/>
                <a:gd name="T58" fmla="*/ 87 w 120"/>
                <a:gd name="T59" fmla="*/ 113 h 116"/>
                <a:gd name="T60" fmla="*/ 74 w 120"/>
                <a:gd name="T61" fmla="*/ 100 h 116"/>
                <a:gd name="T62" fmla="*/ 74 w 120"/>
                <a:gd name="T63" fmla="*/ 84 h 116"/>
                <a:gd name="T64" fmla="*/ 90 w 120"/>
                <a:gd name="T65" fmla="*/ 67 h 116"/>
                <a:gd name="T66" fmla="*/ 84 w 120"/>
                <a:gd name="T67" fmla="*/ 77 h 116"/>
                <a:gd name="T68" fmla="*/ 84 w 120"/>
                <a:gd name="T69" fmla="*/ 93 h 116"/>
                <a:gd name="T70" fmla="*/ 90 w 120"/>
                <a:gd name="T71" fmla="*/ 103 h 116"/>
                <a:gd name="T72" fmla="*/ 100 w 120"/>
                <a:gd name="T73" fmla="*/ 103 h 116"/>
                <a:gd name="T74" fmla="*/ 107 w 120"/>
                <a:gd name="T75" fmla="*/ 93 h 116"/>
                <a:gd name="T76" fmla="*/ 107 w 120"/>
                <a:gd name="T77" fmla="*/ 74 h 116"/>
                <a:gd name="T78" fmla="*/ 100 w 120"/>
                <a:gd name="T79" fmla="*/ 67 h 11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16"/>
                <a:gd name="T122" fmla="*/ 120 w 120"/>
                <a:gd name="T123" fmla="*/ 116 h 11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16">
                  <a:moveTo>
                    <a:pt x="0" y="29"/>
                  </a:moveTo>
                  <a:lnTo>
                    <a:pt x="3" y="19"/>
                  </a:lnTo>
                  <a:lnTo>
                    <a:pt x="7" y="9"/>
                  </a:lnTo>
                  <a:lnTo>
                    <a:pt x="10" y="3"/>
                  </a:lnTo>
                  <a:lnTo>
                    <a:pt x="16" y="0"/>
                  </a:lnTo>
                  <a:lnTo>
                    <a:pt x="23" y="0"/>
                  </a:lnTo>
                  <a:lnTo>
                    <a:pt x="32" y="3"/>
                  </a:lnTo>
                  <a:lnTo>
                    <a:pt x="39" y="9"/>
                  </a:lnTo>
                  <a:lnTo>
                    <a:pt x="45" y="13"/>
                  </a:lnTo>
                  <a:lnTo>
                    <a:pt x="45" y="22"/>
                  </a:lnTo>
                  <a:lnTo>
                    <a:pt x="49" y="29"/>
                  </a:lnTo>
                  <a:lnTo>
                    <a:pt x="45" y="38"/>
                  </a:lnTo>
                  <a:lnTo>
                    <a:pt x="45" y="45"/>
                  </a:lnTo>
                  <a:lnTo>
                    <a:pt x="39" y="51"/>
                  </a:lnTo>
                  <a:lnTo>
                    <a:pt x="32" y="58"/>
                  </a:lnTo>
                  <a:lnTo>
                    <a:pt x="23" y="61"/>
                  </a:lnTo>
                  <a:lnTo>
                    <a:pt x="13" y="58"/>
                  </a:lnTo>
                  <a:lnTo>
                    <a:pt x="7" y="51"/>
                  </a:lnTo>
                  <a:lnTo>
                    <a:pt x="3" y="45"/>
                  </a:lnTo>
                  <a:lnTo>
                    <a:pt x="0" y="38"/>
                  </a:lnTo>
                  <a:lnTo>
                    <a:pt x="0" y="29"/>
                  </a:lnTo>
                  <a:close/>
                  <a:moveTo>
                    <a:pt x="23" y="9"/>
                  </a:moveTo>
                  <a:lnTo>
                    <a:pt x="20" y="13"/>
                  </a:lnTo>
                  <a:lnTo>
                    <a:pt x="16" y="16"/>
                  </a:lnTo>
                  <a:lnTo>
                    <a:pt x="13" y="22"/>
                  </a:lnTo>
                  <a:lnTo>
                    <a:pt x="13" y="32"/>
                  </a:lnTo>
                  <a:lnTo>
                    <a:pt x="13" y="38"/>
                  </a:lnTo>
                  <a:lnTo>
                    <a:pt x="16" y="45"/>
                  </a:lnTo>
                  <a:lnTo>
                    <a:pt x="20" y="48"/>
                  </a:lnTo>
                  <a:lnTo>
                    <a:pt x="23" y="51"/>
                  </a:lnTo>
                  <a:lnTo>
                    <a:pt x="29" y="48"/>
                  </a:lnTo>
                  <a:lnTo>
                    <a:pt x="32" y="45"/>
                  </a:lnTo>
                  <a:lnTo>
                    <a:pt x="36" y="38"/>
                  </a:lnTo>
                  <a:lnTo>
                    <a:pt x="36" y="29"/>
                  </a:lnTo>
                  <a:lnTo>
                    <a:pt x="36" y="19"/>
                  </a:lnTo>
                  <a:lnTo>
                    <a:pt x="32" y="16"/>
                  </a:lnTo>
                  <a:lnTo>
                    <a:pt x="29" y="13"/>
                  </a:lnTo>
                  <a:lnTo>
                    <a:pt x="23" y="9"/>
                  </a:lnTo>
                  <a:close/>
                  <a:moveTo>
                    <a:pt x="23" y="116"/>
                  </a:moveTo>
                  <a:lnTo>
                    <a:pt x="84" y="0"/>
                  </a:lnTo>
                  <a:lnTo>
                    <a:pt x="97" y="0"/>
                  </a:lnTo>
                  <a:lnTo>
                    <a:pt x="36" y="116"/>
                  </a:lnTo>
                  <a:lnTo>
                    <a:pt x="23" y="116"/>
                  </a:lnTo>
                  <a:close/>
                  <a:moveTo>
                    <a:pt x="74" y="84"/>
                  </a:moveTo>
                  <a:lnTo>
                    <a:pt x="74" y="74"/>
                  </a:lnTo>
                  <a:lnTo>
                    <a:pt x="78" y="64"/>
                  </a:lnTo>
                  <a:lnTo>
                    <a:pt x="84" y="58"/>
                  </a:lnTo>
                  <a:lnTo>
                    <a:pt x="90" y="55"/>
                  </a:lnTo>
                  <a:lnTo>
                    <a:pt x="97" y="55"/>
                  </a:lnTo>
                  <a:lnTo>
                    <a:pt x="107" y="58"/>
                  </a:lnTo>
                  <a:lnTo>
                    <a:pt x="113" y="64"/>
                  </a:lnTo>
                  <a:lnTo>
                    <a:pt x="116" y="67"/>
                  </a:lnTo>
                  <a:lnTo>
                    <a:pt x="120" y="77"/>
                  </a:lnTo>
                  <a:lnTo>
                    <a:pt x="120" y="84"/>
                  </a:lnTo>
                  <a:lnTo>
                    <a:pt x="120" y="93"/>
                  </a:lnTo>
                  <a:lnTo>
                    <a:pt x="116" y="100"/>
                  </a:lnTo>
                  <a:lnTo>
                    <a:pt x="113" y="106"/>
                  </a:lnTo>
                  <a:lnTo>
                    <a:pt x="107" y="113"/>
                  </a:lnTo>
                  <a:lnTo>
                    <a:pt x="97" y="116"/>
                  </a:lnTo>
                  <a:lnTo>
                    <a:pt x="87" y="113"/>
                  </a:lnTo>
                  <a:lnTo>
                    <a:pt x="81" y="106"/>
                  </a:lnTo>
                  <a:lnTo>
                    <a:pt x="74" y="100"/>
                  </a:lnTo>
                  <a:lnTo>
                    <a:pt x="74" y="93"/>
                  </a:lnTo>
                  <a:lnTo>
                    <a:pt x="74" y="84"/>
                  </a:lnTo>
                  <a:close/>
                  <a:moveTo>
                    <a:pt x="97" y="64"/>
                  </a:moveTo>
                  <a:lnTo>
                    <a:pt x="90" y="67"/>
                  </a:lnTo>
                  <a:lnTo>
                    <a:pt x="87" y="71"/>
                  </a:lnTo>
                  <a:lnTo>
                    <a:pt x="84" y="77"/>
                  </a:lnTo>
                  <a:lnTo>
                    <a:pt x="84" y="87"/>
                  </a:lnTo>
                  <a:lnTo>
                    <a:pt x="84" y="93"/>
                  </a:lnTo>
                  <a:lnTo>
                    <a:pt x="87" y="100"/>
                  </a:lnTo>
                  <a:lnTo>
                    <a:pt x="90" y="103"/>
                  </a:lnTo>
                  <a:lnTo>
                    <a:pt x="97" y="106"/>
                  </a:lnTo>
                  <a:lnTo>
                    <a:pt x="100" y="103"/>
                  </a:lnTo>
                  <a:lnTo>
                    <a:pt x="103" y="100"/>
                  </a:lnTo>
                  <a:lnTo>
                    <a:pt x="107" y="93"/>
                  </a:lnTo>
                  <a:lnTo>
                    <a:pt x="110" y="84"/>
                  </a:lnTo>
                  <a:lnTo>
                    <a:pt x="107" y="74"/>
                  </a:lnTo>
                  <a:lnTo>
                    <a:pt x="103" y="71"/>
                  </a:lnTo>
                  <a:lnTo>
                    <a:pt x="100" y="67"/>
                  </a:lnTo>
                  <a:lnTo>
                    <a:pt x="97" y="6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8" name="Freeform 1164"/>
            <p:cNvSpPr>
              <a:spLocks/>
            </p:cNvSpPr>
            <p:nvPr/>
          </p:nvSpPr>
          <p:spPr bwMode="auto">
            <a:xfrm>
              <a:off x="2716" y="1292"/>
              <a:ext cx="42" cy="81"/>
            </a:xfrm>
            <a:custGeom>
              <a:avLst/>
              <a:gdLst>
                <a:gd name="T0" fmla="*/ 0 w 42"/>
                <a:gd name="T1" fmla="*/ 81 h 81"/>
                <a:gd name="T2" fmla="*/ 0 w 42"/>
                <a:gd name="T3" fmla="*/ 0 h 81"/>
                <a:gd name="T4" fmla="*/ 13 w 42"/>
                <a:gd name="T5" fmla="*/ 0 h 81"/>
                <a:gd name="T6" fmla="*/ 13 w 42"/>
                <a:gd name="T7" fmla="*/ 13 h 81"/>
                <a:gd name="T8" fmla="*/ 16 w 42"/>
                <a:gd name="T9" fmla="*/ 6 h 81"/>
                <a:gd name="T10" fmla="*/ 23 w 42"/>
                <a:gd name="T11" fmla="*/ 0 h 81"/>
                <a:gd name="T12" fmla="*/ 26 w 42"/>
                <a:gd name="T13" fmla="*/ 0 h 81"/>
                <a:gd name="T14" fmla="*/ 29 w 42"/>
                <a:gd name="T15" fmla="*/ 0 h 81"/>
                <a:gd name="T16" fmla="*/ 36 w 42"/>
                <a:gd name="T17" fmla="*/ 0 h 81"/>
                <a:gd name="T18" fmla="*/ 42 w 42"/>
                <a:gd name="T19" fmla="*/ 3 h 81"/>
                <a:gd name="T20" fmla="*/ 39 w 42"/>
                <a:gd name="T21" fmla="*/ 16 h 81"/>
                <a:gd name="T22" fmla="*/ 32 w 42"/>
                <a:gd name="T23" fmla="*/ 13 h 81"/>
                <a:gd name="T24" fmla="*/ 29 w 42"/>
                <a:gd name="T25" fmla="*/ 13 h 81"/>
                <a:gd name="T26" fmla="*/ 26 w 42"/>
                <a:gd name="T27" fmla="*/ 13 h 81"/>
                <a:gd name="T28" fmla="*/ 23 w 42"/>
                <a:gd name="T29" fmla="*/ 16 h 81"/>
                <a:gd name="T30" fmla="*/ 19 w 42"/>
                <a:gd name="T31" fmla="*/ 19 h 81"/>
                <a:gd name="T32" fmla="*/ 16 w 42"/>
                <a:gd name="T33" fmla="*/ 23 h 81"/>
                <a:gd name="T34" fmla="*/ 16 w 42"/>
                <a:gd name="T35" fmla="*/ 29 h 81"/>
                <a:gd name="T36" fmla="*/ 16 w 42"/>
                <a:gd name="T37" fmla="*/ 39 h 81"/>
                <a:gd name="T38" fmla="*/ 16 w 42"/>
                <a:gd name="T39" fmla="*/ 81 h 81"/>
                <a:gd name="T40" fmla="*/ 0 w 42"/>
                <a:gd name="T41" fmla="*/ 81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81"/>
                <a:gd name="T65" fmla="*/ 42 w 42"/>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81">
                  <a:moveTo>
                    <a:pt x="0" y="81"/>
                  </a:moveTo>
                  <a:lnTo>
                    <a:pt x="0" y="0"/>
                  </a:lnTo>
                  <a:lnTo>
                    <a:pt x="13" y="0"/>
                  </a:lnTo>
                  <a:lnTo>
                    <a:pt x="13" y="13"/>
                  </a:lnTo>
                  <a:lnTo>
                    <a:pt x="16" y="6"/>
                  </a:lnTo>
                  <a:lnTo>
                    <a:pt x="23" y="0"/>
                  </a:lnTo>
                  <a:lnTo>
                    <a:pt x="26" y="0"/>
                  </a:lnTo>
                  <a:lnTo>
                    <a:pt x="29" y="0"/>
                  </a:lnTo>
                  <a:lnTo>
                    <a:pt x="36" y="0"/>
                  </a:lnTo>
                  <a:lnTo>
                    <a:pt x="42" y="3"/>
                  </a:lnTo>
                  <a:lnTo>
                    <a:pt x="39" y="16"/>
                  </a:lnTo>
                  <a:lnTo>
                    <a:pt x="32" y="13"/>
                  </a:lnTo>
                  <a:lnTo>
                    <a:pt x="29" y="13"/>
                  </a:lnTo>
                  <a:lnTo>
                    <a:pt x="26" y="13"/>
                  </a:lnTo>
                  <a:lnTo>
                    <a:pt x="23" y="16"/>
                  </a:lnTo>
                  <a:lnTo>
                    <a:pt x="19" y="19"/>
                  </a:lnTo>
                  <a:lnTo>
                    <a:pt x="16" y="23"/>
                  </a:lnTo>
                  <a:lnTo>
                    <a:pt x="16" y="29"/>
                  </a:lnTo>
                  <a:lnTo>
                    <a:pt x="16" y="39"/>
                  </a:lnTo>
                  <a:lnTo>
                    <a:pt x="16" y="81"/>
                  </a:lnTo>
                  <a:lnTo>
                    <a:pt x="0" y="8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699" name="Freeform 1165"/>
            <p:cNvSpPr>
              <a:spLocks noEditPoints="1"/>
            </p:cNvSpPr>
            <p:nvPr/>
          </p:nvSpPr>
          <p:spPr bwMode="auto">
            <a:xfrm>
              <a:off x="2761" y="1292"/>
              <a:ext cx="74" cy="84"/>
            </a:xfrm>
            <a:custGeom>
              <a:avLst/>
              <a:gdLst>
                <a:gd name="T0" fmla="*/ 61 w 74"/>
                <a:gd name="T1" fmla="*/ 58 h 84"/>
                <a:gd name="T2" fmla="*/ 74 w 74"/>
                <a:gd name="T3" fmla="*/ 58 h 84"/>
                <a:gd name="T4" fmla="*/ 68 w 74"/>
                <a:gd name="T5" fmla="*/ 68 h 84"/>
                <a:gd name="T6" fmla="*/ 61 w 74"/>
                <a:gd name="T7" fmla="*/ 77 h 84"/>
                <a:gd name="T8" fmla="*/ 52 w 74"/>
                <a:gd name="T9" fmla="*/ 81 h 84"/>
                <a:gd name="T10" fmla="*/ 39 w 74"/>
                <a:gd name="T11" fmla="*/ 84 h 84"/>
                <a:gd name="T12" fmla="*/ 29 w 74"/>
                <a:gd name="T13" fmla="*/ 81 h 84"/>
                <a:gd name="T14" fmla="*/ 20 w 74"/>
                <a:gd name="T15" fmla="*/ 77 h 84"/>
                <a:gd name="T16" fmla="*/ 10 w 74"/>
                <a:gd name="T17" fmla="*/ 71 h 84"/>
                <a:gd name="T18" fmla="*/ 3 w 74"/>
                <a:gd name="T19" fmla="*/ 64 h 84"/>
                <a:gd name="T20" fmla="*/ 0 w 74"/>
                <a:gd name="T21" fmla="*/ 55 h 84"/>
                <a:gd name="T22" fmla="*/ 0 w 74"/>
                <a:gd name="T23" fmla="*/ 42 h 84"/>
                <a:gd name="T24" fmla="*/ 0 w 74"/>
                <a:gd name="T25" fmla="*/ 29 h 84"/>
                <a:gd name="T26" fmla="*/ 3 w 74"/>
                <a:gd name="T27" fmla="*/ 19 h 84"/>
                <a:gd name="T28" fmla="*/ 10 w 74"/>
                <a:gd name="T29" fmla="*/ 10 h 84"/>
                <a:gd name="T30" fmla="*/ 20 w 74"/>
                <a:gd name="T31" fmla="*/ 3 h 84"/>
                <a:gd name="T32" fmla="*/ 26 w 74"/>
                <a:gd name="T33" fmla="*/ 0 h 84"/>
                <a:gd name="T34" fmla="*/ 39 w 74"/>
                <a:gd name="T35" fmla="*/ 0 h 84"/>
                <a:gd name="T36" fmla="*/ 49 w 74"/>
                <a:gd name="T37" fmla="*/ 0 h 84"/>
                <a:gd name="T38" fmla="*/ 58 w 74"/>
                <a:gd name="T39" fmla="*/ 3 h 84"/>
                <a:gd name="T40" fmla="*/ 65 w 74"/>
                <a:gd name="T41" fmla="*/ 10 h 84"/>
                <a:gd name="T42" fmla="*/ 71 w 74"/>
                <a:gd name="T43" fmla="*/ 19 h 84"/>
                <a:gd name="T44" fmla="*/ 74 w 74"/>
                <a:gd name="T45" fmla="*/ 29 h 84"/>
                <a:gd name="T46" fmla="*/ 74 w 74"/>
                <a:gd name="T47" fmla="*/ 42 h 84"/>
                <a:gd name="T48" fmla="*/ 74 w 74"/>
                <a:gd name="T49" fmla="*/ 42 h 84"/>
                <a:gd name="T50" fmla="*/ 74 w 74"/>
                <a:gd name="T51" fmla="*/ 45 h 84"/>
                <a:gd name="T52" fmla="*/ 16 w 74"/>
                <a:gd name="T53" fmla="*/ 45 h 84"/>
                <a:gd name="T54" fmla="*/ 16 w 74"/>
                <a:gd name="T55" fmla="*/ 55 h 84"/>
                <a:gd name="T56" fmla="*/ 23 w 74"/>
                <a:gd name="T57" fmla="*/ 64 h 84"/>
                <a:gd name="T58" fmla="*/ 29 w 74"/>
                <a:gd name="T59" fmla="*/ 68 h 84"/>
                <a:gd name="T60" fmla="*/ 39 w 74"/>
                <a:gd name="T61" fmla="*/ 71 h 84"/>
                <a:gd name="T62" fmla="*/ 45 w 74"/>
                <a:gd name="T63" fmla="*/ 68 h 84"/>
                <a:gd name="T64" fmla="*/ 52 w 74"/>
                <a:gd name="T65" fmla="*/ 68 h 84"/>
                <a:gd name="T66" fmla="*/ 55 w 74"/>
                <a:gd name="T67" fmla="*/ 64 h 84"/>
                <a:gd name="T68" fmla="*/ 61 w 74"/>
                <a:gd name="T69" fmla="*/ 58 h 84"/>
                <a:gd name="T70" fmla="*/ 16 w 74"/>
                <a:gd name="T71" fmla="*/ 32 h 84"/>
                <a:gd name="T72" fmla="*/ 61 w 74"/>
                <a:gd name="T73" fmla="*/ 32 h 84"/>
                <a:gd name="T74" fmla="*/ 58 w 74"/>
                <a:gd name="T75" fmla="*/ 23 h 84"/>
                <a:gd name="T76" fmla="*/ 55 w 74"/>
                <a:gd name="T77" fmla="*/ 19 h 84"/>
                <a:gd name="T78" fmla="*/ 49 w 74"/>
                <a:gd name="T79" fmla="*/ 13 h 84"/>
                <a:gd name="T80" fmla="*/ 39 w 74"/>
                <a:gd name="T81" fmla="*/ 13 h 84"/>
                <a:gd name="T82" fmla="*/ 29 w 74"/>
                <a:gd name="T83" fmla="*/ 13 h 84"/>
                <a:gd name="T84" fmla="*/ 23 w 74"/>
                <a:gd name="T85" fmla="*/ 16 h 84"/>
                <a:gd name="T86" fmla="*/ 16 w 74"/>
                <a:gd name="T87" fmla="*/ 23 h 84"/>
                <a:gd name="T88" fmla="*/ 16 w 74"/>
                <a:gd name="T89" fmla="*/ 32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4"/>
                <a:gd name="T136" fmla="*/ 0 h 84"/>
                <a:gd name="T137" fmla="*/ 74 w 74"/>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4" h="84">
                  <a:moveTo>
                    <a:pt x="61" y="58"/>
                  </a:moveTo>
                  <a:lnTo>
                    <a:pt x="74" y="58"/>
                  </a:lnTo>
                  <a:lnTo>
                    <a:pt x="68" y="68"/>
                  </a:lnTo>
                  <a:lnTo>
                    <a:pt x="61" y="77"/>
                  </a:lnTo>
                  <a:lnTo>
                    <a:pt x="52" y="81"/>
                  </a:lnTo>
                  <a:lnTo>
                    <a:pt x="39" y="84"/>
                  </a:lnTo>
                  <a:lnTo>
                    <a:pt x="29" y="81"/>
                  </a:lnTo>
                  <a:lnTo>
                    <a:pt x="20" y="77"/>
                  </a:lnTo>
                  <a:lnTo>
                    <a:pt x="10" y="71"/>
                  </a:lnTo>
                  <a:lnTo>
                    <a:pt x="3" y="64"/>
                  </a:lnTo>
                  <a:lnTo>
                    <a:pt x="0" y="55"/>
                  </a:lnTo>
                  <a:lnTo>
                    <a:pt x="0" y="42"/>
                  </a:lnTo>
                  <a:lnTo>
                    <a:pt x="0" y="29"/>
                  </a:lnTo>
                  <a:lnTo>
                    <a:pt x="3" y="19"/>
                  </a:lnTo>
                  <a:lnTo>
                    <a:pt x="10" y="10"/>
                  </a:lnTo>
                  <a:lnTo>
                    <a:pt x="20" y="3"/>
                  </a:lnTo>
                  <a:lnTo>
                    <a:pt x="26" y="0"/>
                  </a:lnTo>
                  <a:lnTo>
                    <a:pt x="39" y="0"/>
                  </a:lnTo>
                  <a:lnTo>
                    <a:pt x="49" y="0"/>
                  </a:lnTo>
                  <a:lnTo>
                    <a:pt x="58" y="3"/>
                  </a:lnTo>
                  <a:lnTo>
                    <a:pt x="65" y="10"/>
                  </a:lnTo>
                  <a:lnTo>
                    <a:pt x="71" y="19"/>
                  </a:lnTo>
                  <a:lnTo>
                    <a:pt x="74" y="29"/>
                  </a:lnTo>
                  <a:lnTo>
                    <a:pt x="74" y="42"/>
                  </a:lnTo>
                  <a:lnTo>
                    <a:pt x="74" y="45"/>
                  </a:lnTo>
                  <a:lnTo>
                    <a:pt x="16" y="45"/>
                  </a:lnTo>
                  <a:lnTo>
                    <a:pt x="16" y="55"/>
                  </a:lnTo>
                  <a:lnTo>
                    <a:pt x="23" y="64"/>
                  </a:lnTo>
                  <a:lnTo>
                    <a:pt x="29" y="68"/>
                  </a:lnTo>
                  <a:lnTo>
                    <a:pt x="39" y="71"/>
                  </a:lnTo>
                  <a:lnTo>
                    <a:pt x="45" y="68"/>
                  </a:lnTo>
                  <a:lnTo>
                    <a:pt x="52" y="68"/>
                  </a:lnTo>
                  <a:lnTo>
                    <a:pt x="55" y="64"/>
                  </a:lnTo>
                  <a:lnTo>
                    <a:pt x="61" y="58"/>
                  </a:lnTo>
                  <a:close/>
                  <a:moveTo>
                    <a:pt x="16" y="32"/>
                  </a:moveTo>
                  <a:lnTo>
                    <a:pt x="61" y="32"/>
                  </a:lnTo>
                  <a:lnTo>
                    <a:pt x="58" y="23"/>
                  </a:lnTo>
                  <a:lnTo>
                    <a:pt x="55" y="19"/>
                  </a:lnTo>
                  <a:lnTo>
                    <a:pt x="49" y="13"/>
                  </a:lnTo>
                  <a:lnTo>
                    <a:pt x="39" y="13"/>
                  </a:lnTo>
                  <a:lnTo>
                    <a:pt x="29" y="13"/>
                  </a:lnTo>
                  <a:lnTo>
                    <a:pt x="23" y="16"/>
                  </a:lnTo>
                  <a:lnTo>
                    <a:pt x="16" y="23"/>
                  </a:lnTo>
                  <a:lnTo>
                    <a:pt x="16" y="3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0" name="Freeform 1166"/>
            <p:cNvSpPr>
              <a:spLocks noEditPoints="1"/>
            </p:cNvSpPr>
            <p:nvPr/>
          </p:nvSpPr>
          <p:spPr bwMode="auto">
            <a:xfrm>
              <a:off x="2848" y="1292"/>
              <a:ext cx="74" cy="84"/>
            </a:xfrm>
            <a:custGeom>
              <a:avLst/>
              <a:gdLst>
                <a:gd name="T0" fmla="*/ 45 w 74"/>
                <a:gd name="T1" fmla="*/ 77 h 84"/>
                <a:gd name="T2" fmla="*/ 33 w 74"/>
                <a:gd name="T3" fmla="*/ 84 h 84"/>
                <a:gd name="T4" fmla="*/ 16 w 74"/>
                <a:gd name="T5" fmla="*/ 81 h 84"/>
                <a:gd name="T6" fmla="*/ 4 w 74"/>
                <a:gd name="T7" fmla="*/ 68 h 84"/>
                <a:gd name="T8" fmla="*/ 0 w 74"/>
                <a:gd name="T9" fmla="*/ 55 h 84"/>
                <a:gd name="T10" fmla="*/ 7 w 74"/>
                <a:gd name="T11" fmla="*/ 45 h 84"/>
                <a:gd name="T12" fmla="*/ 13 w 74"/>
                <a:gd name="T13" fmla="*/ 39 h 84"/>
                <a:gd name="T14" fmla="*/ 23 w 74"/>
                <a:gd name="T15" fmla="*/ 35 h 84"/>
                <a:gd name="T16" fmla="*/ 42 w 74"/>
                <a:gd name="T17" fmla="*/ 32 h 84"/>
                <a:gd name="T18" fmla="*/ 52 w 74"/>
                <a:gd name="T19" fmla="*/ 29 h 84"/>
                <a:gd name="T20" fmla="*/ 52 w 74"/>
                <a:gd name="T21" fmla="*/ 19 h 84"/>
                <a:gd name="T22" fmla="*/ 42 w 74"/>
                <a:gd name="T23" fmla="*/ 13 h 84"/>
                <a:gd name="T24" fmla="*/ 26 w 74"/>
                <a:gd name="T25" fmla="*/ 13 h 84"/>
                <a:gd name="T26" fmla="*/ 20 w 74"/>
                <a:gd name="T27" fmla="*/ 19 h 84"/>
                <a:gd name="T28" fmla="*/ 4 w 74"/>
                <a:gd name="T29" fmla="*/ 23 h 84"/>
                <a:gd name="T30" fmla="*/ 7 w 74"/>
                <a:gd name="T31" fmla="*/ 10 h 84"/>
                <a:gd name="T32" fmla="*/ 20 w 74"/>
                <a:gd name="T33" fmla="*/ 3 h 84"/>
                <a:gd name="T34" fmla="*/ 39 w 74"/>
                <a:gd name="T35" fmla="*/ 0 h 84"/>
                <a:gd name="T36" fmla="*/ 55 w 74"/>
                <a:gd name="T37" fmla="*/ 0 h 84"/>
                <a:gd name="T38" fmla="*/ 65 w 74"/>
                <a:gd name="T39" fmla="*/ 6 h 84"/>
                <a:gd name="T40" fmla="*/ 68 w 74"/>
                <a:gd name="T41" fmla="*/ 16 h 84"/>
                <a:gd name="T42" fmla="*/ 68 w 74"/>
                <a:gd name="T43" fmla="*/ 29 h 84"/>
                <a:gd name="T44" fmla="*/ 68 w 74"/>
                <a:gd name="T45" fmla="*/ 58 h 84"/>
                <a:gd name="T46" fmla="*/ 68 w 74"/>
                <a:gd name="T47" fmla="*/ 71 h 84"/>
                <a:gd name="T48" fmla="*/ 74 w 74"/>
                <a:gd name="T49" fmla="*/ 81 h 84"/>
                <a:gd name="T50" fmla="*/ 55 w 74"/>
                <a:gd name="T51" fmla="*/ 77 h 84"/>
                <a:gd name="T52" fmla="*/ 52 w 74"/>
                <a:gd name="T53" fmla="*/ 42 h 84"/>
                <a:gd name="T54" fmla="*/ 33 w 74"/>
                <a:gd name="T55" fmla="*/ 48 h 84"/>
                <a:gd name="T56" fmla="*/ 23 w 74"/>
                <a:gd name="T57" fmla="*/ 48 h 84"/>
                <a:gd name="T58" fmla="*/ 16 w 74"/>
                <a:gd name="T59" fmla="*/ 55 h 84"/>
                <a:gd name="T60" fmla="*/ 16 w 74"/>
                <a:gd name="T61" fmla="*/ 58 h 84"/>
                <a:gd name="T62" fmla="*/ 20 w 74"/>
                <a:gd name="T63" fmla="*/ 68 h 84"/>
                <a:gd name="T64" fmla="*/ 29 w 74"/>
                <a:gd name="T65" fmla="*/ 71 h 84"/>
                <a:gd name="T66" fmla="*/ 42 w 74"/>
                <a:gd name="T67" fmla="*/ 68 h 84"/>
                <a:gd name="T68" fmla="*/ 49 w 74"/>
                <a:gd name="T69" fmla="*/ 58 h 84"/>
                <a:gd name="T70" fmla="*/ 52 w 74"/>
                <a:gd name="T71" fmla="*/ 48 h 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4"/>
                <a:gd name="T109" fmla="*/ 0 h 84"/>
                <a:gd name="T110" fmla="*/ 74 w 74"/>
                <a:gd name="T111" fmla="*/ 84 h 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4" h="84">
                  <a:moveTo>
                    <a:pt x="55" y="71"/>
                  </a:moveTo>
                  <a:lnTo>
                    <a:pt x="45" y="77"/>
                  </a:lnTo>
                  <a:lnTo>
                    <a:pt x="39" y="81"/>
                  </a:lnTo>
                  <a:lnTo>
                    <a:pt x="33" y="84"/>
                  </a:lnTo>
                  <a:lnTo>
                    <a:pt x="26" y="84"/>
                  </a:lnTo>
                  <a:lnTo>
                    <a:pt x="16" y="81"/>
                  </a:lnTo>
                  <a:lnTo>
                    <a:pt x="7" y="77"/>
                  </a:lnTo>
                  <a:lnTo>
                    <a:pt x="4" y="68"/>
                  </a:lnTo>
                  <a:lnTo>
                    <a:pt x="0" y="61"/>
                  </a:lnTo>
                  <a:lnTo>
                    <a:pt x="0" y="55"/>
                  </a:lnTo>
                  <a:lnTo>
                    <a:pt x="4" y="48"/>
                  </a:lnTo>
                  <a:lnTo>
                    <a:pt x="7" y="45"/>
                  </a:lnTo>
                  <a:lnTo>
                    <a:pt x="10" y="42"/>
                  </a:lnTo>
                  <a:lnTo>
                    <a:pt x="13" y="39"/>
                  </a:lnTo>
                  <a:lnTo>
                    <a:pt x="20" y="35"/>
                  </a:lnTo>
                  <a:lnTo>
                    <a:pt x="23" y="35"/>
                  </a:lnTo>
                  <a:lnTo>
                    <a:pt x="29" y="35"/>
                  </a:lnTo>
                  <a:lnTo>
                    <a:pt x="42" y="32"/>
                  </a:lnTo>
                  <a:lnTo>
                    <a:pt x="52" y="29"/>
                  </a:lnTo>
                  <a:lnTo>
                    <a:pt x="52" y="26"/>
                  </a:lnTo>
                  <a:lnTo>
                    <a:pt x="52" y="19"/>
                  </a:lnTo>
                  <a:lnTo>
                    <a:pt x="49" y="16"/>
                  </a:lnTo>
                  <a:lnTo>
                    <a:pt x="42" y="13"/>
                  </a:lnTo>
                  <a:lnTo>
                    <a:pt x="36" y="13"/>
                  </a:lnTo>
                  <a:lnTo>
                    <a:pt x="26" y="13"/>
                  </a:lnTo>
                  <a:lnTo>
                    <a:pt x="23" y="16"/>
                  </a:lnTo>
                  <a:lnTo>
                    <a:pt x="20" y="19"/>
                  </a:lnTo>
                  <a:lnTo>
                    <a:pt x="16" y="26"/>
                  </a:lnTo>
                  <a:lnTo>
                    <a:pt x="4" y="23"/>
                  </a:lnTo>
                  <a:lnTo>
                    <a:pt x="4" y="16"/>
                  </a:lnTo>
                  <a:lnTo>
                    <a:pt x="7" y="10"/>
                  </a:lnTo>
                  <a:lnTo>
                    <a:pt x="13" y="6"/>
                  </a:lnTo>
                  <a:lnTo>
                    <a:pt x="20" y="3"/>
                  </a:lnTo>
                  <a:lnTo>
                    <a:pt x="29" y="0"/>
                  </a:lnTo>
                  <a:lnTo>
                    <a:pt x="39" y="0"/>
                  </a:lnTo>
                  <a:lnTo>
                    <a:pt x="45" y="0"/>
                  </a:lnTo>
                  <a:lnTo>
                    <a:pt x="55" y="0"/>
                  </a:lnTo>
                  <a:lnTo>
                    <a:pt x="58" y="3"/>
                  </a:lnTo>
                  <a:lnTo>
                    <a:pt x="65" y="6"/>
                  </a:lnTo>
                  <a:lnTo>
                    <a:pt x="65" y="13"/>
                  </a:lnTo>
                  <a:lnTo>
                    <a:pt x="68" y="16"/>
                  </a:lnTo>
                  <a:lnTo>
                    <a:pt x="68" y="23"/>
                  </a:lnTo>
                  <a:lnTo>
                    <a:pt x="68" y="29"/>
                  </a:lnTo>
                  <a:lnTo>
                    <a:pt x="68" y="45"/>
                  </a:lnTo>
                  <a:lnTo>
                    <a:pt x="68" y="58"/>
                  </a:lnTo>
                  <a:lnTo>
                    <a:pt x="68" y="64"/>
                  </a:lnTo>
                  <a:lnTo>
                    <a:pt x="68" y="71"/>
                  </a:lnTo>
                  <a:lnTo>
                    <a:pt x="71" y="77"/>
                  </a:lnTo>
                  <a:lnTo>
                    <a:pt x="74" y="81"/>
                  </a:lnTo>
                  <a:lnTo>
                    <a:pt x="58" y="81"/>
                  </a:lnTo>
                  <a:lnTo>
                    <a:pt x="55" y="77"/>
                  </a:lnTo>
                  <a:lnTo>
                    <a:pt x="55" y="71"/>
                  </a:lnTo>
                  <a:close/>
                  <a:moveTo>
                    <a:pt x="52" y="42"/>
                  </a:moveTo>
                  <a:lnTo>
                    <a:pt x="42" y="45"/>
                  </a:lnTo>
                  <a:lnTo>
                    <a:pt x="33" y="48"/>
                  </a:lnTo>
                  <a:lnTo>
                    <a:pt x="26" y="48"/>
                  </a:lnTo>
                  <a:lnTo>
                    <a:pt x="23" y="48"/>
                  </a:lnTo>
                  <a:lnTo>
                    <a:pt x="20" y="52"/>
                  </a:lnTo>
                  <a:lnTo>
                    <a:pt x="16" y="55"/>
                  </a:lnTo>
                  <a:lnTo>
                    <a:pt x="16" y="58"/>
                  </a:lnTo>
                  <a:lnTo>
                    <a:pt x="16" y="64"/>
                  </a:lnTo>
                  <a:lnTo>
                    <a:pt x="20" y="68"/>
                  </a:lnTo>
                  <a:lnTo>
                    <a:pt x="23" y="68"/>
                  </a:lnTo>
                  <a:lnTo>
                    <a:pt x="29" y="71"/>
                  </a:lnTo>
                  <a:lnTo>
                    <a:pt x="36" y="68"/>
                  </a:lnTo>
                  <a:lnTo>
                    <a:pt x="42" y="68"/>
                  </a:lnTo>
                  <a:lnTo>
                    <a:pt x="45" y="64"/>
                  </a:lnTo>
                  <a:lnTo>
                    <a:pt x="49" y="58"/>
                  </a:lnTo>
                  <a:lnTo>
                    <a:pt x="52" y="55"/>
                  </a:lnTo>
                  <a:lnTo>
                    <a:pt x="52" y="48"/>
                  </a:lnTo>
                  <a:lnTo>
                    <a:pt x="52" y="4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1" name="Freeform 1167"/>
            <p:cNvSpPr>
              <a:spLocks noEditPoints="1"/>
            </p:cNvSpPr>
            <p:nvPr/>
          </p:nvSpPr>
          <p:spPr bwMode="auto">
            <a:xfrm>
              <a:off x="2932" y="1263"/>
              <a:ext cx="71" cy="113"/>
            </a:xfrm>
            <a:custGeom>
              <a:avLst/>
              <a:gdLst>
                <a:gd name="T0" fmla="*/ 55 w 71"/>
                <a:gd name="T1" fmla="*/ 110 h 113"/>
                <a:gd name="T2" fmla="*/ 55 w 71"/>
                <a:gd name="T3" fmla="*/ 97 h 113"/>
                <a:gd name="T4" fmla="*/ 49 w 71"/>
                <a:gd name="T5" fmla="*/ 106 h 113"/>
                <a:gd name="T6" fmla="*/ 42 w 71"/>
                <a:gd name="T7" fmla="*/ 110 h 113"/>
                <a:gd name="T8" fmla="*/ 32 w 71"/>
                <a:gd name="T9" fmla="*/ 113 h 113"/>
                <a:gd name="T10" fmla="*/ 26 w 71"/>
                <a:gd name="T11" fmla="*/ 110 h 113"/>
                <a:gd name="T12" fmla="*/ 16 w 71"/>
                <a:gd name="T13" fmla="*/ 106 h 113"/>
                <a:gd name="T14" fmla="*/ 10 w 71"/>
                <a:gd name="T15" fmla="*/ 100 h 113"/>
                <a:gd name="T16" fmla="*/ 3 w 71"/>
                <a:gd name="T17" fmla="*/ 90 h 113"/>
                <a:gd name="T18" fmla="*/ 0 w 71"/>
                <a:gd name="T19" fmla="*/ 81 h 113"/>
                <a:gd name="T20" fmla="*/ 0 w 71"/>
                <a:gd name="T21" fmla="*/ 71 h 113"/>
                <a:gd name="T22" fmla="*/ 0 w 71"/>
                <a:gd name="T23" fmla="*/ 58 h 113"/>
                <a:gd name="T24" fmla="*/ 3 w 71"/>
                <a:gd name="T25" fmla="*/ 48 h 113"/>
                <a:gd name="T26" fmla="*/ 10 w 71"/>
                <a:gd name="T27" fmla="*/ 39 h 113"/>
                <a:gd name="T28" fmla="*/ 16 w 71"/>
                <a:gd name="T29" fmla="*/ 32 h 113"/>
                <a:gd name="T30" fmla="*/ 23 w 71"/>
                <a:gd name="T31" fmla="*/ 29 h 113"/>
                <a:gd name="T32" fmla="*/ 32 w 71"/>
                <a:gd name="T33" fmla="*/ 29 h 113"/>
                <a:gd name="T34" fmla="*/ 39 w 71"/>
                <a:gd name="T35" fmla="*/ 29 h 113"/>
                <a:gd name="T36" fmla="*/ 45 w 71"/>
                <a:gd name="T37" fmla="*/ 32 h 113"/>
                <a:gd name="T38" fmla="*/ 52 w 71"/>
                <a:gd name="T39" fmla="*/ 35 h 113"/>
                <a:gd name="T40" fmla="*/ 55 w 71"/>
                <a:gd name="T41" fmla="*/ 42 h 113"/>
                <a:gd name="T42" fmla="*/ 55 w 71"/>
                <a:gd name="T43" fmla="*/ 0 h 113"/>
                <a:gd name="T44" fmla="*/ 71 w 71"/>
                <a:gd name="T45" fmla="*/ 0 h 113"/>
                <a:gd name="T46" fmla="*/ 71 w 71"/>
                <a:gd name="T47" fmla="*/ 110 h 113"/>
                <a:gd name="T48" fmla="*/ 55 w 71"/>
                <a:gd name="T49" fmla="*/ 110 h 113"/>
                <a:gd name="T50" fmla="*/ 16 w 71"/>
                <a:gd name="T51" fmla="*/ 71 h 113"/>
                <a:gd name="T52" fmla="*/ 16 w 71"/>
                <a:gd name="T53" fmla="*/ 77 h 113"/>
                <a:gd name="T54" fmla="*/ 16 w 71"/>
                <a:gd name="T55" fmla="*/ 87 h 113"/>
                <a:gd name="T56" fmla="*/ 20 w 71"/>
                <a:gd name="T57" fmla="*/ 90 h 113"/>
                <a:gd name="T58" fmla="*/ 26 w 71"/>
                <a:gd name="T59" fmla="*/ 97 h 113"/>
                <a:gd name="T60" fmla="*/ 36 w 71"/>
                <a:gd name="T61" fmla="*/ 100 h 113"/>
                <a:gd name="T62" fmla="*/ 42 w 71"/>
                <a:gd name="T63" fmla="*/ 97 h 113"/>
                <a:gd name="T64" fmla="*/ 49 w 71"/>
                <a:gd name="T65" fmla="*/ 93 h 113"/>
                <a:gd name="T66" fmla="*/ 52 w 71"/>
                <a:gd name="T67" fmla="*/ 87 h 113"/>
                <a:gd name="T68" fmla="*/ 55 w 71"/>
                <a:gd name="T69" fmla="*/ 81 h 113"/>
                <a:gd name="T70" fmla="*/ 55 w 71"/>
                <a:gd name="T71" fmla="*/ 71 h 113"/>
                <a:gd name="T72" fmla="*/ 55 w 71"/>
                <a:gd name="T73" fmla="*/ 61 h 113"/>
                <a:gd name="T74" fmla="*/ 52 w 71"/>
                <a:gd name="T75" fmla="*/ 55 h 113"/>
                <a:gd name="T76" fmla="*/ 49 w 71"/>
                <a:gd name="T77" fmla="*/ 48 h 113"/>
                <a:gd name="T78" fmla="*/ 42 w 71"/>
                <a:gd name="T79" fmla="*/ 42 h 113"/>
                <a:gd name="T80" fmla="*/ 36 w 71"/>
                <a:gd name="T81" fmla="*/ 42 h 113"/>
                <a:gd name="T82" fmla="*/ 26 w 71"/>
                <a:gd name="T83" fmla="*/ 42 h 113"/>
                <a:gd name="T84" fmla="*/ 20 w 71"/>
                <a:gd name="T85" fmla="*/ 48 h 113"/>
                <a:gd name="T86" fmla="*/ 16 w 71"/>
                <a:gd name="T87" fmla="*/ 55 h 113"/>
                <a:gd name="T88" fmla="*/ 16 w 71"/>
                <a:gd name="T89" fmla="*/ 61 h 113"/>
                <a:gd name="T90" fmla="*/ 16 w 71"/>
                <a:gd name="T91" fmla="*/ 71 h 11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1"/>
                <a:gd name="T139" fmla="*/ 0 h 113"/>
                <a:gd name="T140" fmla="*/ 71 w 71"/>
                <a:gd name="T141" fmla="*/ 113 h 11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1" h="113">
                  <a:moveTo>
                    <a:pt x="55" y="110"/>
                  </a:moveTo>
                  <a:lnTo>
                    <a:pt x="55" y="97"/>
                  </a:lnTo>
                  <a:lnTo>
                    <a:pt x="49" y="106"/>
                  </a:lnTo>
                  <a:lnTo>
                    <a:pt x="42" y="110"/>
                  </a:lnTo>
                  <a:lnTo>
                    <a:pt x="32" y="113"/>
                  </a:lnTo>
                  <a:lnTo>
                    <a:pt x="26" y="110"/>
                  </a:lnTo>
                  <a:lnTo>
                    <a:pt x="16" y="106"/>
                  </a:lnTo>
                  <a:lnTo>
                    <a:pt x="10" y="100"/>
                  </a:lnTo>
                  <a:lnTo>
                    <a:pt x="3" y="90"/>
                  </a:lnTo>
                  <a:lnTo>
                    <a:pt x="0" y="81"/>
                  </a:lnTo>
                  <a:lnTo>
                    <a:pt x="0" y="71"/>
                  </a:lnTo>
                  <a:lnTo>
                    <a:pt x="0" y="58"/>
                  </a:lnTo>
                  <a:lnTo>
                    <a:pt x="3" y="48"/>
                  </a:lnTo>
                  <a:lnTo>
                    <a:pt x="10" y="39"/>
                  </a:lnTo>
                  <a:lnTo>
                    <a:pt x="16" y="32"/>
                  </a:lnTo>
                  <a:lnTo>
                    <a:pt x="23" y="29"/>
                  </a:lnTo>
                  <a:lnTo>
                    <a:pt x="32" y="29"/>
                  </a:lnTo>
                  <a:lnTo>
                    <a:pt x="39" y="29"/>
                  </a:lnTo>
                  <a:lnTo>
                    <a:pt x="45" y="32"/>
                  </a:lnTo>
                  <a:lnTo>
                    <a:pt x="52" y="35"/>
                  </a:lnTo>
                  <a:lnTo>
                    <a:pt x="55" y="42"/>
                  </a:lnTo>
                  <a:lnTo>
                    <a:pt x="55" y="0"/>
                  </a:lnTo>
                  <a:lnTo>
                    <a:pt x="71" y="0"/>
                  </a:lnTo>
                  <a:lnTo>
                    <a:pt x="71" y="110"/>
                  </a:lnTo>
                  <a:lnTo>
                    <a:pt x="55" y="110"/>
                  </a:lnTo>
                  <a:close/>
                  <a:moveTo>
                    <a:pt x="16" y="71"/>
                  </a:moveTo>
                  <a:lnTo>
                    <a:pt x="16" y="77"/>
                  </a:lnTo>
                  <a:lnTo>
                    <a:pt x="16" y="87"/>
                  </a:lnTo>
                  <a:lnTo>
                    <a:pt x="20" y="90"/>
                  </a:lnTo>
                  <a:lnTo>
                    <a:pt x="26" y="97"/>
                  </a:lnTo>
                  <a:lnTo>
                    <a:pt x="36" y="100"/>
                  </a:lnTo>
                  <a:lnTo>
                    <a:pt x="42" y="97"/>
                  </a:lnTo>
                  <a:lnTo>
                    <a:pt x="49" y="93"/>
                  </a:lnTo>
                  <a:lnTo>
                    <a:pt x="52" y="87"/>
                  </a:lnTo>
                  <a:lnTo>
                    <a:pt x="55" y="81"/>
                  </a:lnTo>
                  <a:lnTo>
                    <a:pt x="55" y="71"/>
                  </a:lnTo>
                  <a:lnTo>
                    <a:pt x="55" y="61"/>
                  </a:lnTo>
                  <a:lnTo>
                    <a:pt x="52" y="55"/>
                  </a:lnTo>
                  <a:lnTo>
                    <a:pt x="49" y="48"/>
                  </a:lnTo>
                  <a:lnTo>
                    <a:pt x="42" y="42"/>
                  </a:lnTo>
                  <a:lnTo>
                    <a:pt x="36" y="42"/>
                  </a:lnTo>
                  <a:lnTo>
                    <a:pt x="26" y="42"/>
                  </a:lnTo>
                  <a:lnTo>
                    <a:pt x="20" y="48"/>
                  </a:lnTo>
                  <a:lnTo>
                    <a:pt x="16" y="55"/>
                  </a:lnTo>
                  <a:lnTo>
                    <a:pt x="16" y="61"/>
                  </a:lnTo>
                  <a:lnTo>
                    <a:pt x="16" y="7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2" name="Freeform 1168"/>
            <p:cNvSpPr>
              <a:spLocks/>
            </p:cNvSpPr>
            <p:nvPr/>
          </p:nvSpPr>
          <p:spPr bwMode="auto">
            <a:xfrm>
              <a:off x="3019" y="1292"/>
              <a:ext cx="65" cy="84"/>
            </a:xfrm>
            <a:custGeom>
              <a:avLst/>
              <a:gdLst>
                <a:gd name="T0" fmla="*/ 13 w 65"/>
                <a:gd name="T1" fmla="*/ 55 h 84"/>
                <a:gd name="T2" fmla="*/ 20 w 65"/>
                <a:gd name="T3" fmla="*/ 68 h 84"/>
                <a:gd name="T4" fmla="*/ 33 w 65"/>
                <a:gd name="T5" fmla="*/ 71 h 84"/>
                <a:gd name="T6" fmla="*/ 45 w 65"/>
                <a:gd name="T7" fmla="*/ 68 h 84"/>
                <a:gd name="T8" fmla="*/ 52 w 65"/>
                <a:gd name="T9" fmla="*/ 58 h 84"/>
                <a:gd name="T10" fmla="*/ 45 w 65"/>
                <a:gd name="T11" fmla="*/ 52 h 84"/>
                <a:gd name="T12" fmla="*/ 33 w 65"/>
                <a:gd name="T13" fmla="*/ 48 h 84"/>
                <a:gd name="T14" fmla="*/ 13 w 65"/>
                <a:gd name="T15" fmla="*/ 42 h 84"/>
                <a:gd name="T16" fmla="*/ 3 w 65"/>
                <a:gd name="T17" fmla="*/ 32 h 84"/>
                <a:gd name="T18" fmla="*/ 0 w 65"/>
                <a:gd name="T19" fmla="*/ 23 h 84"/>
                <a:gd name="T20" fmla="*/ 3 w 65"/>
                <a:gd name="T21" fmla="*/ 13 h 84"/>
                <a:gd name="T22" fmla="*/ 10 w 65"/>
                <a:gd name="T23" fmla="*/ 3 h 84"/>
                <a:gd name="T24" fmla="*/ 16 w 65"/>
                <a:gd name="T25" fmla="*/ 0 h 84"/>
                <a:gd name="T26" fmla="*/ 29 w 65"/>
                <a:gd name="T27" fmla="*/ 0 h 84"/>
                <a:gd name="T28" fmla="*/ 45 w 65"/>
                <a:gd name="T29" fmla="*/ 3 h 84"/>
                <a:gd name="T30" fmla="*/ 55 w 65"/>
                <a:gd name="T31" fmla="*/ 10 h 84"/>
                <a:gd name="T32" fmla="*/ 62 w 65"/>
                <a:gd name="T33" fmla="*/ 23 h 84"/>
                <a:gd name="T34" fmla="*/ 45 w 65"/>
                <a:gd name="T35" fmla="*/ 19 h 84"/>
                <a:gd name="T36" fmla="*/ 36 w 65"/>
                <a:gd name="T37" fmla="*/ 13 h 84"/>
                <a:gd name="T38" fmla="*/ 23 w 65"/>
                <a:gd name="T39" fmla="*/ 13 h 84"/>
                <a:gd name="T40" fmla="*/ 16 w 65"/>
                <a:gd name="T41" fmla="*/ 16 h 84"/>
                <a:gd name="T42" fmla="*/ 16 w 65"/>
                <a:gd name="T43" fmla="*/ 23 h 84"/>
                <a:gd name="T44" fmla="*/ 20 w 65"/>
                <a:gd name="T45" fmla="*/ 26 h 84"/>
                <a:gd name="T46" fmla="*/ 26 w 65"/>
                <a:gd name="T47" fmla="*/ 29 h 84"/>
                <a:gd name="T48" fmla="*/ 42 w 65"/>
                <a:gd name="T49" fmla="*/ 35 h 84"/>
                <a:gd name="T50" fmla="*/ 55 w 65"/>
                <a:gd name="T51" fmla="*/ 42 h 84"/>
                <a:gd name="T52" fmla="*/ 65 w 65"/>
                <a:gd name="T53" fmla="*/ 52 h 84"/>
                <a:gd name="T54" fmla="*/ 65 w 65"/>
                <a:gd name="T55" fmla="*/ 64 h 84"/>
                <a:gd name="T56" fmla="*/ 55 w 65"/>
                <a:gd name="T57" fmla="*/ 74 h 84"/>
                <a:gd name="T58" fmla="*/ 42 w 65"/>
                <a:gd name="T59" fmla="*/ 81 h 84"/>
                <a:gd name="T60" fmla="*/ 23 w 65"/>
                <a:gd name="T61" fmla="*/ 81 h 84"/>
                <a:gd name="T62" fmla="*/ 10 w 65"/>
                <a:gd name="T63" fmla="*/ 77 h 84"/>
                <a:gd name="T64" fmla="*/ 0 w 65"/>
                <a:gd name="T65" fmla="*/ 58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5"/>
                <a:gd name="T100" fmla="*/ 0 h 84"/>
                <a:gd name="T101" fmla="*/ 65 w 65"/>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5" h="84">
                  <a:moveTo>
                    <a:pt x="0" y="58"/>
                  </a:moveTo>
                  <a:lnTo>
                    <a:pt x="13" y="55"/>
                  </a:lnTo>
                  <a:lnTo>
                    <a:pt x="16" y="61"/>
                  </a:lnTo>
                  <a:lnTo>
                    <a:pt x="20" y="68"/>
                  </a:lnTo>
                  <a:lnTo>
                    <a:pt x="26" y="68"/>
                  </a:lnTo>
                  <a:lnTo>
                    <a:pt x="33" y="71"/>
                  </a:lnTo>
                  <a:lnTo>
                    <a:pt x="42" y="68"/>
                  </a:lnTo>
                  <a:lnTo>
                    <a:pt x="45" y="68"/>
                  </a:lnTo>
                  <a:lnTo>
                    <a:pt x="49" y="61"/>
                  </a:lnTo>
                  <a:lnTo>
                    <a:pt x="52" y="58"/>
                  </a:lnTo>
                  <a:lnTo>
                    <a:pt x="49" y="55"/>
                  </a:lnTo>
                  <a:lnTo>
                    <a:pt x="45" y="52"/>
                  </a:lnTo>
                  <a:lnTo>
                    <a:pt x="39" y="52"/>
                  </a:lnTo>
                  <a:lnTo>
                    <a:pt x="33" y="48"/>
                  </a:lnTo>
                  <a:lnTo>
                    <a:pt x="20" y="45"/>
                  </a:lnTo>
                  <a:lnTo>
                    <a:pt x="13" y="42"/>
                  </a:lnTo>
                  <a:lnTo>
                    <a:pt x="7" y="39"/>
                  </a:lnTo>
                  <a:lnTo>
                    <a:pt x="3" y="32"/>
                  </a:lnTo>
                  <a:lnTo>
                    <a:pt x="0" y="29"/>
                  </a:lnTo>
                  <a:lnTo>
                    <a:pt x="0" y="23"/>
                  </a:lnTo>
                  <a:lnTo>
                    <a:pt x="0" y="16"/>
                  </a:lnTo>
                  <a:lnTo>
                    <a:pt x="3" y="13"/>
                  </a:lnTo>
                  <a:lnTo>
                    <a:pt x="7" y="10"/>
                  </a:lnTo>
                  <a:lnTo>
                    <a:pt x="10" y="3"/>
                  </a:lnTo>
                  <a:lnTo>
                    <a:pt x="13" y="3"/>
                  </a:lnTo>
                  <a:lnTo>
                    <a:pt x="16" y="0"/>
                  </a:lnTo>
                  <a:lnTo>
                    <a:pt x="23" y="0"/>
                  </a:lnTo>
                  <a:lnTo>
                    <a:pt x="29" y="0"/>
                  </a:lnTo>
                  <a:lnTo>
                    <a:pt x="39" y="0"/>
                  </a:lnTo>
                  <a:lnTo>
                    <a:pt x="45" y="3"/>
                  </a:lnTo>
                  <a:lnTo>
                    <a:pt x="52" y="6"/>
                  </a:lnTo>
                  <a:lnTo>
                    <a:pt x="55" y="10"/>
                  </a:lnTo>
                  <a:lnTo>
                    <a:pt x="58" y="16"/>
                  </a:lnTo>
                  <a:lnTo>
                    <a:pt x="62" y="23"/>
                  </a:lnTo>
                  <a:lnTo>
                    <a:pt x="45" y="23"/>
                  </a:lnTo>
                  <a:lnTo>
                    <a:pt x="45" y="19"/>
                  </a:lnTo>
                  <a:lnTo>
                    <a:pt x="42" y="16"/>
                  </a:lnTo>
                  <a:lnTo>
                    <a:pt x="36" y="13"/>
                  </a:lnTo>
                  <a:lnTo>
                    <a:pt x="29" y="13"/>
                  </a:lnTo>
                  <a:lnTo>
                    <a:pt x="23" y="13"/>
                  </a:lnTo>
                  <a:lnTo>
                    <a:pt x="20" y="16"/>
                  </a:lnTo>
                  <a:lnTo>
                    <a:pt x="16" y="16"/>
                  </a:lnTo>
                  <a:lnTo>
                    <a:pt x="16" y="23"/>
                  </a:lnTo>
                  <a:lnTo>
                    <a:pt x="16" y="26"/>
                  </a:lnTo>
                  <a:lnTo>
                    <a:pt x="20" y="26"/>
                  </a:lnTo>
                  <a:lnTo>
                    <a:pt x="20" y="29"/>
                  </a:lnTo>
                  <a:lnTo>
                    <a:pt x="26" y="29"/>
                  </a:lnTo>
                  <a:lnTo>
                    <a:pt x="33" y="32"/>
                  </a:lnTo>
                  <a:lnTo>
                    <a:pt x="42" y="35"/>
                  </a:lnTo>
                  <a:lnTo>
                    <a:pt x="52" y="39"/>
                  </a:lnTo>
                  <a:lnTo>
                    <a:pt x="55" y="42"/>
                  </a:lnTo>
                  <a:lnTo>
                    <a:pt x="62" y="45"/>
                  </a:lnTo>
                  <a:lnTo>
                    <a:pt x="65" y="52"/>
                  </a:lnTo>
                  <a:lnTo>
                    <a:pt x="65" y="58"/>
                  </a:lnTo>
                  <a:lnTo>
                    <a:pt x="65" y="64"/>
                  </a:lnTo>
                  <a:lnTo>
                    <a:pt x="62" y="71"/>
                  </a:lnTo>
                  <a:lnTo>
                    <a:pt x="55" y="74"/>
                  </a:lnTo>
                  <a:lnTo>
                    <a:pt x="49" y="81"/>
                  </a:lnTo>
                  <a:lnTo>
                    <a:pt x="42" y="81"/>
                  </a:lnTo>
                  <a:lnTo>
                    <a:pt x="33" y="84"/>
                  </a:lnTo>
                  <a:lnTo>
                    <a:pt x="23" y="81"/>
                  </a:lnTo>
                  <a:lnTo>
                    <a:pt x="16" y="81"/>
                  </a:lnTo>
                  <a:lnTo>
                    <a:pt x="10" y="77"/>
                  </a:lnTo>
                  <a:lnTo>
                    <a:pt x="3" y="68"/>
                  </a:lnTo>
                  <a:lnTo>
                    <a:pt x="0"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3" name="Freeform 1169"/>
            <p:cNvSpPr>
              <a:spLocks/>
            </p:cNvSpPr>
            <p:nvPr/>
          </p:nvSpPr>
          <p:spPr bwMode="auto">
            <a:xfrm>
              <a:off x="3090" y="1263"/>
              <a:ext cx="45" cy="110"/>
            </a:xfrm>
            <a:custGeom>
              <a:avLst/>
              <a:gdLst>
                <a:gd name="T0" fmla="*/ 0 w 45"/>
                <a:gd name="T1" fmla="*/ 110 h 110"/>
                <a:gd name="T2" fmla="*/ 32 w 45"/>
                <a:gd name="T3" fmla="*/ 0 h 110"/>
                <a:gd name="T4" fmla="*/ 45 w 45"/>
                <a:gd name="T5" fmla="*/ 0 h 110"/>
                <a:gd name="T6" fmla="*/ 13 w 45"/>
                <a:gd name="T7" fmla="*/ 110 h 110"/>
                <a:gd name="T8" fmla="*/ 0 w 45"/>
                <a:gd name="T9" fmla="*/ 110 h 110"/>
                <a:gd name="T10" fmla="*/ 0 60000 65536"/>
                <a:gd name="T11" fmla="*/ 0 60000 65536"/>
                <a:gd name="T12" fmla="*/ 0 60000 65536"/>
                <a:gd name="T13" fmla="*/ 0 60000 65536"/>
                <a:gd name="T14" fmla="*/ 0 60000 65536"/>
                <a:gd name="T15" fmla="*/ 0 w 45"/>
                <a:gd name="T16" fmla="*/ 0 h 110"/>
                <a:gd name="T17" fmla="*/ 45 w 45"/>
                <a:gd name="T18" fmla="*/ 110 h 110"/>
              </a:gdLst>
              <a:ahLst/>
              <a:cxnLst>
                <a:cxn ang="T10">
                  <a:pos x="T0" y="T1"/>
                </a:cxn>
                <a:cxn ang="T11">
                  <a:pos x="T2" y="T3"/>
                </a:cxn>
                <a:cxn ang="T12">
                  <a:pos x="T4" y="T5"/>
                </a:cxn>
                <a:cxn ang="T13">
                  <a:pos x="T6" y="T7"/>
                </a:cxn>
                <a:cxn ang="T14">
                  <a:pos x="T8" y="T9"/>
                </a:cxn>
              </a:cxnLst>
              <a:rect l="T15" t="T16" r="T17" b="T18"/>
              <a:pathLst>
                <a:path w="45" h="110">
                  <a:moveTo>
                    <a:pt x="0" y="110"/>
                  </a:moveTo>
                  <a:lnTo>
                    <a:pt x="32" y="0"/>
                  </a:lnTo>
                  <a:lnTo>
                    <a:pt x="45" y="0"/>
                  </a:lnTo>
                  <a:lnTo>
                    <a:pt x="13" y="110"/>
                  </a:lnTo>
                  <a:lnTo>
                    <a:pt x="0" y="11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4" name="Freeform 1170"/>
            <p:cNvSpPr>
              <a:spLocks noEditPoints="1"/>
            </p:cNvSpPr>
            <p:nvPr/>
          </p:nvSpPr>
          <p:spPr bwMode="auto">
            <a:xfrm>
              <a:off x="3142" y="1263"/>
              <a:ext cx="71" cy="113"/>
            </a:xfrm>
            <a:custGeom>
              <a:avLst/>
              <a:gdLst>
                <a:gd name="T0" fmla="*/ 0 w 71"/>
                <a:gd name="T1" fmla="*/ 55 h 113"/>
                <a:gd name="T2" fmla="*/ 0 w 71"/>
                <a:gd name="T3" fmla="*/ 39 h 113"/>
                <a:gd name="T4" fmla="*/ 3 w 71"/>
                <a:gd name="T5" fmla="*/ 23 h 113"/>
                <a:gd name="T6" fmla="*/ 6 w 71"/>
                <a:gd name="T7" fmla="*/ 13 h 113"/>
                <a:gd name="T8" fmla="*/ 16 w 71"/>
                <a:gd name="T9" fmla="*/ 6 h 113"/>
                <a:gd name="T10" fmla="*/ 22 w 71"/>
                <a:gd name="T11" fmla="*/ 0 h 113"/>
                <a:gd name="T12" fmla="*/ 35 w 71"/>
                <a:gd name="T13" fmla="*/ 0 h 113"/>
                <a:gd name="T14" fmla="*/ 42 w 71"/>
                <a:gd name="T15" fmla="*/ 0 h 113"/>
                <a:gd name="T16" fmla="*/ 51 w 71"/>
                <a:gd name="T17" fmla="*/ 3 h 113"/>
                <a:gd name="T18" fmla="*/ 58 w 71"/>
                <a:gd name="T19" fmla="*/ 6 h 113"/>
                <a:gd name="T20" fmla="*/ 61 w 71"/>
                <a:gd name="T21" fmla="*/ 13 h 113"/>
                <a:gd name="T22" fmla="*/ 64 w 71"/>
                <a:gd name="T23" fmla="*/ 19 h 113"/>
                <a:gd name="T24" fmla="*/ 68 w 71"/>
                <a:gd name="T25" fmla="*/ 29 h 113"/>
                <a:gd name="T26" fmla="*/ 71 w 71"/>
                <a:gd name="T27" fmla="*/ 42 h 113"/>
                <a:gd name="T28" fmla="*/ 71 w 71"/>
                <a:gd name="T29" fmla="*/ 55 h 113"/>
                <a:gd name="T30" fmla="*/ 71 w 71"/>
                <a:gd name="T31" fmla="*/ 74 h 113"/>
                <a:gd name="T32" fmla="*/ 68 w 71"/>
                <a:gd name="T33" fmla="*/ 87 h 113"/>
                <a:gd name="T34" fmla="*/ 61 w 71"/>
                <a:gd name="T35" fmla="*/ 97 h 113"/>
                <a:gd name="T36" fmla="*/ 55 w 71"/>
                <a:gd name="T37" fmla="*/ 106 h 113"/>
                <a:gd name="T38" fmla="*/ 45 w 71"/>
                <a:gd name="T39" fmla="*/ 110 h 113"/>
                <a:gd name="T40" fmla="*/ 35 w 71"/>
                <a:gd name="T41" fmla="*/ 113 h 113"/>
                <a:gd name="T42" fmla="*/ 26 w 71"/>
                <a:gd name="T43" fmla="*/ 110 h 113"/>
                <a:gd name="T44" fmla="*/ 16 w 71"/>
                <a:gd name="T45" fmla="*/ 106 h 113"/>
                <a:gd name="T46" fmla="*/ 10 w 71"/>
                <a:gd name="T47" fmla="*/ 100 h 113"/>
                <a:gd name="T48" fmla="*/ 3 w 71"/>
                <a:gd name="T49" fmla="*/ 90 h 113"/>
                <a:gd name="T50" fmla="*/ 0 w 71"/>
                <a:gd name="T51" fmla="*/ 74 h 113"/>
                <a:gd name="T52" fmla="*/ 0 w 71"/>
                <a:gd name="T53" fmla="*/ 55 h 113"/>
                <a:gd name="T54" fmla="*/ 13 w 71"/>
                <a:gd name="T55" fmla="*/ 55 h 113"/>
                <a:gd name="T56" fmla="*/ 13 w 71"/>
                <a:gd name="T57" fmla="*/ 71 h 113"/>
                <a:gd name="T58" fmla="*/ 16 w 71"/>
                <a:gd name="T59" fmla="*/ 84 h 113"/>
                <a:gd name="T60" fmla="*/ 19 w 71"/>
                <a:gd name="T61" fmla="*/ 90 h 113"/>
                <a:gd name="T62" fmla="*/ 26 w 71"/>
                <a:gd name="T63" fmla="*/ 97 h 113"/>
                <a:gd name="T64" fmla="*/ 35 w 71"/>
                <a:gd name="T65" fmla="*/ 100 h 113"/>
                <a:gd name="T66" fmla="*/ 42 w 71"/>
                <a:gd name="T67" fmla="*/ 97 h 113"/>
                <a:gd name="T68" fmla="*/ 51 w 71"/>
                <a:gd name="T69" fmla="*/ 90 h 113"/>
                <a:gd name="T70" fmla="*/ 55 w 71"/>
                <a:gd name="T71" fmla="*/ 84 h 113"/>
                <a:gd name="T72" fmla="*/ 55 w 71"/>
                <a:gd name="T73" fmla="*/ 71 h 113"/>
                <a:gd name="T74" fmla="*/ 58 w 71"/>
                <a:gd name="T75" fmla="*/ 55 h 113"/>
                <a:gd name="T76" fmla="*/ 55 w 71"/>
                <a:gd name="T77" fmla="*/ 39 h 113"/>
                <a:gd name="T78" fmla="*/ 55 w 71"/>
                <a:gd name="T79" fmla="*/ 29 h 113"/>
                <a:gd name="T80" fmla="*/ 51 w 71"/>
                <a:gd name="T81" fmla="*/ 19 h 113"/>
                <a:gd name="T82" fmla="*/ 42 w 71"/>
                <a:gd name="T83" fmla="*/ 13 h 113"/>
                <a:gd name="T84" fmla="*/ 35 w 71"/>
                <a:gd name="T85" fmla="*/ 13 h 113"/>
                <a:gd name="T86" fmla="*/ 26 w 71"/>
                <a:gd name="T87" fmla="*/ 13 h 113"/>
                <a:gd name="T88" fmla="*/ 19 w 71"/>
                <a:gd name="T89" fmla="*/ 19 h 113"/>
                <a:gd name="T90" fmla="*/ 16 w 71"/>
                <a:gd name="T91" fmla="*/ 29 h 113"/>
                <a:gd name="T92" fmla="*/ 13 w 71"/>
                <a:gd name="T93" fmla="*/ 39 h 113"/>
                <a:gd name="T94" fmla="*/ 13 w 71"/>
                <a:gd name="T95" fmla="*/ 55 h 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1"/>
                <a:gd name="T145" fmla="*/ 0 h 113"/>
                <a:gd name="T146" fmla="*/ 71 w 71"/>
                <a:gd name="T147" fmla="*/ 113 h 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1" h="113">
                  <a:moveTo>
                    <a:pt x="0" y="55"/>
                  </a:moveTo>
                  <a:lnTo>
                    <a:pt x="0" y="39"/>
                  </a:lnTo>
                  <a:lnTo>
                    <a:pt x="3" y="23"/>
                  </a:lnTo>
                  <a:lnTo>
                    <a:pt x="6" y="13"/>
                  </a:lnTo>
                  <a:lnTo>
                    <a:pt x="16" y="6"/>
                  </a:lnTo>
                  <a:lnTo>
                    <a:pt x="22" y="0"/>
                  </a:lnTo>
                  <a:lnTo>
                    <a:pt x="35" y="0"/>
                  </a:lnTo>
                  <a:lnTo>
                    <a:pt x="42" y="0"/>
                  </a:lnTo>
                  <a:lnTo>
                    <a:pt x="51" y="3"/>
                  </a:lnTo>
                  <a:lnTo>
                    <a:pt x="58" y="6"/>
                  </a:lnTo>
                  <a:lnTo>
                    <a:pt x="61" y="13"/>
                  </a:lnTo>
                  <a:lnTo>
                    <a:pt x="64" y="19"/>
                  </a:lnTo>
                  <a:lnTo>
                    <a:pt x="68" y="29"/>
                  </a:lnTo>
                  <a:lnTo>
                    <a:pt x="71" y="42"/>
                  </a:lnTo>
                  <a:lnTo>
                    <a:pt x="71" y="55"/>
                  </a:lnTo>
                  <a:lnTo>
                    <a:pt x="71" y="74"/>
                  </a:lnTo>
                  <a:lnTo>
                    <a:pt x="68" y="87"/>
                  </a:lnTo>
                  <a:lnTo>
                    <a:pt x="61" y="97"/>
                  </a:lnTo>
                  <a:lnTo>
                    <a:pt x="55" y="106"/>
                  </a:lnTo>
                  <a:lnTo>
                    <a:pt x="45" y="110"/>
                  </a:lnTo>
                  <a:lnTo>
                    <a:pt x="35" y="113"/>
                  </a:lnTo>
                  <a:lnTo>
                    <a:pt x="26" y="110"/>
                  </a:lnTo>
                  <a:lnTo>
                    <a:pt x="16" y="106"/>
                  </a:lnTo>
                  <a:lnTo>
                    <a:pt x="10" y="100"/>
                  </a:lnTo>
                  <a:lnTo>
                    <a:pt x="3" y="90"/>
                  </a:lnTo>
                  <a:lnTo>
                    <a:pt x="0" y="74"/>
                  </a:lnTo>
                  <a:lnTo>
                    <a:pt x="0" y="55"/>
                  </a:lnTo>
                  <a:close/>
                  <a:moveTo>
                    <a:pt x="13" y="55"/>
                  </a:moveTo>
                  <a:lnTo>
                    <a:pt x="13" y="71"/>
                  </a:lnTo>
                  <a:lnTo>
                    <a:pt x="16" y="84"/>
                  </a:lnTo>
                  <a:lnTo>
                    <a:pt x="19" y="90"/>
                  </a:lnTo>
                  <a:lnTo>
                    <a:pt x="26" y="97"/>
                  </a:lnTo>
                  <a:lnTo>
                    <a:pt x="35" y="100"/>
                  </a:lnTo>
                  <a:lnTo>
                    <a:pt x="42" y="97"/>
                  </a:lnTo>
                  <a:lnTo>
                    <a:pt x="51" y="90"/>
                  </a:lnTo>
                  <a:lnTo>
                    <a:pt x="55" y="84"/>
                  </a:lnTo>
                  <a:lnTo>
                    <a:pt x="55" y="71"/>
                  </a:lnTo>
                  <a:lnTo>
                    <a:pt x="58" y="55"/>
                  </a:lnTo>
                  <a:lnTo>
                    <a:pt x="55" y="39"/>
                  </a:lnTo>
                  <a:lnTo>
                    <a:pt x="55" y="29"/>
                  </a:lnTo>
                  <a:lnTo>
                    <a:pt x="51" y="19"/>
                  </a:lnTo>
                  <a:lnTo>
                    <a:pt x="42" y="13"/>
                  </a:lnTo>
                  <a:lnTo>
                    <a:pt x="35" y="13"/>
                  </a:lnTo>
                  <a:lnTo>
                    <a:pt x="26" y="13"/>
                  </a:lnTo>
                  <a:lnTo>
                    <a:pt x="19" y="19"/>
                  </a:lnTo>
                  <a:lnTo>
                    <a:pt x="16" y="29"/>
                  </a:lnTo>
                  <a:lnTo>
                    <a:pt x="13" y="39"/>
                  </a:lnTo>
                  <a:lnTo>
                    <a:pt x="13" y="5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5" name="Rectangle 1171"/>
            <p:cNvSpPr>
              <a:spLocks noChangeArrowheads="1"/>
            </p:cNvSpPr>
            <p:nvPr/>
          </p:nvSpPr>
          <p:spPr bwMode="auto">
            <a:xfrm>
              <a:off x="3274" y="1263"/>
              <a:ext cx="16" cy="11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0706" name="Freeform 1172"/>
            <p:cNvSpPr>
              <a:spLocks noEditPoints="1"/>
            </p:cNvSpPr>
            <p:nvPr/>
          </p:nvSpPr>
          <p:spPr bwMode="auto">
            <a:xfrm>
              <a:off x="3303" y="1292"/>
              <a:ext cx="74" cy="84"/>
            </a:xfrm>
            <a:custGeom>
              <a:avLst/>
              <a:gdLst>
                <a:gd name="T0" fmla="*/ 0 w 74"/>
                <a:gd name="T1" fmla="*/ 42 h 84"/>
                <a:gd name="T2" fmla="*/ 0 w 74"/>
                <a:gd name="T3" fmla="*/ 26 h 84"/>
                <a:gd name="T4" fmla="*/ 7 w 74"/>
                <a:gd name="T5" fmla="*/ 16 h 84"/>
                <a:gd name="T6" fmla="*/ 13 w 74"/>
                <a:gd name="T7" fmla="*/ 6 h 84"/>
                <a:gd name="T8" fmla="*/ 19 w 74"/>
                <a:gd name="T9" fmla="*/ 3 h 84"/>
                <a:gd name="T10" fmla="*/ 26 w 74"/>
                <a:gd name="T11" fmla="*/ 0 h 84"/>
                <a:gd name="T12" fmla="*/ 36 w 74"/>
                <a:gd name="T13" fmla="*/ 0 h 84"/>
                <a:gd name="T14" fmla="*/ 45 w 74"/>
                <a:gd name="T15" fmla="*/ 0 h 84"/>
                <a:gd name="T16" fmla="*/ 55 w 74"/>
                <a:gd name="T17" fmla="*/ 3 h 84"/>
                <a:gd name="T18" fmla="*/ 61 w 74"/>
                <a:gd name="T19" fmla="*/ 10 h 84"/>
                <a:gd name="T20" fmla="*/ 68 w 74"/>
                <a:gd name="T21" fmla="*/ 19 h 84"/>
                <a:gd name="T22" fmla="*/ 71 w 74"/>
                <a:gd name="T23" fmla="*/ 29 h 84"/>
                <a:gd name="T24" fmla="*/ 74 w 74"/>
                <a:gd name="T25" fmla="*/ 39 h 84"/>
                <a:gd name="T26" fmla="*/ 71 w 74"/>
                <a:gd name="T27" fmla="*/ 55 h 84"/>
                <a:gd name="T28" fmla="*/ 68 w 74"/>
                <a:gd name="T29" fmla="*/ 64 h 84"/>
                <a:gd name="T30" fmla="*/ 61 w 74"/>
                <a:gd name="T31" fmla="*/ 71 h 84"/>
                <a:gd name="T32" fmla="*/ 55 w 74"/>
                <a:gd name="T33" fmla="*/ 77 h 84"/>
                <a:gd name="T34" fmla="*/ 45 w 74"/>
                <a:gd name="T35" fmla="*/ 81 h 84"/>
                <a:gd name="T36" fmla="*/ 36 w 74"/>
                <a:gd name="T37" fmla="*/ 84 h 84"/>
                <a:gd name="T38" fmla="*/ 26 w 74"/>
                <a:gd name="T39" fmla="*/ 81 h 84"/>
                <a:gd name="T40" fmla="*/ 16 w 74"/>
                <a:gd name="T41" fmla="*/ 77 h 84"/>
                <a:gd name="T42" fmla="*/ 10 w 74"/>
                <a:gd name="T43" fmla="*/ 71 h 84"/>
                <a:gd name="T44" fmla="*/ 3 w 74"/>
                <a:gd name="T45" fmla="*/ 64 h 84"/>
                <a:gd name="T46" fmla="*/ 0 w 74"/>
                <a:gd name="T47" fmla="*/ 55 h 84"/>
                <a:gd name="T48" fmla="*/ 0 w 74"/>
                <a:gd name="T49" fmla="*/ 42 h 84"/>
                <a:gd name="T50" fmla="*/ 16 w 74"/>
                <a:gd name="T51" fmla="*/ 42 h 84"/>
                <a:gd name="T52" fmla="*/ 16 w 74"/>
                <a:gd name="T53" fmla="*/ 48 h 84"/>
                <a:gd name="T54" fmla="*/ 16 w 74"/>
                <a:gd name="T55" fmla="*/ 58 h 84"/>
                <a:gd name="T56" fmla="*/ 19 w 74"/>
                <a:gd name="T57" fmla="*/ 61 h 84"/>
                <a:gd name="T58" fmla="*/ 29 w 74"/>
                <a:gd name="T59" fmla="*/ 68 h 84"/>
                <a:gd name="T60" fmla="*/ 36 w 74"/>
                <a:gd name="T61" fmla="*/ 71 h 84"/>
                <a:gd name="T62" fmla="*/ 45 w 74"/>
                <a:gd name="T63" fmla="*/ 68 h 84"/>
                <a:gd name="T64" fmla="*/ 52 w 74"/>
                <a:gd name="T65" fmla="*/ 61 h 84"/>
                <a:gd name="T66" fmla="*/ 55 w 74"/>
                <a:gd name="T67" fmla="*/ 58 h 84"/>
                <a:gd name="T68" fmla="*/ 58 w 74"/>
                <a:gd name="T69" fmla="*/ 48 h 84"/>
                <a:gd name="T70" fmla="*/ 58 w 74"/>
                <a:gd name="T71" fmla="*/ 42 h 84"/>
                <a:gd name="T72" fmla="*/ 58 w 74"/>
                <a:gd name="T73" fmla="*/ 32 h 84"/>
                <a:gd name="T74" fmla="*/ 55 w 74"/>
                <a:gd name="T75" fmla="*/ 26 h 84"/>
                <a:gd name="T76" fmla="*/ 52 w 74"/>
                <a:gd name="T77" fmla="*/ 19 h 84"/>
                <a:gd name="T78" fmla="*/ 45 w 74"/>
                <a:gd name="T79" fmla="*/ 13 h 84"/>
                <a:gd name="T80" fmla="*/ 36 w 74"/>
                <a:gd name="T81" fmla="*/ 13 h 84"/>
                <a:gd name="T82" fmla="*/ 29 w 74"/>
                <a:gd name="T83" fmla="*/ 13 h 84"/>
                <a:gd name="T84" fmla="*/ 19 w 74"/>
                <a:gd name="T85" fmla="*/ 19 h 84"/>
                <a:gd name="T86" fmla="*/ 16 w 74"/>
                <a:gd name="T87" fmla="*/ 26 h 84"/>
                <a:gd name="T88" fmla="*/ 16 w 74"/>
                <a:gd name="T89" fmla="*/ 32 h 84"/>
                <a:gd name="T90" fmla="*/ 16 w 74"/>
                <a:gd name="T91" fmla="*/ 42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4"/>
                <a:gd name="T139" fmla="*/ 0 h 84"/>
                <a:gd name="T140" fmla="*/ 74 w 74"/>
                <a:gd name="T141" fmla="*/ 84 h 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4" h="84">
                  <a:moveTo>
                    <a:pt x="0" y="42"/>
                  </a:moveTo>
                  <a:lnTo>
                    <a:pt x="0" y="26"/>
                  </a:lnTo>
                  <a:lnTo>
                    <a:pt x="7" y="16"/>
                  </a:lnTo>
                  <a:lnTo>
                    <a:pt x="13" y="6"/>
                  </a:lnTo>
                  <a:lnTo>
                    <a:pt x="19" y="3"/>
                  </a:lnTo>
                  <a:lnTo>
                    <a:pt x="26" y="0"/>
                  </a:lnTo>
                  <a:lnTo>
                    <a:pt x="36" y="0"/>
                  </a:lnTo>
                  <a:lnTo>
                    <a:pt x="45" y="0"/>
                  </a:lnTo>
                  <a:lnTo>
                    <a:pt x="55" y="3"/>
                  </a:lnTo>
                  <a:lnTo>
                    <a:pt x="61" y="10"/>
                  </a:lnTo>
                  <a:lnTo>
                    <a:pt x="68" y="19"/>
                  </a:lnTo>
                  <a:lnTo>
                    <a:pt x="71" y="29"/>
                  </a:lnTo>
                  <a:lnTo>
                    <a:pt x="74" y="39"/>
                  </a:lnTo>
                  <a:lnTo>
                    <a:pt x="71" y="55"/>
                  </a:lnTo>
                  <a:lnTo>
                    <a:pt x="68" y="64"/>
                  </a:lnTo>
                  <a:lnTo>
                    <a:pt x="61" y="71"/>
                  </a:lnTo>
                  <a:lnTo>
                    <a:pt x="55" y="77"/>
                  </a:lnTo>
                  <a:lnTo>
                    <a:pt x="45" y="81"/>
                  </a:lnTo>
                  <a:lnTo>
                    <a:pt x="36" y="84"/>
                  </a:lnTo>
                  <a:lnTo>
                    <a:pt x="26" y="81"/>
                  </a:lnTo>
                  <a:lnTo>
                    <a:pt x="16" y="77"/>
                  </a:lnTo>
                  <a:lnTo>
                    <a:pt x="10" y="71"/>
                  </a:lnTo>
                  <a:lnTo>
                    <a:pt x="3" y="64"/>
                  </a:lnTo>
                  <a:lnTo>
                    <a:pt x="0" y="55"/>
                  </a:lnTo>
                  <a:lnTo>
                    <a:pt x="0" y="42"/>
                  </a:lnTo>
                  <a:close/>
                  <a:moveTo>
                    <a:pt x="16" y="42"/>
                  </a:moveTo>
                  <a:lnTo>
                    <a:pt x="16" y="48"/>
                  </a:lnTo>
                  <a:lnTo>
                    <a:pt x="16" y="58"/>
                  </a:lnTo>
                  <a:lnTo>
                    <a:pt x="19" y="61"/>
                  </a:lnTo>
                  <a:lnTo>
                    <a:pt x="29" y="68"/>
                  </a:lnTo>
                  <a:lnTo>
                    <a:pt x="36" y="71"/>
                  </a:lnTo>
                  <a:lnTo>
                    <a:pt x="45" y="68"/>
                  </a:lnTo>
                  <a:lnTo>
                    <a:pt x="52" y="61"/>
                  </a:lnTo>
                  <a:lnTo>
                    <a:pt x="55" y="58"/>
                  </a:lnTo>
                  <a:lnTo>
                    <a:pt x="58" y="48"/>
                  </a:lnTo>
                  <a:lnTo>
                    <a:pt x="58" y="42"/>
                  </a:lnTo>
                  <a:lnTo>
                    <a:pt x="58" y="32"/>
                  </a:lnTo>
                  <a:lnTo>
                    <a:pt x="55" y="26"/>
                  </a:lnTo>
                  <a:lnTo>
                    <a:pt x="52" y="19"/>
                  </a:lnTo>
                  <a:lnTo>
                    <a:pt x="45" y="13"/>
                  </a:lnTo>
                  <a:lnTo>
                    <a:pt x="36" y="13"/>
                  </a:lnTo>
                  <a:lnTo>
                    <a:pt x="29" y="13"/>
                  </a:lnTo>
                  <a:lnTo>
                    <a:pt x="19" y="19"/>
                  </a:lnTo>
                  <a:lnTo>
                    <a:pt x="16" y="26"/>
                  </a:lnTo>
                  <a:lnTo>
                    <a:pt x="16" y="32"/>
                  </a:lnTo>
                  <a:lnTo>
                    <a:pt x="16" y="4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7" name="Freeform 1173"/>
            <p:cNvSpPr>
              <a:spLocks noEditPoints="1"/>
            </p:cNvSpPr>
            <p:nvPr/>
          </p:nvSpPr>
          <p:spPr bwMode="auto">
            <a:xfrm>
              <a:off x="3390" y="1292"/>
              <a:ext cx="71" cy="84"/>
            </a:xfrm>
            <a:custGeom>
              <a:avLst/>
              <a:gdLst>
                <a:gd name="T0" fmla="*/ 45 w 71"/>
                <a:gd name="T1" fmla="*/ 77 h 84"/>
                <a:gd name="T2" fmla="*/ 32 w 71"/>
                <a:gd name="T3" fmla="*/ 84 h 84"/>
                <a:gd name="T4" fmla="*/ 13 w 71"/>
                <a:gd name="T5" fmla="*/ 81 h 84"/>
                <a:gd name="T6" fmla="*/ 0 w 71"/>
                <a:gd name="T7" fmla="*/ 68 h 84"/>
                <a:gd name="T8" fmla="*/ 0 w 71"/>
                <a:gd name="T9" fmla="*/ 55 h 84"/>
                <a:gd name="T10" fmla="*/ 3 w 71"/>
                <a:gd name="T11" fmla="*/ 45 h 84"/>
                <a:gd name="T12" fmla="*/ 13 w 71"/>
                <a:gd name="T13" fmla="*/ 39 h 84"/>
                <a:gd name="T14" fmla="*/ 23 w 71"/>
                <a:gd name="T15" fmla="*/ 35 h 84"/>
                <a:gd name="T16" fmla="*/ 42 w 71"/>
                <a:gd name="T17" fmla="*/ 32 h 84"/>
                <a:gd name="T18" fmla="*/ 52 w 71"/>
                <a:gd name="T19" fmla="*/ 29 h 84"/>
                <a:gd name="T20" fmla="*/ 49 w 71"/>
                <a:gd name="T21" fmla="*/ 19 h 84"/>
                <a:gd name="T22" fmla="*/ 42 w 71"/>
                <a:gd name="T23" fmla="*/ 13 h 84"/>
                <a:gd name="T24" fmla="*/ 26 w 71"/>
                <a:gd name="T25" fmla="*/ 13 h 84"/>
                <a:gd name="T26" fmla="*/ 16 w 71"/>
                <a:gd name="T27" fmla="*/ 19 h 84"/>
                <a:gd name="T28" fmla="*/ 0 w 71"/>
                <a:gd name="T29" fmla="*/ 23 h 84"/>
                <a:gd name="T30" fmla="*/ 7 w 71"/>
                <a:gd name="T31" fmla="*/ 10 h 84"/>
                <a:gd name="T32" fmla="*/ 20 w 71"/>
                <a:gd name="T33" fmla="*/ 3 h 84"/>
                <a:gd name="T34" fmla="*/ 36 w 71"/>
                <a:gd name="T35" fmla="*/ 0 h 84"/>
                <a:gd name="T36" fmla="*/ 52 w 71"/>
                <a:gd name="T37" fmla="*/ 0 h 84"/>
                <a:gd name="T38" fmla="*/ 61 w 71"/>
                <a:gd name="T39" fmla="*/ 6 h 84"/>
                <a:gd name="T40" fmla="*/ 65 w 71"/>
                <a:gd name="T41" fmla="*/ 16 h 84"/>
                <a:gd name="T42" fmla="*/ 68 w 71"/>
                <a:gd name="T43" fmla="*/ 29 h 84"/>
                <a:gd name="T44" fmla="*/ 68 w 71"/>
                <a:gd name="T45" fmla="*/ 58 h 84"/>
                <a:gd name="T46" fmla="*/ 68 w 71"/>
                <a:gd name="T47" fmla="*/ 71 h 84"/>
                <a:gd name="T48" fmla="*/ 71 w 71"/>
                <a:gd name="T49" fmla="*/ 81 h 84"/>
                <a:gd name="T50" fmla="*/ 55 w 71"/>
                <a:gd name="T51" fmla="*/ 77 h 84"/>
                <a:gd name="T52" fmla="*/ 52 w 71"/>
                <a:gd name="T53" fmla="*/ 42 h 84"/>
                <a:gd name="T54" fmla="*/ 29 w 71"/>
                <a:gd name="T55" fmla="*/ 48 h 84"/>
                <a:gd name="T56" fmla="*/ 20 w 71"/>
                <a:gd name="T57" fmla="*/ 48 h 84"/>
                <a:gd name="T58" fmla="*/ 16 w 71"/>
                <a:gd name="T59" fmla="*/ 55 h 84"/>
                <a:gd name="T60" fmla="*/ 13 w 71"/>
                <a:gd name="T61" fmla="*/ 58 h 84"/>
                <a:gd name="T62" fmla="*/ 16 w 71"/>
                <a:gd name="T63" fmla="*/ 68 h 84"/>
                <a:gd name="T64" fmla="*/ 29 w 71"/>
                <a:gd name="T65" fmla="*/ 71 h 84"/>
                <a:gd name="T66" fmla="*/ 39 w 71"/>
                <a:gd name="T67" fmla="*/ 68 h 84"/>
                <a:gd name="T68" fmla="*/ 49 w 71"/>
                <a:gd name="T69" fmla="*/ 58 h 84"/>
                <a:gd name="T70" fmla="*/ 52 w 71"/>
                <a:gd name="T71" fmla="*/ 48 h 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1"/>
                <a:gd name="T109" fmla="*/ 0 h 84"/>
                <a:gd name="T110" fmla="*/ 71 w 71"/>
                <a:gd name="T111" fmla="*/ 84 h 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1" h="84">
                  <a:moveTo>
                    <a:pt x="52" y="71"/>
                  </a:moveTo>
                  <a:lnTo>
                    <a:pt x="45" y="77"/>
                  </a:lnTo>
                  <a:lnTo>
                    <a:pt x="39" y="81"/>
                  </a:lnTo>
                  <a:lnTo>
                    <a:pt x="32" y="84"/>
                  </a:lnTo>
                  <a:lnTo>
                    <a:pt x="23" y="84"/>
                  </a:lnTo>
                  <a:lnTo>
                    <a:pt x="13" y="81"/>
                  </a:lnTo>
                  <a:lnTo>
                    <a:pt x="7" y="77"/>
                  </a:lnTo>
                  <a:lnTo>
                    <a:pt x="0" y="68"/>
                  </a:lnTo>
                  <a:lnTo>
                    <a:pt x="0" y="61"/>
                  </a:lnTo>
                  <a:lnTo>
                    <a:pt x="0" y="55"/>
                  </a:lnTo>
                  <a:lnTo>
                    <a:pt x="0" y="48"/>
                  </a:lnTo>
                  <a:lnTo>
                    <a:pt x="3" y="45"/>
                  </a:lnTo>
                  <a:lnTo>
                    <a:pt x="7" y="42"/>
                  </a:lnTo>
                  <a:lnTo>
                    <a:pt x="13" y="39"/>
                  </a:lnTo>
                  <a:lnTo>
                    <a:pt x="16" y="35"/>
                  </a:lnTo>
                  <a:lnTo>
                    <a:pt x="23" y="35"/>
                  </a:lnTo>
                  <a:lnTo>
                    <a:pt x="29" y="35"/>
                  </a:lnTo>
                  <a:lnTo>
                    <a:pt x="42" y="32"/>
                  </a:lnTo>
                  <a:lnTo>
                    <a:pt x="52" y="29"/>
                  </a:lnTo>
                  <a:lnTo>
                    <a:pt x="52" y="26"/>
                  </a:lnTo>
                  <a:lnTo>
                    <a:pt x="49" y="19"/>
                  </a:lnTo>
                  <a:lnTo>
                    <a:pt x="45" y="16"/>
                  </a:lnTo>
                  <a:lnTo>
                    <a:pt x="42" y="13"/>
                  </a:lnTo>
                  <a:lnTo>
                    <a:pt x="32" y="13"/>
                  </a:lnTo>
                  <a:lnTo>
                    <a:pt x="26" y="13"/>
                  </a:lnTo>
                  <a:lnTo>
                    <a:pt x="20" y="16"/>
                  </a:lnTo>
                  <a:lnTo>
                    <a:pt x="16" y="19"/>
                  </a:lnTo>
                  <a:lnTo>
                    <a:pt x="16" y="26"/>
                  </a:lnTo>
                  <a:lnTo>
                    <a:pt x="0" y="23"/>
                  </a:lnTo>
                  <a:lnTo>
                    <a:pt x="3" y="16"/>
                  </a:lnTo>
                  <a:lnTo>
                    <a:pt x="7" y="10"/>
                  </a:lnTo>
                  <a:lnTo>
                    <a:pt x="10" y="6"/>
                  </a:lnTo>
                  <a:lnTo>
                    <a:pt x="20" y="3"/>
                  </a:lnTo>
                  <a:lnTo>
                    <a:pt x="26" y="0"/>
                  </a:lnTo>
                  <a:lnTo>
                    <a:pt x="36" y="0"/>
                  </a:lnTo>
                  <a:lnTo>
                    <a:pt x="45" y="0"/>
                  </a:lnTo>
                  <a:lnTo>
                    <a:pt x="52" y="0"/>
                  </a:lnTo>
                  <a:lnTo>
                    <a:pt x="58" y="3"/>
                  </a:lnTo>
                  <a:lnTo>
                    <a:pt x="61" y="6"/>
                  </a:lnTo>
                  <a:lnTo>
                    <a:pt x="65" y="13"/>
                  </a:lnTo>
                  <a:lnTo>
                    <a:pt x="65" y="16"/>
                  </a:lnTo>
                  <a:lnTo>
                    <a:pt x="65" y="23"/>
                  </a:lnTo>
                  <a:lnTo>
                    <a:pt x="68" y="29"/>
                  </a:lnTo>
                  <a:lnTo>
                    <a:pt x="68" y="45"/>
                  </a:lnTo>
                  <a:lnTo>
                    <a:pt x="68" y="58"/>
                  </a:lnTo>
                  <a:lnTo>
                    <a:pt x="68" y="64"/>
                  </a:lnTo>
                  <a:lnTo>
                    <a:pt x="68" y="71"/>
                  </a:lnTo>
                  <a:lnTo>
                    <a:pt x="68" y="77"/>
                  </a:lnTo>
                  <a:lnTo>
                    <a:pt x="71" y="81"/>
                  </a:lnTo>
                  <a:lnTo>
                    <a:pt x="58" y="81"/>
                  </a:lnTo>
                  <a:lnTo>
                    <a:pt x="55" y="77"/>
                  </a:lnTo>
                  <a:lnTo>
                    <a:pt x="52" y="71"/>
                  </a:lnTo>
                  <a:close/>
                  <a:moveTo>
                    <a:pt x="52" y="42"/>
                  </a:moveTo>
                  <a:lnTo>
                    <a:pt x="42" y="45"/>
                  </a:lnTo>
                  <a:lnTo>
                    <a:pt x="29" y="48"/>
                  </a:lnTo>
                  <a:lnTo>
                    <a:pt x="23" y="48"/>
                  </a:lnTo>
                  <a:lnTo>
                    <a:pt x="20" y="48"/>
                  </a:lnTo>
                  <a:lnTo>
                    <a:pt x="16" y="52"/>
                  </a:lnTo>
                  <a:lnTo>
                    <a:pt x="16" y="55"/>
                  </a:lnTo>
                  <a:lnTo>
                    <a:pt x="13" y="55"/>
                  </a:lnTo>
                  <a:lnTo>
                    <a:pt x="13" y="58"/>
                  </a:lnTo>
                  <a:lnTo>
                    <a:pt x="13" y="64"/>
                  </a:lnTo>
                  <a:lnTo>
                    <a:pt x="16" y="68"/>
                  </a:lnTo>
                  <a:lnTo>
                    <a:pt x="23" y="68"/>
                  </a:lnTo>
                  <a:lnTo>
                    <a:pt x="29" y="71"/>
                  </a:lnTo>
                  <a:lnTo>
                    <a:pt x="36" y="68"/>
                  </a:lnTo>
                  <a:lnTo>
                    <a:pt x="39" y="68"/>
                  </a:lnTo>
                  <a:lnTo>
                    <a:pt x="45" y="64"/>
                  </a:lnTo>
                  <a:lnTo>
                    <a:pt x="49" y="58"/>
                  </a:lnTo>
                  <a:lnTo>
                    <a:pt x="49" y="55"/>
                  </a:lnTo>
                  <a:lnTo>
                    <a:pt x="52" y="48"/>
                  </a:lnTo>
                  <a:lnTo>
                    <a:pt x="52" y="4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8" name="Freeform 1174"/>
            <p:cNvSpPr>
              <a:spLocks noEditPoints="1"/>
            </p:cNvSpPr>
            <p:nvPr/>
          </p:nvSpPr>
          <p:spPr bwMode="auto">
            <a:xfrm>
              <a:off x="3474" y="1263"/>
              <a:ext cx="68" cy="113"/>
            </a:xfrm>
            <a:custGeom>
              <a:avLst/>
              <a:gdLst>
                <a:gd name="T0" fmla="*/ 55 w 68"/>
                <a:gd name="T1" fmla="*/ 110 h 113"/>
                <a:gd name="T2" fmla="*/ 55 w 68"/>
                <a:gd name="T3" fmla="*/ 97 h 113"/>
                <a:gd name="T4" fmla="*/ 48 w 68"/>
                <a:gd name="T5" fmla="*/ 106 h 113"/>
                <a:gd name="T6" fmla="*/ 42 w 68"/>
                <a:gd name="T7" fmla="*/ 110 h 113"/>
                <a:gd name="T8" fmla="*/ 32 w 68"/>
                <a:gd name="T9" fmla="*/ 113 h 113"/>
                <a:gd name="T10" fmla="*/ 23 w 68"/>
                <a:gd name="T11" fmla="*/ 110 h 113"/>
                <a:gd name="T12" fmla="*/ 16 w 68"/>
                <a:gd name="T13" fmla="*/ 106 h 113"/>
                <a:gd name="T14" fmla="*/ 7 w 68"/>
                <a:gd name="T15" fmla="*/ 100 h 113"/>
                <a:gd name="T16" fmla="*/ 3 w 68"/>
                <a:gd name="T17" fmla="*/ 90 h 113"/>
                <a:gd name="T18" fmla="*/ 0 w 68"/>
                <a:gd name="T19" fmla="*/ 81 h 113"/>
                <a:gd name="T20" fmla="*/ 0 w 68"/>
                <a:gd name="T21" fmla="*/ 71 h 113"/>
                <a:gd name="T22" fmla="*/ 0 w 68"/>
                <a:gd name="T23" fmla="*/ 58 h 113"/>
                <a:gd name="T24" fmla="*/ 3 w 68"/>
                <a:gd name="T25" fmla="*/ 48 h 113"/>
                <a:gd name="T26" fmla="*/ 7 w 68"/>
                <a:gd name="T27" fmla="*/ 39 h 113"/>
                <a:gd name="T28" fmla="*/ 13 w 68"/>
                <a:gd name="T29" fmla="*/ 32 h 113"/>
                <a:gd name="T30" fmla="*/ 23 w 68"/>
                <a:gd name="T31" fmla="*/ 29 h 113"/>
                <a:gd name="T32" fmla="*/ 32 w 68"/>
                <a:gd name="T33" fmla="*/ 29 h 113"/>
                <a:gd name="T34" fmla="*/ 39 w 68"/>
                <a:gd name="T35" fmla="*/ 29 h 113"/>
                <a:gd name="T36" fmla="*/ 45 w 68"/>
                <a:gd name="T37" fmla="*/ 32 h 113"/>
                <a:gd name="T38" fmla="*/ 48 w 68"/>
                <a:gd name="T39" fmla="*/ 35 h 113"/>
                <a:gd name="T40" fmla="*/ 55 w 68"/>
                <a:gd name="T41" fmla="*/ 42 h 113"/>
                <a:gd name="T42" fmla="*/ 55 w 68"/>
                <a:gd name="T43" fmla="*/ 0 h 113"/>
                <a:gd name="T44" fmla="*/ 68 w 68"/>
                <a:gd name="T45" fmla="*/ 0 h 113"/>
                <a:gd name="T46" fmla="*/ 68 w 68"/>
                <a:gd name="T47" fmla="*/ 110 h 113"/>
                <a:gd name="T48" fmla="*/ 55 w 68"/>
                <a:gd name="T49" fmla="*/ 110 h 113"/>
                <a:gd name="T50" fmla="*/ 13 w 68"/>
                <a:gd name="T51" fmla="*/ 71 h 113"/>
                <a:gd name="T52" fmla="*/ 13 w 68"/>
                <a:gd name="T53" fmla="*/ 77 h 113"/>
                <a:gd name="T54" fmla="*/ 16 w 68"/>
                <a:gd name="T55" fmla="*/ 87 h 113"/>
                <a:gd name="T56" fmla="*/ 19 w 68"/>
                <a:gd name="T57" fmla="*/ 90 h 113"/>
                <a:gd name="T58" fmla="*/ 26 w 68"/>
                <a:gd name="T59" fmla="*/ 97 h 113"/>
                <a:gd name="T60" fmla="*/ 32 w 68"/>
                <a:gd name="T61" fmla="*/ 100 h 113"/>
                <a:gd name="T62" fmla="*/ 42 w 68"/>
                <a:gd name="T63" fmla="*/ 97 h 113"/>
                <a:gd name="T64" fmla="*/ 48 w 68"/>
                <a:gd name="T65" fmla="*/ 93 h 113"/>
                <a:gd name="T66" fmla="*/ 52 w 68"/>
                <a:gd name="T67" fmla="*/ 87 h 113"/>
                <a:gd name="T68" fmla="*/ 52 w 68"/>
                <a:gd name="T69" fmla="*/ 81 h 113"/>
                <a:gd name="T70" fmla="*/ 55 w 68"/>
                <a:gd name="T71" fmla="*/ 71 h 113"/>
                <a:gd name="T72" fmla="*/ 52 w 68"/>
                <a:gd name="T73" fmla="*/ 61 h 113"/>
                <a:gd name="T74" fmla="*/ 52 w 68"/>
                <a:gd name="T75" fmla="*/ 55 h 113"/>
                <a:gd name="T76" fmla="*/ 48 w 68"/>
                <a:gd name="T77" fmla="*/ 48 h 113"/>
                <a:gd name="T78" fmla="*/ 42 w 68"/>
                <a:gd name="T79" fmla="*/ 42 h 113"/>
                <a:gd name="T80" fmla="*/ 32 w 68"/>
                <a:gd name="T81" fmla="*/ 42 h 113"/>
                <a:gd name="T82" fmla="*/ 26 w 68"/>
                <a:gd name="T83" fmla="*/ 42 h 113"/>
                <a:gd name="T84" fmla="*/ 19 w 68"/>
                <a:gd name="T85" fmla="*/ 48 h 113"/>
                <a:gd name="T86" fmla="*/ 16 w 68"/>
                <a:gd name="T87" fmla="*/ 55 h 113"/>
                <a:gd name="T88" fmla="*/ 13 w 68"/>
                <a:gd name="T89" fmla="*/ 61 h 113"/>
                <a:gd name="T90" fmla="*/ 13 w 68"/>
                <a:gd name="T91" fmla="*/ 71 h 11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8"/>
                <a:gd name="T139" fmla="*/ 0 h 113"/>
                <a:gd name="T140" fmla="*/ 68 w 68"/>
                <a:gd name="T141" fmla="*/ 113 h 11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8" h="113">
                  <a:moveTo>
                    <a:pt x="55" y="110"/>
                  </a:moveTo>
                  <a:lnTo>
                    <a:pt x="55" y="97"/>
                  </a:lnTo>
                  <a:lnTo>
                    <a:pt x="48" y="106"/>
                  </a:lnTo>
                  <a:lnTo>
                    <a:pt x="42" y="110"/>
                  </a:lnTo>
                  <a:lnTo>
                    <a:pt x="32" y="113"/>
                  </a:lnTo>
                  <a:lnTo>
                    <a:pt x="23" y="110"/>
                  </a:lnTo>
                  <a:lnTo>
                    <a:pt x="16" y="106"/>
                  </a:lnTo>
                  <a:lnTo>
                    <a:pt x="7" y="100"/>
                  </a:lnTo>
                  <a:lnTo>
                    <a:pt x="3" y="90"/>
                  </a:lnTo>
                  <a:lnTo>
                    <a:pt x="0" y="81"/>
                  </a:lnTo>
                  <a:lnTo>
                    <a:pt x="0" y="71"/>
                  </a:lnTo>
                  <a:lnTo>
                    <a:pt x="0" y="58"/>
                  </a:lnTo>
                  <a:lnTo>
                    <a:pt x="3" y="48"/>
                  </a:lnTo>
                  <a:lnTo>
                    <a:pt x="7" y="39"/>
                  </a:lnTo>
                  <a:lnTo>
                    <a:pt x="13" y="32"/>
                  </a:lnTo>
                  <a:lnTo>
                    <a:pt x="23" y="29"/>
                  </a:lnTo>
                  <a:lnTo>
                    <a:pt x="32" y="29"/>
                  </a:lnTo>
                  <a:lnTo>
                    <a:pt x="39" y="29"/>
                  </a:lnTo>
                  <a:lnTo>
                    <a:pt x="45" y="32"/>
                  </a:lnTo>
                  <a:lnTo>
                    <a:pt x="48" y="35"/>
                  </a:lnTo>
                  <a:lnTo>
                    <a:pt x="55" y="42"/>
                  </a:lnTo>
                  <a:lnTo>
                    <a:pt x="55" y="0"/>
                  </a:lnTo>
                  <a:lnTo>
                    <a:pt x="68" y="0"/>
                  </a:lnTo>
                  <a:lnTo>
                    <a:pt x="68" y="110"/>
                  </a:lnTo>
                  <a:lnTo>
                    <a:pt x="55" y="110"/>
                  </a:lnTo>
                  <a:close/>
                  <a:moveTo>
                    <a:pt x="13" y="71"/>
                  </a:moveTo>
                  <a:lnTo>
                    <a:pt x="13" y="77"/>
                  </a:lnTo>
                  <a:lnTo>
                    <a:pt x="16" y="87"/>
                  </a:lnTo>
                  <a:lnTo>
                    <a:pt x="19" y="90"/>
                  </a:lnTo>
                  <a:lnTo>
                    <a:pt x="26" y="97"/>
                  </a:lnTo>
                  <a:lnTo>
                    <a:pt x="32" y="100"/>
                  </a:lnTo>
                  <a:lnTo>
                    <a:pt x="42" y="97"/>
                  </a:lnTo>
                  <a:lnTo>
                    <a:pt x="48" y="93"/>
                  </a:lnTo>
                  <a:lnTo>
                    <a:pt x="52" y="87"/>
                  </a:lnTo>
                  <a:lnTo>
                    <a:pt x="52" y="81"/>
                  </a:lnTo>
                  <a:lnTo>
                    <a:pt x="55" y="71"/>
                  </a:lnTo>
                  <a:lnTo>
                    <a:pt x="52" y="61"/>
                  </a:lnTo>
                  <a:lnTo>
                    <a:pt x="52" y="55"/>
                  </a:lnTo>
                  <a:lnTo>
                    <a:pt x="48" y="48"/>
                  </a:lnTo>
                  <a:lnTo>
                    <a:pt x="42" y="42"/>
                  </a:lnTo>
                  <a:lnTo>
                    <a:pt x="32" y="42"/>
                  </a:lnTo>
                  <a:lnTo>
                    <a:pt x="26" y="42"/>
                  </a:lnTo>
                  <a:lnTo>
                    <a:pt x="19" y="48"/>
                  </a:lnTo>
                  <a:lnTo>
                    <a:pt x="16" y="55"/>
                  </a:lnTo>
                  <a:lnTo>
                    <a:pt x="13" y="61"/>
                  </a:lnTo>
                  <a:lnTo>
                    <a:pt x="13" y="71"/>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09" name="Freeform 1175"/>
            <p:cNvSpPr>
              <a:spLocks/>
            </p:cNvSpPr>
            <p:nvPr/>
          </p:nvSpPr>
          <p:spPr bwMode="auto">
            <a:xfrm>
              <a:off x="3558" y="1263"/>
              <a:ext cx="39" cy="142"/>
            </a:xfrm>
            <a:custGeom>
              <a:avLst/>
              <a:gdLst>
                <a:gd name="T0" fmla="*/ 10 w 39"/>
                <a:gd name="T1" fmla="*/ 142 h 142"/>
                <a:gd name="T2" fmla="*/ 0 w 39"/>
                <a:gd name="T3" fmla="*/ 142 h 142"/>
                <a:gd name="T4" fmla="*/ 16 w 39"/>
                <a:gd name="T5" fmla="*/ 106 h 142"/>
                <a:gd name="T6" fmla="*/ 23 w 39"/>
                <a:gd name="T7" fmla="*/ 71 h 142"/>
                <a:gd name="T8" fmla="*/ 23 w 39"/>
                <a:gd name="T9" fmla="*/ 55 h 142"/>
                <a:gd name="T10" fmla="*/ 19 w 39"/>
                <a:gd name="T11" fmla="*/ 42 h 142"/>
                <a:gd name="T12" fmla="*/ 16 w 39"/>
                <a:gd name="T13" fmla="*/ 32 h 142"/>
                <a:gd name="T14" fmla="*/ 13 w 39"/>
                <a:gd name="T15" fmla="*/ 23 h 142"/>
                <a:gd name="T16" fmla="*/ 10 w 39"/>
                <a:gd name="T17" fmla="*/ 16 h 142"/>
                <a:gd name="T18" fmla="*/ 6 w 39"/>
                <a:gd name="T19" fmla="*/ 10 h 142"/>
                <a:gd name="T20" fmla="*/ 0 w 39"/>
                <a:gd name="T21" fmla="*/ 0 h 142"/>
                <a:gd name="T22" fmla="*/ 10 w 39"/>
                <a:gd name="T23" fmla="*/ 0 h 142"/>
                <a:gd name="T24" fmla="*/ 23 w 39"/>
                <a:gd name="T25" fmla="*/ 16 h 142"/>
                <a:gd name="T26" fmla="*/ 32 w 39"/>
                <a:gd name="T27" fmla="*/ 35 h 142"/>
                <a:gd name="T28" fmla="*/ 35 w 39"/>
                <a:gd name="T29" fmla="*/ 52 h 142"/>
                <a:gd name="T30" fmla="*/ 39 w 39"/>
                <a:gd name="T31" fmla="*/ 71 h 142"/>
                <a:gd name="T32" fmla="*/ 35 w 39"/>
                <a:gd name="T33" fmla="*/ 90 h 142"/>
                <a:gd name="T34" fmla="*/ 29 w 39"/>
                <a:gd name="T35" fmla="*/ 110 h 142"/>
                <a:gd name="T36" fmla="*/ 19 w 39"/>
                <a:gd name="T37" fmla="*/ 126 h 142"/>
                <a:gd name="T38" fmla="*/ 10 w 39"/>
                <a:gd name="T39" fmla="*/ 142 h 14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9"/>
                <a:gd name="T61" fmla="*/ 0 h 142"/>
                <a:gd name="T62" fmla="*/ 39 w 39"/>
                <a:gd name="T63" fmla="*/ 142 h 14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9" h="142">
                  <a:moveTo>
                    <a:pt x="10" y="142"/>
                  </a:moveTo>
                  <a:lnTo>
                    <a:pt x="0" y="142"/>
                  </a:lnTo>
                  <a:lnTo>
                    <a:pt x="16" y="106"/>
                  </a:lnTo>
                  <a:lnTo>
                    <a:pt x="23" y="71"/>
                  </a:lnTo>
                  <a:lnTo>
                    <a:pt x="23" y="55"/>
                  </a:lnTo>
                  <a:lnTo>
                    <a:pt x="19" y="42"/>
                  </a:lnTo>
                  <a:lnTo>
                    <a:pt x="16" y="32"/>
                  </a:lnTo>
                  <a:lnTo>
                    <a:pt x="13" y="23"/>
                  </a:lnTo>
                  <a:lnTo>
                    <a:pt x="10" y="16"/>
                  </a:lnTo>
                  <a:lnTo>
                    <a:pt x="6" y="10"/>
                  </a:lnTo>
                  <a:lnTo>
                    <a:pt x="0" y="0"/>
                  </a:lnTo>
                  <a:lnTo>
                    <a:pt x="10" y="0"/>
                  </a:lnTo>
                  <a:lnTo>
                    <a:pt x="23" y="16"/>
                  </a:lnTo>
                  <a:lnTo>
                    <a:pt x="32" y="35"/>
                  </a:lnTo>
                  <a:lnTo>
                    <a:pt x="35" y="52"/>
                  </a:lnTo>
                  <a:lnTo>
                    <a:pt x="39" y="71"/>
                  </a:lnTo>
                  <a:lnTo>
                    <a:pt x="35" y="90"/>
                  </a:lnTo>
                  <a:lnTo>
                    <a:pt x="29" y="110"/>
                  </a:lnTo>
                  <a:lnTo>
                    <a:pt x="19" y="126"/>
                  </a:lnTo>
                  <a:lnTo>
                    <a:pt x="10" y="14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10" name="Freeform 1176"/>
            <p:cNvSpPr>
              <a:spLocks/>
            </p:cNvSpPr>
            <p:nvPr/>
          </p:nvSpPr>
          <p:spPr bwMode="auto">
            <a:xfrm>
              <a:off x="1026" y="3185"/>
              <a:ext cx="3354" cy="104"/>
            </a:xfrm>
            <a:custGeom>
              <a:avLst/>
              <a:gdLst>
                <a:gd name="T0" fmla="*/ 0 w 3354"/>
                <a:gd name="T1" fmla="*/ 0 h 104"/>
                <a:gd name="T2" fmla="*/ 222 w 3354"/>
                <a:gd name="T3" fmla="*/ 45 h 104"/>
                <a:gd name="T4" fmla="*/ 448 w 3354"/>
                <a:gd name="T5" fmla="*/ 68 h 104"/>
                <a:gd name="T6" fmla="*/ 671 w 3354"/>
                <a:gd name="T7" fmla="*/ 104 h 104"/>
                <a:gd name="T8" fmla="*/ 893 w 3354"/>
                <a:gd name="T9" fmla="*/ 94 h 104"/>
                <a:gd name="T10" fmla="*/ 1119 w 3354"/>
                <a:gd name="T11" fmla="*/ 68 h 104"/>
                <a:gd name="T12" fmla="*/ 1342 w 3354"/>
                <a:gd name="T13" fmla="*/ 33 h 104"/>
                <a:gd name="T14" fmla="*/ 1564 w 3354"/>
                <a:gd name="T15" fmla="*/ 39 h 104"/>
                <a:gd name="T16" fmla="*/ 1790 w 3354"/>
                <a:gd name="T17" fmla="*/ 20 h 104"/>
                <a:gd name="T18" fmla="*/ 2013 w 3354"/>
                <a:gd name="T19" fmla="*/ 20 h 104"/>
                <a:gd name="T20" fmla="*/ 2238 w 3354"/>
                <a:gd name="T21" fmla="*/ 20 h 104"/>
                <a:gd name="T22" fmla="*/ 2461 w 3354"/>
                <a:gd name="T23" fmla="*/ 13 h 104"/>
                <a:gd name="T24" fmla="*/ 2684 w 3354"/>
                <a:gd name="T25" fmla="*/ 20 h 104"/>
                <a:gd name="T26" fmla="*/ 2909 w 3354"/>
                <a:gd name="T27" fmla="*/ 23 h 104"/>
                <a:gd name="T28" fmla="*/ 3132 w 3354"/>
                <a:gd name="T29" fmla="*/ 7 h 104"/>
                <a:gd name="T30" fmla="*/ 3354 w 3354"/>
                <a:gd name="T31" fmla="*/ 26 h 1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354"/>
                <a:gd name="T49" fmla="*/ 0 h 104"/>
                <a:gd name="T50" fmla="*/ 3354 w 3354"/>
                <a:gd name="T51" fmla="*/ 104 h 10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354" h="104">
                  <a:moveTo>
                    <a:pt x="0" y="0"/>
                  </a:moveTo>
                  <a:lnTo>
                    <a:pt x="222" y="45"/>
                  </a:lnTo>
                  <a:lnTo>
                    <a:pt x="448" y="68"/>
                  </a:lnTo>
                  <a:lnTo>
                    <a:pt x="671" y="104"/>
                  </a:lnTo>
                  <a:lnTo>
                    <a:pt x="893" y="94"/>
                  </a:lnTo>
                  <a:lnTo>
                    <a:pt x="1119" y="68"/>
                  </a:lnTo>
                  <a:lnTo>
                    <a:pt x="1342" y="33"/>
                  </a:lnTo>
                  <a:lnTo>
                    <a:pt x="1564" y="39"/>
                  </a:lnTo>
                  <a:lnTo>
                    <a:pt x="1790" y="20"/>
                  </a:lnTo>
                  <a:lnTo>
                    <a:pt x="2013" y="20"/>
                  </a:lnTo>
                  <a:lnTo>
                    <a:pt x="2238" y="20"/>
                  </a:lnTo>
                  <a:lnTo>
                    <a:pt x="2461" y="13"/>
                  </a:lnTo>
                  <a:lnTo>
                    <a:pt x="2684" y="20"/>
                  </a:lnTo>
                  <a:lnTo>
                    <a:pt x="2909" y="23"/>
                  </a:lnTo>
                  <a:lnTo>
                    <a:pt x="3132" y="7"/>
                  </a:lnTo>
                  <a:lnTo>
                    <a:pt x="3354" y="26"/>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1" name="Line 1177"/>
            <p:cNvSpPr>
              <a:spLocks noChangeShapeType="1"/>
            </p:cNvSpPr>
            <p:nvPr/>
          </p:nvSpPr>
          <p:spPr bwMode="auto">
            <a:xfrm flipV="1">
              <a:off x="1026" y="3143"/>
              <a:ext cx="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2" name="Line 1178"/>
            <p:cNvSpPr>
              <a:spLocks noChangeShapeType="1"/>
            </p:cNvSpPr>
            <p:nvPr/>
          </p:nvSpPr>
          <p:spPr bwMode="auto">
            <a:xfrm>
              <a:off x="984" y="3185"/>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3" name="Line 1179"/>
            <p:cNvSpPr>
              <a:spLocks noChangeShapeType="1"/>
            </p:cNvSpPr>
            <p:nvPr/>
          </p:nvSpPr>
          <p:spPr bwMode="auto">
            <a:xfrm flipV="1">
              <a:off x="1248" y="3192"/>
              <a:ext cx="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4" name="Line 1180"/>
            <p:cNvSpPr>
              <a:spLocks noChangeShapeType="1"/>
            </p:cNvSpPr>
            <p:nvPr/>
          </p:nvSpPr>
          <p:spPr bwMode="auto">
            <a:xfrm>
              <a:off x="1210" y="3230"/>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5" name="Line 1181"/>
            <p:cNvSpPr>
              <a:spLocks noChangeShapeType="1"/>
            </p:cNvSpPr>
            <p:nvPr/>
          </p:nvSpPr>
          <p:spPr bwMode="auto">
            <a:xfrm flipV="1">
              <a:off x="1474" y="3214"/>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6" name="Line 1182"/>
            <p:cNvSpPr>
              <a:spLocks noChangeShapeType="1"/>
            </p:cNvSpPr>
            <p:nvPr/>
          </p:nvSpPr>
          <p:spPr bwMode="auto">
            <a:xfrm>
              <a:off x="1432" y="3253"/>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7" name="Line 1183"/>
            <p:cNvSpPr>
              <a:spLocks noChangeShapeType="1"/>
            </p:cNvSpPr>
            <p:nvPr/>
          </p:nvSpPr>
          <p:spPr bwMode="auto">
            <a:xfrm flipV="1">
              <a:off x="1697" y="3247"/>
              <a:ext cx="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8" name="Line 1184"/>
            <p:cNvSpPr>
              <a:spLocks noChangeShapeType="1"/>
            </p:cNvSpPr>
            <p:nvPr/>
          </p:nvSpPr>
          <p:spPr bwMode="auto">
            <a:xfrm>
              <a:off x="1655" y="3289"/>
              <a:ext cx="84"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19" name="Line 1185"/>
            <p:cNvSpPr>
              <a:spLocks noChangeShapeType="1"/>
            </p:cNvSpPr>
            <p:nvPr/>
          </p:nvSpPr>
          <p:spPr bwMode="auto">
            <a:xfrm flipV="1">
              <a:off x="1919" y="3240"/>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0" name="Line 1186"/>
            <p:cNvSpPr>
              <a:spLocks noChangeShapeType="1"/>
            </p:cNvSpPr>
            <p:nvPr/>
          </p:nvSpPr>
          <p:spPr bwMode="auto">
            <a:xfrm>
              <a:off x="1881" y="3279"/>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1" name="Line 1187"/>
            <p:cNvSpPr>
              <a:spLocks noChangeShapeType="1"/>
            </p:cNvSpPr>
            <p:nvPr/>
          </p:nvSpPr>
          <p:spPr bwMode="auto">
            <a:xfrm flipV="1">
              <a:off x="2145" y="3211"/>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2" name="Line 1188"/>
            <p:cNvSpPr>
              <a:spLocks noChangeShapeType="1"/>
            </p:cNvSpPr>
            <p:nvPr/>
          </p:nvSpPr>
          <p:spPr bwMode="auto">
            <a:xfrm>
              <a:off x="2103" y="3253"/>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3" name="Line 1189"/>
            <p:cNvSpPr>
              <a:spLocks noChangeShapeType="1"/>
            </p:cNvSpPr>
            <p:nvPr/>
          </p:nvSpPr>
          <p:spPr bwMode="auto">
            <a:xfrm flipV="1">
              <a:off x="2368" y="3179"/>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4" name="Line 1190"/>
            <p:cNvSpPr>
              <a:spLocks noChangeShapeType="1"/>
            </p:cNvSpPr>
            <p:nvPr/>
          </p:nvSpPr>
          <p:spPr bwMode="auto">
            <a:xfrm>
              <a:off x="2326" y="3218"/>
              <a:ext cx="84"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5" name="Line 1191"/>
            <p:cNvSpPr>
              <a:spLocks noChangeShapeType="1"/>
            </p:cNvSpPr>
            <p:nvPr/>
          </p:nvSpPr>
          <p:spPr bwMode="auto">
            <a:xfrm flipV="1">
              <a:off x="2590" y="3182"/>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6" name="Line 1192"/>
            <p:cNvSpPr>
              <a:spLocks noChangeShapeType="1"/>
            </p:cNvSpPr>
            <p:nvPr/>
          </p:nvSpPr>
          <p:spPr bwMode="auto">
            <a:xfrm>
              <a:off x="2552" y="3224"/>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7" name="Line 1193"/>
            <p:cNvSpPr>
              <a:spLocks noChangeShapeType="1"/>
            </p:cNvSpPr>
            <p:nvPr/>
          </p:nvSpPr>
          <p:spPr bwMode="auto">
            <a:xfrm flipV="1">
              <a:off x="2816" y="3166"/>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8" name="Line 1194"/>
            <p:cNvSpPr>
              <a:spLocks noChangeShapeType="1"/>
            </p:cNvSpPr>
            <p:nvPr/>
          </p:nvSpPr>
          <p:spPr bwMode="auto">
            <a:xfrm>
              <a:off x="2774" y="3205"/>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29" name="Line 1195"/>
            <p:cNvSpPr>
              <a:spLocks noChangeShapeType="1"/>
            </p:cNvSpPr>
            <p:nvPr/>
          </p:nvSpPr>
          <p:spPr bwMode="auto">
            <a:xfrm flipV="1">
              <a:off x="3039" y="3166"/>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0" name="Line 1196"/>
            <p:cNvSpPr>
              <a:spLocks noChangeShapeType="1"/>
            </p:cNvSpPr>
            <p:nvPr/>
          </p:nvSpPr>
          <p:spPr bwMode="auto">
            <a:xfrm>
              <a:off x="3000" y="3205"/>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1" name="Line 1197"/>
            <p:cNvSpPr>
              <a:spLocks noChangeShapeType="1"/>
            </p:cNvSpPr>
            <p:nvPr/>
          </p:nvSpPr>
          <p:spPr bwMode="auto">
            <a:xfrm flipV="1">
              <a:off x="3264" y="3166"/>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2" name="Line 1198"/>
            <p:cNvSpPr>
              <a:spLocks noChangeShapeType="1"/>
            </p:cNvSpPr>
            <p:nvPr/>
          </p:nvSpPr>
          <p:spPr bwMode="auto">
            <a:xfrm>
              <a:off x="3222" y="3205"/>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3" name="Line 1199"/>
            <p:cNvSpPr>
              <a:spLocks noChangeShapeType="1"/>
            </p:cNvSpPr>
            <p:nvPr/>
          </p:nvSpPr>
          <p:spPr bwMode="auto">
            <a:xfrm flipV="1">
              <a:off x="3487" y="3156"/>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4" name="Line 1200"/>
            <p:cNvSpPr>
              <a:spLocks noChangeShapeType="1"/>
            </p:cNvSpPr>
            <p:nvPr/>
          </p:nvSpPr>
          <p:spPr bwMode="auto">
            <a:xfrm>
              <a:off x="3445" y="3198"/>
              <a:ext cx="84"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5" name="Line 1201"/>
            <p:cNvSpPr>
              <a:spLocks noChangeShapeType="1"/>
            </p:cNvSpPr>
            <p:nvPr/>
          </p:nvSpPr>
          <p:spPr bwMode="auto">
            <a:xfrm flipV="1">
              <a:off x="3710" y="3163"/>
              <a:ext cx="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6" name="Line 1202"/>
            <p:cNvSpPr>
              <a:spLocks noChangeShapeType="1"/>
            </p:cNvSpPr>
            <p:nvPr/>
          </p:nvSpPr>
          <p:spPr bwMode="auto">
            <a:xfrm>
              <a:off x="3671" y="3205"/>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7" name="Line 1203"/>
            <p:cNvSpPr>
              <a:spLocks noChangeShapeType="1"/>
            </p:cNvSpPr>
            <p:nvPr/>
          </p:nvSpPr>
          <p:spPr bwMode="auto">
            <a:xfrm flipV="1">
              <a:off x="3935" y="3169"/>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8" name="Line 1204"/>
            <p:cNvSpPr>
              <a:spLocks noChangeShapeType="1"/>
            </p:cNvSpPr>
            <p:nvPr/>
          </p:nvSpPr>
          <p:spPr bwMode="auto">
            <a:xfrm>
              <a:off x="3893" y="3208"/>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39" name="Line 1205"/>
            <p:cNvSpPr>
              <a:spLocks noChangeShapeType="1"/>
            </p:cNvSpPr>
            <p:nvPr/>
          </p:nvSpPr>
          <p:spPr bwMode="auto">
            <a:xfrm flipV="1">
              <a:off x="4158" y="3150"/>
              <a:ext cx="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0" name="Line 1206"/>
            <p:cNvSpPr>
              <a:spLocks noChangeShapeType="1"/>
            </p:cNvSpPr>
            <p:nvPr/>
          </p:nvSpPr>
          <p:spPr bwMode="auto">
            <a:xfrm>
              <a:off x="4116" y="3192"/>
              <a:ext cx="84"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1" name="Line 1207"/>
            <p:cNvSpPr>
              <a:spLocks noChangeShapeType="1"/>
            </p:cNvSpPr>
            <p:nvPr/>
          </p:nvSpPr>
          <p:spPr bwMode="auto">
            <a:xfrm flipV="1">
              <a:off x="4380" y="3172"/>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2" name="Line 1208"/>
            <p:cNvSpPr>
              <a:spLocks noChangeShapeType="1"/>
            </p:cNvSpPr>
            <p:nvPr/>
          </p:nvSpPr>
          <p:spPr bwMode="auto">
            <a:xfrm>
              <a:off x="4342" y="3211"/>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3" name="Line 1265"/>
            <p:cNvSpPr>
              <a:spLocks noChangeShapeType="1"/>
            </p:cNvSpPr>
            <p:nvPr/>
          </p:nvSpPr>
          <p:spPr bwMode="auto">
            <a:xfrm flipV="1">
              <a:off x="2442" y="2131"/>
              <a:ext cx="22"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4" name="Line 1266"/>
            <p:cNvSpPr>
              <a:spLocks noChangeShapeType="1"/>
            </p:cNvSpPr>
            <p:nvPr/>
          </p:nvSpPr>
          <p:spPr bwMode="auto">
            <a:xfrm flipV="1">
              <a:off x="2477" y="2121"/>
              <a:ext cx="26"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5" name="Line 1267"/>
            <p:cNvSpPr>
              <a:spLocks noChangeShapeType="1"/>
            </p:cNvSpPr>
            <p:nvPr/>
          </p:nvSpPr>
          <p:spPr bwMode="auto">
            <a:xfrm flipV="1">
              <a:off x="2513" y="2108"/>
              <a:ext cx="26"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6" name="Line 1268"/>
            <p:cNvSpPr>
              <a:spLocks noChangeShapeType="1"/>
            </p:cNvSpPr>
            <p:nvPr/>
          </p:nvSpPr>
          <p:spPr bwMode="auto">
            <a:xfrm flipV="1">
              <a:off x="2552" y="2095"/>
              <a:ext cx="22"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7" name="Freeform 1269"/>
            <p:cNvSpPr>
              <a:spLocks/>
            </p:cNvSpPr>
            <p:nvPr/>
          </p:nvSpPr>
          <p:spPr bwMode="auto">
            <a:xfrm>
              <a:off x="2587" y="2089"/>
              <a:ext cx="16" cy="19"/>
            </a:xfrm>
            <a:custGeom>
              <a:avLst/>
              <a:gdLst>
                <a:gd name="T0" fmla="*/ 0 w 16"/>
                <a:gd name="T1" fmla="*/ 3 h 19"/>
                <a:gd name="T2" fmla="*/ 3 w 16"/>
                <a:gd name="T3" fmla="*/ 0 h 19"/>
                <a:gd name="T4" fmla="*/ 16 w 16"/>
                <a:gd name="T5" fmla="*/ 19 h 19"/>
                <a:gd name="T6" fmla="*/ 0 60000 65536"/>
                <a:gd name="T7" fmla="*/ 0 60000 65536"/>
                <a:gd name="T8" fmla="*/ 0 60000 65536"/>
                <a:gd name="T9" fmla="*/ 0 w 16"/>
                <a:gd name="T10" fmla="*/ 0 h 19"/>
                <a:gd name="T11" fmla="*/ 16 w 16"/>
                <a:gd name="T12" fmla="*/ 19 h 19"/>
              </a:gdLst>
              <a:ahLst/>
              <a:cxnLst>
                <a:cxn ang="T6">
                  <a:pos x="T0" y="T1"/>
                </a:cxn>
                <a:cxn ang="T7">
                  <a:pos x="T2" y="T3"/>
                </a:cxn>
                <a:cxn ang="T8">
                  <a:pos x="T4" y="T5"/>
                </a:cxn>
              </a:cxnLst>
              <a:rect l="T9" t="T10" r="T11" b="T12"/>
              <a:pathLst>
                <a:path w="16" h="19">
                  <a:moveTo>
                    <a:pt x="0" y="3"/>
                  </a:moveTo>
                  <a:lnTo>
                    <a:pt x="3" y="0"/>
                  </a:lnTo>
                  <a:lnTo>
                    <a:pt x="16" y="19"/>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8" name="Line 1270"/>
            <p:cNvSpPr>
              <a:spLocks noChangeShapeType="1"/>
            </p:cNvSpPr>
            <p:nvPr/>
          </p:nvSpPr>
          <p:spPr bwMode="auto">
            <a:xfrm>
              <a:off x="2610" y="2121"/>
              <a:ext cx="9" cy="2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49" name="Line 1349"/>
            <p:cNvSpPr>
              <a:spLocks noChangeShapeType="1"/>
            </p:cNvSpPr>
            <p:nvPr/>
          </p:nvSpPr>
          <p:spPr bwMode="auto">
            <a:xfrm>
              <a:off x="2552" y="2050"/>
              <a:ext cx="80"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0" name="Line 1350"/>
            <p:cNvSpPr>
              <a:spLocks noChangeShapeType="1"/>
            </p:cNvSpPr>
            <p:nvPr/>
          </p:nvSpPr>
          <p:spPr bwMode="auto">
            <a:xfrm flipV="1">
              <a:off x="2552" y="2050"/>
              <a:ext cx="80"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1" name="Line 1355"/>
            <p:cNvSpPr>
              <a:spLocks noChangeShapeType="1"/>
            </p:cNvSpPr>
            <p:nvPr/>
          </p:nvSpPr>
          <p:spPr bwMode="auto">
            <a:xfrm>
              <a:off x="3222" y="2114"/>
              <a:ext cx="8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2" name="Line 1356"/>
            <p:cNvSpPr>
              <a:spLocks noChangeShapeType="1"/>
            </p:cNvSpPr>
            <p:nvPr/>
          </p:nvSpPr>
          <p:spPr bwMode="auto">
            <a:xfrm flipV="1">
              <a:off x="3222" y="2114"/>
              <a:ext cx="8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3" name="Line 1420"/>
            <p:cNvSpPr>
              <a:spLocks noChangeShapeType="1"/>
            </p:cNvSpPr>
            <p:nvPr/>
          </p:nvSpPr>
          <p:spPr bwMode="auto">
            <a:xfrm>
              <a:off x="2397" y="1898"/>
              <a:ext cx="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4" name="Line 1421"/>
            <p:cNvSpPr>
              <a:spLocks noChangeShapeType="1"/>
            </p:cNvSpPr>
            <p:nvPr/>
          </p:nvSpPr>
          <p:spPr bwMode="auto">
            <a:xfrm>
              <a:off x="2422" y="1918"/>
              <a:ext cx="10"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5" name="Line 1422"/>
            <p:cNvSpPr>
              <a:spLocks noChangeShapeType="1"/>
            </p:cNvSpPr>
            <p:nvPr/>
          </p:nvSpPr>
          <p:spPr bwMode="auto">
            <a:xfrm>
              <a:off x="2448" y="1937"/>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6" name="Line 1423"/>
            <p:cNvSpPr>
              <a:spLocks noChangeShapeType="1"/>
            </p:cNvSpPr>
            <p:nvPr/>
          </p:nvSpPr>
          <p:spPr bwMode="auto">
            <a:xfrm>
              <a:off x="2474" y="1960"/>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7" name="Line 1424"/>
            <p:cNvSpPr>
              <a:spLocks noChangeShapeType="1"/>
            </p:cNvSpPr>
            <p:nvPr/>
          </p:nvSpPr>
          <p:spPr bwMode="auto">
            <a:xfrm>
              <a:off x="2500" y="1979"/>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8" name="Line 1425"/>
            <p:cNvSpPr>
              <a:spLocks noChangeShapeType="1"/>
            </p:cNvSpPr>
            <p:nvPr/>
          </p:nvSpPr>
          <p:spPr bwMode="auto">
            <a:xfrm>
              <a:off x="2526" y="1998"/>
              <a:ext cx="9"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59" name="Line 1426"/>
            <p:cNvSpPr>
              <a:spLocks noChangeShapeType="1"/>
            </p:cNvSpPr>
            <p:nvPr/>
          </p:nvSpPr>
          <p:spPr bwMode="auto">
            <a:xfrm>
              <a:off x="2552" y="2018"/>
              <a:ext cx="9"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60" name="Line 1427"/>
            <p:cNvSpPr>
              <a:spLocks noChangeShapeType="1"/>
            </p:cNvSpPr>
            <p:nvPr/>
          </p:nvSpPr>
          <p:spPr bwMode="auto">
            <a:xfrm>
              <a:off x="2577" y="2037"/>
              <a:ext cx="10"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61" name="Line 1428"/>
            <p:cNvSpPr>
              <a:spLocks noChangeShapeType="1"/>
            </p:cNvSpPr>
            <p:nvPr/>
          </p:nvSpPr>
          <p:spPr bwMode="auto">
            <a:xfrm flipV="1">
              <a:off x="2600" y="2027"/>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62" name="Line 1429"/>
            <p:cNvSpPr>
              <a:spLocks noChangeShapeType="1"/>
            </p:cNvSpPr>
            <p:nvPr/>
          </p:nvSpPr>
          <p:spPr bwMode="auto">
            <a:xfrm flipV="1">
              <a:off x="2619" y="2002"/>
              <a:ext cx="7"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63" name="Line 1430"/>
            <p:cNvSpPr>
              <a:spLocks noChangeShapeType="1"/>
            </p:cNvSpPr>
            <p:nvPr/>
          </p:nvSpPr>
          <p:spPr bwMode="auto">
            <a:xfrm flipV="1">
              <a:off x="2635" y="1973"/>
              <a:ext cx="10" cy="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64" name="Line 1431"/>
            <p:cNvSpPr>
              <a:spLocks noChangeShapeType="1"/>
            </p:cNvSpPr>
            <p:nvPr/>
          </p:nvSpPr>
          <p:spPr bwMode="auto">
            <a:xfrm flipV="1">
              <a:off x="2655" y="1947"/>
              <a:ext cx="9"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65" name="Line 1432"/>
            <p:cNvSpPr>
              <a:spLocks noChangeShapeType="1"/>
            </p:cNvSpPr>
            <p:nvPr/>
          </p:nvSpPr>
          <p:spPr bwMode="auto">
            <a:xfrm flipV="1">
              <a:off x="2674" y="1921"/>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66" name="Line 1433"/>
            <p:cNvSpPr>
              <a:spLocks noChangeShapeType="1"/>
            </p:cNvSpPr>
            <p:nvPr/>
          </p:nvSpPr>
          <p:spPr bwMode="auto">
            <a:xfrm flipV="1">
              <a:off x="2693" y="1895"/>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67" name="Line 1434"/>
            <p:cNvSpPr>
              <a:spLocks noChangeShapeType="1"/>
            </p:cNvSpPr>
            <p:nvPr/>
          </p:nvSpPr>
          <p:spPr bwMode="auto">
            <a:xfrm flipV="1">
              <a:off x="2713" y="1869"/>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grpSp>
          <p:nvGrpSpPr>
            <p:cNvPr id="280768" name="Group 2038"/>
            <p:cNvGrpSpPr>
              <a:grpSpLocks/>
            </p:cNvGrpSpPr>
            <p:nvPr/>
          </p:nvGrpSpPr>
          <p:grpSpPr bwMode="auto">
            <a:xfrm>
              <a:off x="984" y="2034"/>
              <a:ext cx="3438" cy="1390"/>
              <a:chOff x="984" y="2034"/>
              <a:chExt cx="3438" cy="1390"/>
            </a:xfrm>
          </p:grpSpPr>
          <p:sp>
            <p:nvSpPr>
              <p:cNvPr id="281040" name="Line 1838"/>
              <p:cNvSpPr>
                <a:spLocks noChangeShapeType="1"/>
              </p:cNvSpPr>
              <p:nvPr/>
            </p:nvSpPr>
            <p:spPr bwMode="auto">
              <a:xfrm flipV="1">
                <a:off x="1716" y="2427"/>
                <a:ext cx="7"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1" name="Line 1839"/>
              <p:cNvSpPr>
                <a:spLocks noChangeShapeType="1"/>
              </p:cNvSpPr>
              <p:nvPr/>
            </p:nvSpPr>
            <p:spPr bwMode="auto">
              <a:xfrm flipV="1">
                <a:off x="1735" y="2405"/>
                <a:ext cx="26" cy="1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2" name="Line 1840"/>
              <p:cNvSpPr>
                <a:spLocks noChangeShapeType="1"/>
              </p:cNvSpPr>
              <p:nvPr/>
            </p:nvSpPr>
            <p:spPr bwMode="auto">
              <a:xfrm flipV="1">
                <a:off x="1774" y="2395"/>
                <a:ext cx="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3" name="Line 1841"/>
              <p:cNvSpPr>
                <a:spLocks noChangeShapeType="1"/>
              </p:cNvSpPr>
              <p:nvPr/>
            </p:nvSpPr>
            <p:spPr bwMode="auto">
              <a:xfrm flipV="1">
                <a:off x="1790" y="2369"/>
                <a:ext cx="26" cy="2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4" name="Line 1842"/>
              <p:cNvSpPr>
                <a:spLocks noChangeShapeType="1"/>
              </p:cNvSpPr>
              <p:nvPr/>
            </p:nvSpPr>
            <p:spPr bwMode="auto">
              <a:xfrm flipV="1">
                <a:off x="1829" y="2360"/>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5" name="Line 1843"/>
              <p:cNvSpPr>
                <a:spLocks noChangeShapeType="1"/>
              </p:cNvSpPr>
              <p:nvPr/>
            </p:nvSpPr>
            <p:spPr bwMode="auto">
              <a:xfrm flipV="1">
                <a:off x="1845" y="2337"/>
                <a:ext cx="29" cy="1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6" name="Line 1844"/>
              <p:cNvSpPr>
                <a:spLocks noChangeShapeType="1"/>
              </p:cNvSpPr>
              <p:nvPr/>
            </p:nvSpPr>
            <p:spPr bwMode="auto">
              <a:xfrm flipV="1">
                <a:off x="1884" y="2327"/>
                <a:ext cx="6"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7" name="Freeform 1845"/>
              <p:cNvSpPr>
                <a:spLocks/>
              </p:cNvSpPr>
              <p:nvPr/>
            </p:nvSpPr>
            <p:spPr bwMode="auto">
              <a:xfrm>
                <a:off x="1900" y="2308"/>
                <a:ext cx="29" cy="13"/>
              </a:xfrm>
              <a:custGeom>
                <a:avLst/>
                <a:gdLst>
                  <a:gd name="T0" fmla="*/ 0 w 29"/>
                  <a:gd name="T1" fmla="*/ 13 h 13"/>
                  <a:gd name="T2" fmla="*/ 19 w 29"/>
                  <a:gd name="T3" fmla="*/ 0 h 13"/>
                  <a:gd name="T4" fmla="*/ 29 w 29"/>
                  <a:gd name="T5" fmla="*/ 0 h 13"/>
                  <a:gd name="T6" fmla="*/ 0 60000 65536"/>
                  <a:gd name="T7" fmla="*/ 0 60000 65536"/>
                  <a:gd name="T8" fmla="*/ 0 60000 65536"/>
                  <a:gd name="T9" fmla="*/ 0 w 29"/>
                  <a:gd name="T10" fmla="*/ 0 h 13"/>
                  <a:gd name="T11" fmla="*/ 29 w 29"/>
                  <a:gd name="T12" fmla="*/ 13 h 13"/>
                </a:gdLst>
                <a:ahLst/>
                <a:cxnLst>
                  <a:cxn ang="T6">
                    <a:pos x="T0" y="T1"/>
                  </a:cxn>
                  <a:cxn ang="T7">
                    <a:pos x="T2" y="T3"/>
                  </a:cxn>
                  <a:cxn ang="T8">
                    <a:pos x="T4" y="T5"/>
                  </a:cxn>
                </a:cxnLst>
                <a:rect l="T9" t="T10" r="T11" b="T12"/>
                <a:pathLst>
                  <a:path w="29" h="13">
                    <a:moveTo>
                      <a:pt x="0" y="13"/>
                    </a:moveTo>
                    <a:lnTo>
                      <a:pt x="19" y="0"/>
                    </a:lnTo>
                    <a:lnTo>
                      <a:pt x="29"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8" name="Line 1846"/>
              <p:cNvSpPr>
                <a:spLocks noChangeShapeType="1"/>
              </p:cNvSpPr>
              <p:nvPr/>
            </p:nvSpPr>
            <p:spPr bwMode="auto">
              <a:xfrm>
                <a:off x="1942" y="2308"/>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49" name="Line 1847"/>
              <p:cNvSpPr>
                <a:spLocks noChangeShapeType="1"/>
              </p:cNvSpPr>
              <p:nvPr/>
            </p:nvSpPr>
            <p:spPr bwMode="auto">
              <a:xfrm>
                <a:off x="1961" y="2308"/>
                <a:ext cx="32"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0" name="Line 1848"/>
              <p:cNvSpPr>
                <a:spLocks noChangeShapeType="1"/>
              </p:cNvSpPr>
              <p:nvPr/>
            </p:nvSpPr>
            <p:spPr bwMode="auto">
              <a:xfrm>
                <a:off x="2006" y="2308"/>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1" name="Line 1849"/>
              <p:cNvSpPr>
                <a:spLocks noChangeShapeType="1"/>
              </p:cNvSpPr>
              <p:nvPr/>
            </p:nvSpPr>
            <p:spPr bwMode="auto">
              <a:xfrm>
                <a:off x="2026" y="2308"/>
                <a:ext cx="32"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2" name="Line 1850"/>
              <p:cNvSpPr>
                <a:spLocks noChangeShapeType="1"/>
              </p:cNvSpPr>
              <p:nvPr/>
            </p:nvSpPr>
            <p:spPr bwMode="auto">
              <a:xfrm>
                <a:off x="2071" y="2308"/>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3" name="Line 1851"/>
              <p:cNvSpPr>
                <a:spLocks noChangeShapeType="1"/>
              </p:cNvSpPr>
              <p:nvPr/>
            </p:nvSpPr>
            <p:spPr bwMode="auto">
              <a:xfrm>
                <a:off x="2090" y="2308"/>
                <a:ext cx="33"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4" name="Line 1852"/>
              <p:cNvSpPr>
                <a:spLocks noChangeShapeType="1"/>
              </p:cNvSpPr>
              <p:nvPr/>
            </p:nvSpPr>
            <p:spPr bwMode="auto">
              <a:xfrm>
                <a:off x="2135" y="2308"/>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5" name="Line 1853"/>
              <p:cNvSpPr>
                <a:spLocks noChangeShapeType="1"/>
              </p:cNvSpPr>
              <p:nvPr/>
            </p:nvSpPr>
            <p:spPr bwMode="auto">
              <a:xfrm flipV="1">
                <a:off x="2152" y="2282"/>
                <a:ext cx="25" cy="2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6" name="Line 1854"/>
              <p:cNvSpPr>
                <a:spLocks noChangeShapeType="1"/>
              </p:cNvSpPr>
              <p:nvPr/>
            </p:nvSpPr>
            <p:spPr bwMode="auto">
              <a:xfrm flipV="1">
                <a:off x="2190" y="2273"/>
                <a:ext cx="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7" name="Line 1855"/>
              <p:cNvSpPr>
                <a:spLocks noChangeShapeType="1"/>
              </p:cNvSpPr>
              <p:nvPr/>
            </p:nvSpPr>
            <p:spPr bwMode="auto">
              <a:xfrm flipV="1">
                <a:off x="2203" y="2243"/>
                <a:ext cx="26" cy="2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8" name="Line 1856"/>
              <p:cNvSpPr>
                <a:spLocks noChangeShapeType="1"/>
              </p:cNvSpPr>
              <p:nvPr/>
            </p:nvSpPr>
            <p:spPr bwMode="auto">
              <a:xfrm flipV="1">
                <a:off x="2242" y="2234"/>
                <a:ext cx="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59" name="Line 1857"/>
              <p:cNvSpPr>
                <a:spLocks noChangeShapeType="1"/>
              </p:cNvSpPr>
              <p:nvPr/>
            </p:nvSpPr>
            <p:spPr bwMode="auto">
              <a:xfrm flipV="1">
                <a:off x="2255" y="2205"/>
                <a:ext cx="26" cy="1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0" name="Line 1858"/>
              <p:cNvSpPr>
                <a:spLocks noChangeShapeType="1"/>
              </p:cNvSpPr>
              <p:nvPr/>
            </p:nvSpPr>
            <p:spPr bwMode="auto">
              <a:xfrm flipV="1">
                <a:off x="2293" y="2195"/>
                <a:ext cx="4"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1" name="Line 1859"/>
              <p:cNvSpPr>
                <a:spLocks noChangeShapeType="1"/>
              </p:cNvSpPr>
              <p:nvPr/>
            </p:nvSpPr>
            <p:spPr bwMode="auto">
              <a:xfrm flipV="1">
                <a:off x="2306" y="2166"/>
                <a:ext cx="26" cy="1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2" name="Line 1860"/>
              <p:cNvSpPr>
                <a:spLocks noChangeShapeType="1"/>
              </p:cNvSpPr>
              <p:nvPr/>
            </p:nvSpPr>
            <p:spPr bwMode="auto">
              <a:xfrm flipV="1">
                <a:off x="2345" y="2156"/>
                <a:ext cx="3"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3" name="Freeform 1861"/>
              <p:cNvSpPr>
                <a:spLocks/>
              </p:cNvSpPr>
              <p:nvPr/>
            </p:nvSpPr>
            <p:spPr bwMode="auto">
              <a:xfrm>
                <a:off x="2358" y="2140"/>
                <a:ext cx="32" cy="7"/>
              </a:xfrm>
              <a:custGeom>
                <a:avLst/>
                <a:gdLst>
                  <a:gd name="T0" fmla="*/ 0 w 32"/>
                  <a:gd name="T1" fmla="*/ 7 h 7"/>
                  <a:gd name="T2" fmla="*/ 10 w 32"/>
                  <a:gd name="T3" fmla="*/ 0 h 7"/>
                  <a:gd name="T4" fmla="*/ 32 w 32"/>
                  <a:gd name="T5" fmla="*/ 0 h 7"/>
                  <a:gd name="T6" fmla="*/ 0 60000 65536"/>
                  <a:gd name="T7" fmla="*/ 0 60000 65536"/>
                  <a:gd name="T8" fmla="*/ 0 60000 65536"/>
                  <a:gd name="T9" fmla="*/ 0 w 32"/>
                  <a:gd name="T10" fmla="*/ 0 h 7"/>
                  <a:gd name="T11" fmla="*/ 32 w 32"/>
                  <a:gd name="T12" fmla="*/ 7 h 7"/>
                </a:gdLst>
                <a:ahLst/>
                <a:cxnLst>
                  <a:cxn ang="T6">
                    <a:pos x="T0" y="T1"/>
                  </a:cxn>
                  <a:cxn ang="T7">
                    <a:pos x="T2" y="T3"/>
                  </a:cxn>
                  <a:cxn ang="T8">
                    <a:pos x="T4" y="T5"/>
                  </a:cxn>
                </a:cxnLst>
                <a:rect l="T9" t="T10" r="T11" b="T12"/>
                <a:pathLst>
                  <a:path w="32" h="7">
                    <a:moveTo>
                      <a:pt x="0" y="7"/>
                    </a:moveTo>
                    <a:lnTo>
                      <a:pt x="10" y="0"/>
                    </a:lnTo>
                    <a:lnTo>
                      <a:pt x="32"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4" name="Line 1862"/>
              <p:cNvSpPr>
                <a:spLocks noChangeShapeType="1"/>
              </p:cNvSpPr>
              <p:nvPr/>
            </p:nvSpPr>
            <p:spPr bwMode="auto">
              <a:xfrm>
                <a:off x="2403" y="2140"/>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5" name="Line 1863"/>
              <p:cNvSpPr>
                <a:spLocks noChangeShapeType="1"/>
              </p:cNvSpPr>
              <p:nvPr/>
            </p:nvSpPr>
            <p:spPr bwMode="auto">
              <a:xfrm>
                <a:off x="2422" y="2140"/>
                <a:ext cx="33"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6" name="Line 1864"/>
              <p:cNvSpPr>
                <a:spLocks noChangeShapeType="1"/>
              </p:cNvSpPr>
              <p:nvPr/>
            </p:nvSpPr>
            <p:spPr bwMode="auto">
              <a:xfrm>
                <a:off x="2468" y="2140"/>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7" name="Line 1865"/>
              <p:cNvSpPr>
                <a:spLocks noChangeShapeType="1"/>
              </p:cNvSpPr>
              <p:nvPr/>
            </p:nvSpPr>
            <p:spPr bwMode="auto">
              <a:xfrm flipV="1">
                <a:off x="2487" y="2137"/>
                <a:ext cx="3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8" name="Line 1866"/>
              <p:cNvSpPr>
                <a:spLocks noChangeShapeType="1"/>
              </p:cNvSpPr>
              <p:nvPr/>
            </p:nvSpPr>
            <p:spPr bwMode="auto">
              <a:xfrm>
                <a:off x="2532" y="2137"/>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69" name="Line 1867"/>
              <p:cNvSpPr>
                <a:spLocks noChangeShapeType="1"/>
              </p:cNvSpPr>
              <p:nvPr/>
            </p:nvSpPr>
            <p:spPr bwMode="auto">
              <a:xfrm>
                <a:off x="2552" y="2137"/>
                <a:ext cx="32"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0" name="Line 1868"/>
              <p:cNvSpPr>
                <a:spLocks noChangeShapeType="1"/>
              </p:cNvSpPr>
              <p:nvPr/>
            </p:nvSpPr>
            <p:spPr bwMode="auto">
              <a:xfrm>
                <a:off x="2597" y="2137"/>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1" name="Line 1869"/>
              <p:cNvSpPr>
                <a:spLocks noChangeShapeType="1"/>
              </p:cNvSpPr>
              <p:nvPr/>
            </p:nvSpPr>
            <p:spPr bwMode="auto">
              <a:xfrm>
                <a:off x="2616" y="2137"/>
                <a:ext cx="3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2" name="Line 1870"/>
              <p:cNvSpPr>
                <a:spLocks noChangeShapeType="1"/>
              </p:cNvSpPr>
              <p:nvPr/>
            </p:nvSpPr>
            <p:spPr bwMode="auto">
              <a:xfrm>
                <a:off x="2661" y="2140"/>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3" name="Line 1871"/>
              <p:cNvSpPr>
                <a:spLocks noChangeShapeType="1"/>
              </p:cNvSpPr>
              <p:nvPr/>
            </p:nvSpPr>
            <p:spPr bwMode="auto">
              <a:xfrm>
                <a:off x="2681" y="2140"/>
                <a:ext cx="32"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4" name="Line 1872"/>
              <p:cNvSpPr>
                <a:spLocks noChangeShapeType="1"/>
              </p:cNvSpPr>
              <p:nvPr/>
            </p:nvSpPr>
            <p:spPr bwMode="auto">
              <a:xfrm>
                <a:off x="2726" y="2144"/>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5" name="Line 1873"/>
              <p:cNvSpPr>
                <a:spLocks noChangeShapeType="1"/>
              </p:cNvSpPr>
              <p:nvPr/>
            </p:nvSpPr>
            <p:spPr bwMode="auto">
              <a:xfrm>
                <a:off x="2745" y="2144"/>
                <a:ext cx="32"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6" name="Line 1874"/>
              <p:cNvSpPr>
                <a:spLocks noChangeShapeType="1"/>
              </p:cNvSpPr>
              <p:nvPr/>
            </p:nvSpPr>
            <p:spPr bwMode="auto">
              <a:xfrm>
                <a:off x="2790" y="2144"/>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7" name="Freeform 1875"/>
              <p:cNvSpPr>
                <a:spLocks/>
              </p:cNvSpPr>
              <p:nvPr/>
            </p:nvSpPr>
            <p:spPr bwMode="auto">
              <a:xfrm>
                <a:off x="2810" y="2147"/>
                <a:ext cx="32" cy="1"/>
              </a:xfrm>
              <a:custGeom>
                <a:avLst/>
                <a:gdLst>
                  <a:gd name="T0" fmla="*/ 0 w 32"/>
                  <a:gd name="T1" fmla="*/ 0 h 1"/>
                  <a:gd name="T2" fmla="*/ 6 w 32"/>
                  <a:gd name="T3" fmla="*/ 0 h 1"/>
                  <a:gd name="T4" fmla="*/ 32 w 32"/>
                  <a:gd name="T5" fmla="*/ 0 h 1"/>
                  <a:gd name="T6" fmla="*/ 0 60000 65536"/>
                  <a:gd name="T7" fmla="*/ 0 60000 65536"/>
                  <a:gd name="T8" fmla="*/ 0 60000 65536"/>
                  <a:gd name="T9" fmla="*/ 0 w 32"/>
                  <a:gd name="T10" fmla="*/ 0 h 1"/>
                  <a:gd name="T11" fmla="*/ 32 w 32"/>
                  <a:gd name="T12" fmla="*/ 1 h 1"/>
                </a:gdLst>
                <a:ahLst/>
                <a:cxnLst>
                  <a:cxn ang="T6">
                    <a:pos x="T0" y="T1"/>
                  </a:cxn>
                  <a:cxn ang="T7">
                    <a:pos x="T2" y="T3"/>
                  </a:cxn>
                  <a:cxn ang="T8">
                    <a:pos x="T4" y="T5"/>
                  </a:cxn>
                </a:cxnLst>
                <a:rect l="T9" t="T10" r="T11" b="T12"/>
                <a:pathLst>
                  <a:path w="32" h="1">
                    <a:moveTo>
                      <a:pt x="0" y="0"/>
                    </a:moveTo>
                    <a:lnTo>
                      <a:pt x="6" y="0"/>
                    </a:lnTo>
                    <a:lnTo>
                      <a:pt x="32"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8" name="Line 1876"/>
              <p:cNvSpPr>
                <a:spLocks noChangeShapeType="1"/>
              </p:cNvSpPr>
              <p:nvPr/>
            </p:nvSpPr>
            <p:spPr bwMode="auto">
              <a:xfrm>
                <a:off x="2855" y="2150"/>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79" name="Line 1877"/>
              <p:cNvSpPr>
                <a:spLocks noChangeShapeType="1"/>
              </p:cNvSpPr>
              <p:nvPr/>
            </p:nvSpPr>
            <p:spPr bwMode="auto">
              <a:xfrm>
                <a:off x="2874" y="2150"/>
                <a:ext cx="3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0" name="Line 1878"/>
              <p:cNvSpPr>
                <a:spLocks noChangeShapeType="1"/>
              </p:cNvSpPr>
              <p:nvPr/>
            </p:nvSpPr>
            <p:spPr bwMode="auto">
              <a:xfrm>
                <a:off x="2919" y="2156"/>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1" name="Line 1879"/>
              <p:cNvSpPr>
                <a:spLocks noChangeShapeType="1"/>
              </p:cNvSpPr>
              <p:nvPr/>
            </p:nvSpPr>
            <p:spPr bwMode="auto">
              <a:xfrm>
                <a:off x="2935" y="2156"/>
                <a:ext cx="33"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2" name="Line 1880"/>
              <p:cNvSpPr>
                <a:spLocks noChangeShapeType="1"/>
              </p:cNvSpPr>
              <p:nvPr/>
            </p:nvSpPr>
            <p:spPr bwMode="auto">
              <a:xfrm>
                <a:off x="2981" y="2160"/>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3" name="Line 1881"/>
              <p:cNvSpPr>
                <a:spLocks noChangeShapeType="1"/>
              </p:cNvSpPr>
              <p:nvPr/>
            </p:nvSpPr>
            <p:spPr bwMode="auto">
              <a:xfrm>
                <a:off x="3000" y="2163"/>
                <a:ext cx="3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4" name="Line 1882"/>
              <p:cNvSpPr>
                <a:spLocks noChangeShapeType="1"/>
              </p:cNvSpPr>
              <p:nvPr/>
            </p:nvSpPr>
            <p:spPr bwMode="auto">
              <a:xfrm flipV="1">
                <a:off x="3045" y="2163"/>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5" name="Line 1883"/>
              <p:cNvSpPr>
                <a:spLocks noChangeShapeType="1"/>
              </p:cNvSpPr>
              <p:nvPr/>
            </p:nvSpPr>
            <p:spPr bwMode="auto">
              <a:xfrm flipV="1">
                <a:off x="3064" y="2160"/>
                <a:ext cx="3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6" name="Line 1884"/>
              <p:cNvSpPr>
                <a:spLocks noChangeShapeType="1"/>
              </p:cNvSpPr>
              <p:nvPr/>
            </p:nvSpPr>
            <p:spPr bwMode="auto">
              <a:xfrm>
                <a:off x="3110" y="2160"/>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7" name="Line 1885"/>
              <p:cNvSpPr>
                <a:spLocks noChangeShapeType="1"/>
              </p:cNvSpPr>
              <p:nvPr/>
            </p:nvSpPr>
            <p:spPr bwMode="auto">
              <a:xfrm flipV="1">
                <a:off x="3129" y="2156"/>
                <a:ext cx="32"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8" name="Line 1886"/>
              <p:cNvSpPr>
                <a:spLocks noChangeShapeType="1"/>
              </p:cNvSpPr>
              <p:nvPr/>
            </p:nvSpPr>
            <p:spPr bwMode="auto">
              <a:xfrm flipV="1">
                <a:off x="3174" y="2153"/>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89" name="Line 1887"/>
              <p:cNvSpPr>
                <a:spLocks noChangeShapeType="1"/>
              </p:cNvSpPr>
              <p:nvPr/>
            </p:nvSpPr>
            <p:spPr bwMode="auto">
              <a:xfrm flipV="1">
                <a:off x="3193" y="2150"/>
                <a:ext cx="3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0" name="Line 1888"/>
              <p:cNvSpPr>
                <a:spLocks noChangeShapeType="1"/>
              </p:cNvSpPr>
              <p:nvPr/>
            </p:nvSpPr>
            <p:spPr bwMode="auto">
              <a:xfrm>
                <a:off x="3239" y="2150"/>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1" name="Freeform 1889"/>
              <p:cNvSpPr>
                <a:spLocks/>
              </p:cNvSpPr>
              <p:nvPr/>
            </p:nvSpPr>
            <p:spPr bwMode="auto">
              <a:xfrm>
                <a:off x="3258" y="2144"/>
                <a:ext cx="32" cy="6"/>
              </a:xfrm>
              <a:custGeom>
                <a:avLst/>
                <a:gdLst>
                  <a:gd name="T0" fmla="*/ 0 w 32"/>
                  <a:gd name="T1" fmla="*/ 6 h 6"/>
                  <a:gd name="T2" fmla="*/ 6 w 32"/>
                  <a:gd name="T3" fmla="*/ 3 h 6"/>
                  <a:gd name="T4" fmla="*/ 32 w 32"/>
                  <a:gd name="T5" fmla="*/ 0 h 6"/>
                  <a:gd name="T6" fmla="*/ 0 60000 65536"/>
                  <a:gd name="T7" fmla="*/ 0 60000 65536"/>
                  <a:gd name="T8" fmla="*/ 0 60000 65536"/>
                  <a:gd name="T9" fmla="*/ 0 w 32"/>
                  <a:gd name="T10" fmla="*/ 0 h 6"/>
                  <a:gd name="T11" fmla="*/ 32 w 32"/>
                  <a:gd name="T12" fmla="*/ 6 h 6"/>
                </a:gdLst>
                <a:ahLst/>
                <a:cxnLst>
                  <a:cxn ang="T6">
                    <a:pos x="T0" y="T1"/>
                  </a:cxn>
                  <a:cxn ang="T7">
                    <a:pos x="T2" y="T3"/>
                  </a:cxn>
                  <a:cxn ang="T8">
                    <a:pos x="T4" y="T5"/>
                  </a:cxn>
                </a:cxnLst>
                <a:rect l="T9" t="T10" r="T11" b="T12"/>
                <a:pathLst>
                  <a:path w="32" h="6">
                    <a:moveTo>
                      <a:pt x="0" y="6"/>
                    </a:moveTo>
                    <a:lnTo>
                      <a:pt x="6" y="3"/>
                    </a:lnTo>
                    <a:lnTo>
                      <a:pt x="32"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2" name="Line 1890"/>
              <p:cNvSpPr>
                <a:spLocks noChangeShapeType="1"/>
              </p:cNvSpPr>
              <p:nvPr/>
            </p:nvSpPr>
            <p:spPr bwMode="auto">
              <a:xfrm flipV="1">
                <a:off x="3303" y="2137"/>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3" name="Line 1891"/>
              <p:cNvSpPr>
                <a:spLocks noChangeShapeType="1"/>
              </p:cNvSpPr>
              <p:nvPr/>
            </p:nvSpPr>
            <p:spPr bwMode="auto">
              <a:xfrm flipV="1">
                <a:off x="3322" y="2131"/>
                <a:ext cx="3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4" name="Line 1892"/>
              <p:cNvSpPr>
                <a:spLocks noChangeShapeType="1"/>
              </p:cNvSpPr>
              <p:nvPr/>
            </p:nvSpPr>
            <p:spPr bwMode="auto">
              <a:xfrm flipV="1">
                <a:off x="3368" y="2124"/>
                <a:ext cx="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5" name="Line 1893"/>
              <p:cNvSpPr>
                <a:spLocks noChangeShapeType="1"/>
              </p:cNvSpPr>
              <p:nvPr/>
            </p:nvSpPr>
            <p:spPr bwMode="auto">
              <a:xfrm flipV="1">
                <a:off x="3384" y="2118"/>
                <a:ext cx="32"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6" name="Line 1894"/>
              <p:cNvSpPr>
                <a:spLocks noChangeShapeType="1"/>
              </p:cNvSpPr>
              <p:nvPr/>
            </p:nvSpPr>
            <p:spPr bwMode="auto">
              <a:xfrm flipV="1">
                <a:off x="3429" y="2111"/>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7" name="Line 1895"/>
              <p:cNvSpPr>
                <a:spLocks noChangeShapeType="1"/>
              </p:cNvSpPr>
              <p:nvPr/>
            </p:nvSpPr>
            <p:spPr bwMode="auto">
              <a:xfrm flipV="1">
                <a:off x="3448" y="2105"/>
                <a:ext cx="3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8" name="Line 1896"/>
              <p:cNvSpPr>
                <a:spLocks noChangeShapeType="1"/>
              </p:cNvSpPr>
              <p:nvPr/>
            </p:nvSpPr>
            <p:spPr bwMode="auto">
              <a:xfrm>
                <a:off x="3493" y="2102"/>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99" name="Line 1897"/>
              <p:cNvSpPr>
                <a:spLocks noChangeShapeType="1"/>
              </p:cNvSpPr>
              <p:nvPr/>
            </p:nvSpPr>
            <p:spPr bwMode="auto">
              <a:xfrm>
                <a:off x="3513" y="2105"/>
                <a:ext cx="32"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0" name="Line 1898"/>
              <p:cNvSpPr>
                <a:spLocks noChangeShapeType="1"/>
              </p:cNvSpPr>
              <p:nvPr/>
            </p:nvSpPr>
            <p:spPr bwMode="auto">
              <a:xfrm>
                <a:off x="3555" y="2111"/>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1" name="Line 1899"/>
              <p:cNvSpPr>
                <a:spLocks noChangeShapeType="1"/>
              </p:cNvSpPr>
              <p:nvPr/>
            </p:nvSpPr>
            <p:spPr bwMode="auto">
              <a:xfrm>
                <a:off x="3574" y="2114"/>
                <a:ext cx="32"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2" name="Line 1900"/>
              <p:cNvSpPr>
                <a:spLocks noChangeShapeType="1"/>
              </p:cNvSpPr>
              <p:nvPr/>
            </p:nvSpPr>
            <p:spPr bwMode="auto">
              <a:xfrm>
                <a:off x="3619" y="2121"/>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3" name="Line 1901"/>
              <p:cNvSpPr>
                <a:spLocks noChangeShapeType="1"/>
              </p:cNvSpPr>
              <p:nvPr/>
            </p:nvSpPr>
            <p:spPr bwMode="auto">
              <a:xfrm>
                <a:off x="3639" y="2124"/>
                <a:ext cx="32"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4" name="Line 1902"/>
              <p:cNvSpPr>
                <a:spLocks noChangeShapeType="1"/>
              </p:cNvSpPr>
              <p:nvPr/>
            </p:nvSpPr>
            <p:spPr bwMode="auto">
              <a:xfrm>
                <a:off x="3684" y="2131"/>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5" name="Freeform 1903"/>
              <p:cNvSpPr>
                <a:spLocks/>
              </p:cNvSpPr>
              <p:nvPr/>
            </p:nvSpPr>
            <p:spPr bwMode="auto">
              <a:xfrm>
                <a:off x="3703" y="2131"/>
                <a:ext cx="32" cy="6"/>
              </a:xfrm>
              <a:custGeom>
                <a:avLst/>
                <a:gdLst>
                  <a:gd name="T0" fmla="*/ 0 w 32"/>
                  <a:gd name="T1" fmla="*/ 3 h 6"/>
                  <a:gd name="T2" fmla="*/ 7 w 32"/>
                  <a:gd name="T3" fmla="*/ 6 h 6"/>
                  <a:gd name="T4" fmla="*/ 32 w 32"/>
                  <a:gd name="T5" fmla="*/ 0 h 6"/>
                  <a:gd name="T6" fmla="*/ 0 60000 65536"/>
                  <a:gd name="T7" fmla="*/ 0 60000 65536"/>
                  <a:gd name="T8" fmla="*/ 0 60000 65536"/>
                  <a:gd name="T9" fmla="*/ 0 w 32"/>
                  <a:gd name="T10" fmla="*/ 0 h 6"/>
                  <a:gd name="T11" fmla="*/ 32 w 32"/>
                  <a:gd name="T12" fmla="*/ 6 h 6"/>
                </a:gdLst>
                <a:ahLst/>
                <a:cxnLst>
                  <a:cxn ang="T6">
                    <a:pos x="T0" y="T1"/>
                  </a:cxn>
                  <a:cxn ang="T7">
                    <a:pos x="T2" y="T3"/>
                  </a:cxn>
                  <a:cxn ang="T8">
                    <a:pos x="T4" y="T5"/>
                  </a:cxn>
                </a:cxnLst>
                <a:rect l="T9" t="T10" r="T11" b="T12"/>
                <a:pathLst>
                  <a:path w="32" h="6">
                    <a:moveTo>
                      <a:pt x="0" y="3"/>
                    </a:moveTo>
                    <a:lnTo>
                      <a:pt x="7" y="6"/>
                    </a:lnTo>
                    <a:lnTo>
                      <a:pt x="32"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6" name="Line 1904"/>
              <p:cNvSpPr>
                <a:spLocks noChangeShapeType="1"/>
              </p:cNvSpPr>
              <p:nvPr/>
            </p:nvSpPr>
            <p:spPr bwMode="auto">
              <a:xfrm flipV="1">
                <a:off x="3748" y="2124"/>
                <a:ext cx="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7" name="Line 1905"/>
              <p:cNvSpPr>
                <a:spLocks noChangeShapeType="1"/>
              </p:cNvSpPr>
              <p:nvPr/>
            </p:nvSpPr>
            <p:spPr bwMode="auto">
              <a:xfrm flipV="1">
                <a:off x="3764" y="2111"/>
                <a:ext cx="33"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8" name="Line 1906"/>
              <p:cNvSpPr>
                <a:spLocks noChangeShapeType="1"/>
              </p:cNvSpPr>
              <p:nvPr/>
            </p:nvSpPr>
            <p:spPr bwMode="auto">
              <a:xfrm>
                <a:off x="3810" y="2108"/>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09" name="Line 1907"/>
              <p:cNvSpPr>
                <a:spLocks noChangeShapeType="1"/>
              </p:cNvSpPr>
              <p:nvPr/>
            </p:nvSpPr>
            <p:spPr bwMode="auto">
              <a:xfrm flipV="1">
                <a:off x="3829" y="2095"/>
                <a:ext cx="2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0" name="Line 1908"/>
              <p:cNvSpPr>
                <a:spLocks noChangeShapeType="1"/>
              </p:cNvSpPr>
              <p:nvPr/>
            </p:nvSpPr>
            <p:spPr bwMode="auto">
              <a:xfrm>
                <a:off x="3871" y="209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1" name="Line 1909"/>
              <p:cNvSpPr>
                <a:spLocks noChangeShapeType="1"/>
              </p:cNvSpPr>
              <p:nvPr/>
            </p:nvSpPr>
            <p:spPr bwMode="auto">
              <a:xfrm flipV="1">
                <a:off x="3890" y="2079"/>
                <a:ext cx="32"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2" name="Freeform 1910"/>
              <p:cNvSpPr>
                <a:spLocks/>
              </p:cNvSpPr>
              <p:nvPr/>
            </p:nvSpPr>
            <p:spPr bwMode="auto">
              <a:xfrm>
                <a:off x="3935" y="2076"/>
                <a:ext cx="4" cy="3"/>
              </a:xfrm>
              <a:custGeom>
                <a:avLst/>
                <a:gdLst>
                  <a:gd name="T0" fmla="*/ 0 w 4"/>
                  <a:gd name="T1" fmla="*/ 0 h 3"/>
                  <a:gd name="T2" fmla="*/ 0 w 4"/>
                  <a:gd name="T3" fmla="*/ 0 h 3"/>
                  <a:gd name="T4" fmla="*/ 4 w 4"/>
                  <a:gd name="T5" fmla="*/ 3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0"/>
                    </a:moveTo>
                    <a:lnTo>
                      <a:pt x="0" y="0"/>
                    </a:lnTo>
                    <a:lnTo>
                      <a:pt x="4" y="3"/>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3" name="Line 1911"/>
              <p:cNvSpPr>
                <a:spLocks noChangeShapeType="1"/>
              </p:cNvSpPr>
              <p:nvPr/>
            </p:nvSpPr>
            <p:spPr bwMode="auto">
              <a:xfrm>
                <a:off x="3951" y="2082"/>
                <a:ext cx="33"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4" name="Line 1912"/>
              <p:cNvSpPr>
                <a:spLocks noChangeShapeType="1"/>
              </p:cNvSpPr>
              <p:nvPr/>
            </p:nvSpPr>
            <p:spPr bwMode="auto">
              <a:xfrm>
                <a:off x="3993" y="2098"/>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5" name="Line 1913"/>
              <p:cNvSpPr>
                <a:spLocks noChangeShapeType="1"/>
              </p:cNvSpPr>
              <p:nvPr/>
            </p:nvSpPr>
            <p:spPr bwMode="auto">
              <a:xfrm>
                <a:off x="4013" y="2105"/>
                <a:ext cx="29"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6" name="Line 1914"/>
              <p:cNvSpPr>
                <a:spLocks noChangeShapeType="1"/>
              </p:cNvSpPr>
              <p:nvPr/>
            </p:nvSpPr>
            <p:spPr bwMode="auto">
              <a:xfrm>
                <a:off x="4055" y="2118"/>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7" name="Line 1915"/>
              <p:cNvSpPr>
                <a:spLocks noChangeShapeType="1"/>
              </p:cNvSpPr>
              <p:nvPr/>
            </p:nvSpPr>
            <p:spPr bwMode="auto">
              <a:xfrm>
                <a:off x="4074" y="2124"/>
                <a:ext cx="2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8" name="Line 1916"/>
              <p:cNvSpPr>
                <a:spLocks noChangeShapeType="1"/>
              </p:cNvSpPr>
              <p:nvPr/>
            </p:nvSpPr>
            <p:spPr bwMode="auto">
              <a:xfrm>
                <a:off x="4116" y="2140"/>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19" name="Freeform 1917"/>
              <p:cNvSpPr>
                <a:spLocks/>
              </p:cNvSpPr>
              <p:nvPr/>
            </p:nvSpPr>
            <p:spPr bwMode="auto">
              <a:xfrm>
                <a:off x="4135" y="2147"/>
                <a:ext cx="29" cy="6"/>
              </a:xfrm>
              <a:custGeom>
                <a:avLst/>
                <a:gdLst>
                  <a:gd name="T0" fmla="*/ 0 w 29"/>
                  <a:gd name="T1" fmla="*/ 0 h 6"/>
                  <a:gd name="T2" fmla="*/ 23 w 29"/>
                  <a:gd name="T3" fmla="*/ 6 h 6"/>
                  <a:gd name="T4" fmla="*/ 29 w 29"/>
                  <a:gd name="T5" fmla="*/ 6 h 6"/>
                  <a:gd name="T6" fmla="*/ 0 60000 65536"/>
                  <a:gd name="T7" fmla="*/ 0 60000 65536"/>
                  <a:gd name="T8" fmla="*/ 0 60000 65536"/>
                  <a:gd name="T9" fmla="*/ 0 w 29"/>
                  <a:gd name="T10" fmla="*/ 0 h 6"/>
                  <a:gd name="T11" fmla="*/ 29 w 29"/>
                  <a:gd name="T12" fmla="*/ 6 h 6"/>
                </a:gdLst>
                <a:ahLst/>
                <a:cxnLst>
                  <a:cxn ang="T6">
                    <a:pos x="T0" y="T1"/>
                  </a:cxn>
                  <a:cxn ang="T7">
                    <a:pos x="T2" y="T3"/>
                  </a:cxn>
                  <a:cxn ang="T8">
                    <a:pos x="T4" y="T5"/>
                  </a:cxn>
                </a:cxnLst>
                <a:rect l="T9" t="T10" r="T11" b="T12"/>
                <a:pathLst>
                  <a:path w="29" h="6">
                    <a:moveTo>
                      <a:pt x="0" y="0"/>
                    </a:moveTo>
                    <a:lnTo>
                      <a:pt x="23" y="6"/>
                    </a:lnTo>
                    <a:lnTo>
                      <a:pt x="29" y="6"/>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20" name="Line 1918"/>
              <p:cNvSpPr>
                <a:spLocks noChangeShapeType="1"/>
              </p:cNvSpPr>
              <p:nvPr/>
            </p:nvSpPr>
            <p:spPr bwMode="auto">
              <a:xfrm>
                <a:off x="4177" y="2150"/>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21" name="Line 1919"/>
              <p:cNvSpPr>
                <a:spLocks noChangeShapeType="1"/>
              </p:cNvSpPr>
              <p:nvPr/>
            </p:nvSpPr>
            <p:spPr bwMode="auto">
              <a:xfrm flipV="1">
                <a:off x="4197" y="2147"/>
                <a:ext cx="3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22" name="Line 1920"/>
              <p:cNvSpPr>
                <a:spLocks noChangeShapeType="1"/>
              </p:cNvSpPr>
              <p:nvPr/>
            </p:nvSpPr>
            <p:spPr bwMode="auto">
              <a:xfrm>
                <a:off x="4242" y="2144"/>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23" name="Line 1921"/>
              <p:cNvSpPr>
                <a:spLocks noChangeShapeType="1"/>
              </p:cNvSpPr>
              <p:nvPr/>
            </p:nvSpPr>
            <p:spPr bwMode="auto">
              <a:xfrm flipV="1">
                <a:off x="4261" y="2137"/>
                <a:ext cx="3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24" name="Line 1922"/>
              <p:cNvSpPr>
                <a:spLocks noChangeShapeType="1"/>
              </p:cNvSpPr>
              <p:nvPr/>
            </p:nvSpPr>
            <p:spPr bwMode="auto">
              <a:xfrm>
                <a:off x="4306" y="2137"/>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25" name="Line 1923"/>
              <p:cNvSpPr>
                <a:spLocks noChangeShapeType="1"/>
              </p:cNvSpPr>
              <p:nvPr/>
            </p:nvSpPr>
            <p:spPr bwMode="auto">
              <a:xfrm flipV="1">
                <a:off x="4326" y="2131"/>
                <a:ext cx="3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26" name="Line 1924"/>
              <p:cNvSpPr>
                <a:spLocks noChangeShapeType="1"/>
              </p:cNvSpPr>
              <p:nvPr/>
            </p:nvSpPr>
            <p:spPr bwMode="auto">
              <a:xfrm flipV="1">
                <a:off x="4371" y="2127"/>
                <a:ext cx="6"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27" name="Freeform 1925"/>
              <p:cNvSpPr>
                <a:spLocks/>
              </p:cNvSpPr>
              <p:nvPr/>
            </p:nvSpPr>
            <p:spPr bwMode="auto">
              <a:xfrm>
                <a:off x="984" y="2679"/>
                <a:ext cx="80" cy="84"/>
              </a:xfrm>
              <a:custGeom>
                <a:avLst/>
                <a:gdLst>
                  <a:gd name="T0" fmla="*/ 0 w 80"/>
                  <a:gd name="T1" fmla="*/ 0 h 84"/>
                  <a:gd name="T2" fmla="*/ 0 w 80"/>
                  <a:gd name="T3" fmla="*/ 84 h 84"/>
                  <a:gd name="T4" fmla="*/ 80 w 80"/>
                  <a:gd name="T5" fmla="*/ 84 h 84"/>
                  <a:gd name="T6" fmla="*/ 80 w 80"/>
                  <a:gd name="T7" fmla="*/ 0 h 84"/>
                  <a:gd name="T8" fmla="*/ 0 w 80"/>
                  <a:gd name="T9" fmla="*/ 0 h 84"/>
                  <a:gd name="T10" fmla="*/ 0 w 80"/>
                  <a:gd name="T11" fmla="*/ 0 h 84"/>
                  <a:gd name="T12" fmla="*/ 0 60000 65536"/>
                  <a:gd name="T13" fmla="*/ 0 60000 65536"/>
                  <a:gd name="T14" fmla="*/ 0 60000 65536"/>
                  <a:gd name="T15" fmla="*/ 0 60000 65536"/>
                  <a:gd name="T16" fmla="*/ 0 60000 65536"/>
                  <a:gd name="T17" fmla="*/ 0 60000 65536"/>
                  <a:gd name="T18" fmla="*/ 0 w 80"/>
                  <a:gd name="T19" fmla="*/ 0 h 84"/>
                  <a:gd name="T20" fmla="*/ 80 w 80"/>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80" h="84">
                    <a:moveTo>
                      <a:pt x="0" y="0"/>
                    </a:moveTo>
                    <a:lnTo>
                      <a:pt x="0" y="84"/>
                    </a:lnTo>
                    <a:lnTo>
                      <a:pt x="80" y="84"/>
                    </a:lnTo>
                    <a:lnTo>
                      <a:pt x="80"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1128" name="Rectangle 1926"/>
              <p:cNvSpPr>
                <a:spLocks noChangeArrowheads="1"/>
              </p:cNvSpPr>
              <p:nvPr/>
            </p:nvSpPr>
            <p:spPr bwMode="auto">
              <a:xfrm>
                <a:off x="1210" y="2569"/>
                <a:ext cx="80" cy="81"/>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129" name="Rectangle 1927"/>
              <p:cNvSpPr>
                <a:spLocks noChangeArrowheads="1"/>
              </p:cNvSpPr>
              <p:nvPr/>
            </p:nvSpPr>
            <p:spPr bwMode="auto">
              <a:xfrm>
                <a:off x="1432" y="2460"/>
                <a:ext cx="81" cy="8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130" name="Freeform 1928"/>
              <p:cNvSpPr>
                <a:spLocks/>
              </p:cNvSpPr>
              <p:nvPr/>
            </p:nvSpPr>
            <p:spPr bwMode="auto">
              <a:xfrm>
                <a:off x="1655" y="2402"/>
                <a:ext cx="84" cy="80"/>
              </a:xfrm>
              <a:custGeom>
                <a:avLst/>
                <a:gdLst>
                  <a:gd name="T0" fmla="*/ 0 w 84"/>
                  <a:gd name="T1" fmla="*/ 0 h 80"/>
                  <a:gd name="T2" fmla="*/ 0 w 84"/>
                  <a:gd name="T3" fmla="*/ 80 h 80"/>
                  <a:gd name="T4" fmla="*/ 84 w 84"/>
                  <a:gd name="T5" fmla="*/ 80 h 80"/>
                  <a:gd name="T6" fmla="*/ 84 w 84"/>
                  <a:gd name="T7" fmla="*/ 0 h 80"/>
                  <a:gd name="T8" fmla="*/ 0 w 84"/>
                  <a:gd name="T9" fmla="*/ 0 h 80"/>
                  <a:gd name="T10" fmla="*/ 0 w 84"/>
                  <a:gd name="T11" fmla="*/ 0 h 80"/>
                  <a:gd name="T12" fmla="*/ 0 60000 65536"/>
                  <a:gd name="T13" fmla="*/ 0 60000 65536"/>
                  <a:gd name="T14" fmla="*/ 0 60000 65536"/>
                  <a:gd name="T15" fmla="*/ 0 60000 65536"/>
                  <a:gd name="T16" fmla="*/ 0 60000 65536"/>
                  <a:gd name="T17" fmla="*/ 0 60000 65536"/>
                  <a:gd name="T18" fmla="*/ 0 w 84"/>
                  <a:gd name="T19" fmla="*/ 0 h 80"/>
                  <a:gd name="T20" fmla="*/ 84 w 84"/>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4" h="80">
                    <a:moveTo>
                      <a:pt x="0" y="0"/>
                    </a:moveTo>
                    <a:lnTo>
                      <a:pt x="0" y="80"/>
                    </a:lnTo>
                    <a:lnTo>
                      <a:pt x="84" y="80"/>
                    </a:lnTo>
                    <a:lnTo>
                      <a:pt x="84"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1131" name="Rectangle 1929"/>
              <p:cNvSpPr>
                <a:spLocks noChangeArrowheads="1"/>
              </p:cNvSpPr>
              <p:nvPr/>
            </p:nvSpPr>
            <p:spPr bwMode="auto">
              <a:xfrm>
                <a:off x="1881" y="2269"/>
                <a:ext cx="80" cy="81"/>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132" name="Rectangle 1930"/>
              <p:cNvSpPr>
                <a:spLocks noChangeArrowheads="1"/>
              </p:cNvSpPr>
              <p:nvPr/>
            </p:nvSpPr>
            <p:spPr bwMode="auto">
              <a:xfrm>
                <a:off x="2103" y="2269"/>
                <a:ext cx="81" cy="81"/>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133" name="Freeform 1931"/>
              <p:cNvSpPr>
                <a:spLocks/>
              </p:cNvSpPr>
              <p:nvPr/>
            </p:nvSpPr>
            <p:spPr bwMode="auto">
              <a:xfrm>
                <a:off x="2326" y="2102"/>
                <a:ext cx="84" cy="80"/>
              </a:xfrm>
              <a:custGeom>
                <a:avLst/>
                <a:gdLst>
                  <a:gd name="T0" fmla="*/ 0 w 84"/>
                  <a:gd name="T1" fmla="*/ 0 h 80"/>
                  <a:gd name="T2" fmla="*/ 0 w 84"/>
                  <a:gd name="T3" fmla="*/ 80 h 80"/>
                  <a:gd name="T4" fmla="*/ 84 w 84"/>
                  <a:gd name="T5" fmla="*/ 80 h 80"/>
                  <a:gd name="T6" fmla="*/ 84 w 84"/>
                  <a:gd name="T7" fmla="*/ 0 h 80"/>
                  <a:gd name="T8" fmla="*/ 0 w 84"/>
                  <a:gd name="T9" fmla="*/ 0 h 80"/>
                  <a:gd name="T10" fmla="*/ 0 w 84"/>
                  <a:gd name="T11" fmla="*/ 0 h 80"/>
                  <a:gd name="T12" fmla="*/ 0 60000 65536"/>
                  <a:gd name="T13" fmla="*/ 0 60000 65536"/>
                  <a:gd name="T14" fmla="*/ 0 60000 65536"/>
                  <a:gd name="T15" fmla="*/ 0 60000 65536"/>
                  <a:gd name="T16" fmla="*/ 0 60000 65536"/>
                  <a:gd name="T17" fmla="*/ 0 60000 65536"/>
                  <a:gd name="T18" fmla="*/ 0 w 84"/>
                  <a:gd name="T19" fmla="*/ 0 h 80"/>
                  <a:gd name="T20" fmla="*/ 84 w 84"/>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4" h="80">
                    <a:moveTo>
                      <a:pt x="0" y="0"/>
                    </a:moveTo>
                    <a:lnTo>
                      <a:pt x="0" y="80"/>
                    </a:lnTo>
                    <a:lnTo>
                      <a:pt x="84" y="80"/>
                    </a:lnTo>
                    <a:lnTo>
                      <a:pt x="84"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1134" name="Freeform 1932"/>
              <p:cNvSpPr>
                <a:spLocks/>
              </p:cNvSpPr>
              <p:nvPr/>
            </p:nvSpPr>
            <p:spPr bwMode="auto">
              <a:xfrm>
                <a:off x="2552" y="2095"/>
                <a:ext cx="80" cy="84"/>
              </a:xfrm>
              <a:custGeom>
                <a:avLst/>
                <a:gdLst>
                  <a:gd name="T0" fmla="*/ 0 w 80"/>
                  <a:gd name="T1" fmla="*/ 0 h 84"/>
                  <a:gd name="T2" fmla="*/ 0 w 80"/>
                  <a:gd name="T3" fmla="*/ 84 h 84"/>
                  <a:gd name="T4" fmla="*/ 80 w 80"/>
                  <a:gd name="T5" fmla="*/ 84 h 84"/>
                  <a:gd name="T6" fmla="*/ 80 w 80"/>
                  <a:gd name="T7" fmla="*/ 0 h 84"/>
                  <a:gd name="T8" fmla="*/ 0 w 80"/>
                  <a:gd name="T9" fmla="*/ 0 h 84"/>
                  <a:gd name="T10" fmla="*/ 0 w 80"/>
                  <a:gd name="T11" fmla="*/ 0 h 84"/>
                  <a:gd name="T12" fmla="*/ 0 60000 65536"/>
                  <a:gd name="T13" fmla="*/ 0 60000 65536"/>
                  <a:gd name="T14" fmla="*/ 0 60000 65536"/>
                  <a:gd name="T15" fmla="*/ 0 60000 65536"/>
                  <a:gd name="T16" fmla="*/ 0 60000 65536"/>
                  <a:gd name="T17" fmla="*/ 0 60000 65536"/>
                  <a:gd name="T18" fmla="*/ 0 w 80"/>
                  <a:gd name="T19" fmla="*/ 0 h 84"/>
                  <a:gd name="T20" fmla="*/ 80 w 80"/>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80" h="84">
                    <a:moveTo>
                      <a:pt x="0" y="0"/>
                    </a:moveTo>
                    <a:lnTo>
                      <a:pt x="0" y="84"/>
                    </a:lnTo>
                    <a:lnTo>
                      <a:pt x="80" y="84"/>
                    </a:lnTo>
                    <a:lnTo>
                      <a:pt x="80"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1135" name="Freeform 1933"/>
              <p:cNvSpPr>
                <a:spLocks/>
              </p:cNvSpPr>
              <p:nvPr/>
            </p:nvSpPr>
            <p:spPr bwMode="auto">
              <a:xfrm>
                <a:off x="2774" y="2105"/>
                <a:ext cx="81" cy="80"/>
              </a:xfrm>
              <a:custGeom>
                <a:avLst/>
                <a:gdLst>
                  <a:gd name="T0" fmla="*/ 0 w 81"/>
                  <a:gd name="T1" fmla="*/ 0 h 80"/>
                  <a:gd name="T2" fmla="*/ 0 w 81"/>
                  <a:gd name="T3" fmla="*/ 80 h 80"/>
                  <a:gd name="T4" fmla="*/ 81 w 81"/>
                  <a:gd name="T5" fmla="*/ 80 h 80"/>
                  <a:gd name="T6" fmla="*/ 81 w 81"/>
                  <a:gd name="T7" fmla="*/ 0 h 80"/>
                  <a:gd name="T8" fmla="*/ 0 w 81"/>
                  <a:gd name="T9" fmla="*/ 0 h 80"/>
                  <a:gd name="T10" fmla="*/ 0 w 81"/>
                  <a:gd name="T11" fmla="*/ 0 h 80"/>
                  <a:gd name="T12" fmla="*/ 0 60000 65536"/>
                  <a:gd name="T13" fmla="*/ 0 60000 65536"/>
                  <a:gd name="T14" fmla="*/ 0 60000 65536"/>
                  <a:gd name="T15" fmla="*/ 0 60000 65536"/>
                  <a:gd name="T16" fmla="*/ 0 60000 65536"/>
                  <a:gd name="T17" fmla="*/ 0 60000 65536"/>
                  <a:gd name="T18" fmla="*/ 0 w 81"/>
                  <a:gd name="T19" fmla="*/ 0 h 80"/>
                  <a:gd name="T20" fmla="*/ 81 w 81"/>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1" h="80">
                    <a:moveTo>
                      <a:pt x="0" y="0"/>
                    </a:moveTo>
                    <a:lnTo>
                      <a:pt x="0" y="80"/>
                    </a:lnTo>
                    <a:lnTo>
                      <a:pt x="81" y="80"/>
                    </a:lnTo>
                    <a:lnTo>
                      <a:pt x="81"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1136" name="Freeform 1934"/>
              <p:cNvSpPr>
                <a:spLocks/>
              </p:cNvSpPr>
              <p:nvPr/>
            </p:nvSpPr>
            <p:spPr bwMode="auto">
              <a:xfrm>
                <a:off x="3000" y="2124"/>
                <a:ext cx="81" cy="81"/>
              </a:xfrm>
              <a:custGeom>
                <a:avLst/>
                <a:gdLst>
                  <a:gd name="T0" fmla="*/ 0 w 81"/>
                  <a:gd name="T1" fmla="*/ 0 h 81"/>
                  <a:gd name="T2" fmla="*/ 0 w 81"/>
                  <a:gd name="T3" fmla="*/ 81 h 81"/>
                  <a:gd name="T4" fmla="*/ 81 w 81"/>
                  <a:gd name="T5" fmla="*/ 81 h 81"/>
                  <a:gd name="T6" fmla="*/ 81 w 81"/>
                  <a:gd name="T7" fmla="*/ 0 h 81"/>
                  <a:gd name="T8" fmla="*/ 0 w 81"/>
                  <a:gd name="T9" fmla="*/ 0 h 81"/>
                  <a:gd name="T10" fmla="*/ 0 w 81"/>
                  <a:gd name="T11" fmla="*/ 0 h 81"/>
                  <a:gd name="T12" fmla="*/ 0 60000 65536"/>
                  <a:gd name="T13" fmla="*/ 0 60000 65536"/>
                  <a:gd name="T14" fmla="*/ 0 60000 65536"/>
                  <a:gd name="T15" fmla="*/ 0 60000 65536"/>
                  <a:gd name="T16" fmla="*/ 0 60000 65536"/>
                  <a:gd name="T17" fmla="*/ 0 60000 65536"/>
                  <a:gd name="T18" fmla="*/ 0 w 81"/>
                  <a:gd name="T19" fmla="*/ 0 h 81"/>
                  <a:gd name="T20" fmla="*/ 81 w 81"/>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81" h="81">
                    <a:moveTo>
                      <a:pt x="0" y="0"/>
                    </a:moveTo>
                    <a:lnTo>
                      <a:pt x="0" y="81"/>
                    </a:lnTo>
                    <a:lnTo>
                      <a:pt x="81" y="81"/>
                    </a:lnTo>
                    <a:lnTo>
                      <a:pt x="81"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1137" name="Freeform 1935"/>
              <p:cNvSpPr>
                <a:spLocks/>
              </p:cNvSpPr>
              <p:nvPr/>
            </p:nvSpPr>
            <p:spPr bwMode="auto">
              <a:xfrm>
                <a:off x="3222" y="2108"/>
                <a:ext cx="81" cy="81"/>
              </a:xfrm>
              <a:custGeom>
                <a:avLst/>
                <a:gdLst>
                  <a:gd name="T0" fmla="*/ 0 w 81"/>
                  <a:gd name="T1" fmla="*/ 0 h 81"/>
                  <a:gd name="T2" fmla="*/ 0 w 81"/>
                  <a:gd name="T3" fmla="*/ 81 h 81"/>
                  <a:gd name="T4" fmla="*/ 81 w 81"/>
                  <a:gd name="T5" fmla="*/ 81 h 81"/>
                  <a:gd name="T6" fmla="*/ 81 w 81"/>
                  <a:gd name="T7" fmla="*/ 0 h 81"/>
                  <a:gd name="T8" fmla="*/ 0 w 81"/>
                  <a:gd name="T9" fmla="*/ 0 h 81"/>
                  <a:gd name="T10" fmla="*/ 0 w 81"/>
                  <a:gd name="T11" fmla="*/ 0 h 81"/>
                  <a:gd name="T12" fmla="*/ 0 60000 65536"/>
                  <a:gd name="T13" fmla="*/ 0 60000 65536"/>
                  <a:gd name="T14" fmla="*/ 0 60000 65536"/>
                  <a:gd name="T15" fmla="*/ 0 60000 65536"/>
                  <a:gd name="T16" fmla="*/ 0 60000 65536"/>
                  <a:gd name="T17" fmla="*/ 0 60000 65536"/>
                  <a:gd name="T18" fmla="*/ 0 w 81"/>
                  <a:gd name="T19" fmla="*/ 0 h 81"/>
                  <a:gd name="T20" fmla="*/ 81 w 81"/>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81" h="81">
                    <a:moveTo>
                      <a:pt x="0" y="0"/>
                    </a:moveTo>
                    <a:lnTo>
                      <a:pt x="0" y="81"/>
                    </a:lnTo>
                    <a:lnTo>
                      <a:pt x="81" y="81"/>
                    </a:lnTo>
                    <a:lnTo>
                      <a:pt x="81"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1138" name="Rectangle 1936"/>
              <p:cNvSpPr>
                <a:spLocks noChangeArrowheads="1"/>
              </p:cNvSpPr>
              <p:nvPr/>
            </p:nvSpPr>
            <p:spPr bwMode="auto">
              <a:xfrm>
                <a:off x="3445" y="2063"/>
                <a:ext cx="84" cy="81"/>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139" name="Rectangle 1937"/>
              <p:cNvSpPr>
                <a:spLocks noChangeArrowheads="1"/>
              </p:cNvSpPr>
              <p:nvPr/>
            </p:nvSpPr>
            <p:spPr bwMode="auto">
              <a:xfrm>
                <a:off x="3671" y="2095"/>
                <a:ext cx="80" cy="81"/>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140" name="Freeform 1938"/>
              <p:cNvSpPr>
                <a:spLocks/>
              </p:cNvSpPr>
              <p:nvPr/>
            </p:nvSpPr>
            <p:spPr bwMode="auto">
              <a:xfrm>
                <a:off x="3893" y="2034"/>
                <a:ext cx="81" cy="84"/>
              </a:xfrm>
              <a:custGeom>
                <a:avLst/>
                <a:gdLst>
                  <a:gd name="T0" fmla="*/ 0 w 81"/>
                  <a:gd name="T1" fmla="*/ 0 h 84"/>
                  <a:gd name="T2" fmla="*/ 0 w 81"/>
                  <a:gd name="T3" fmla="*/ 84 h 84"/>
                  <a:gd name="T4" fmla="*/ 81 w 81"/>
                  <a:gd name="T5" fmla="*/ 84 h 84"/>
                  <a:gd name="T6" fmla="*/ 81 w 81"/>
                  <a:gd name="T7" fmla="*/ 0 h 84"/>
                  <a:gd name="T8" fmla="*/ 0 w 81"/>
                  <a:gd name="T9" fmla="*/ 0 h 84"/>
                  <a:gd name="T10" fmla="*/ 0 w 81"/>
                  <a:gd name="T11" fmla="*/ 0 h 84"/>
                  <a:gd name="T12" fmla="*/ 0 60000 65536"/>
                  <a:gd name="T13" fmla="*/ 0 60000 65536"/>
                  <a:gd name="T14" fmla="*/ 0 60000 65536"/>
                  <a:gd name="T15" fmla="*/ 0 60000 65536"/>
                  <a:gd name="T16" fmla="*/ 0 60000 65536"/>
                  <a:gd name="T17" fmla="*/ 0 60000 65536"/>
                  <a:gd name="T18" fmla="*/ 0 w 81"/>
                  <a:gd name="T19" fmla="*/ 0 h 84"/>
                  <a:gd name="T20" fmla="*/ 81 w 81"/>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81" h="84">
                    <a:moveTo>
                      <a:pt x="0" y="0"/>
                    </a:moveTo>
                    <a:lnTo>
                      <a:pt x="0" y="84"/>
                    </a:lnTo>
                    <a:lnTo>
                      <a:pt x="81" y="84"/>
                    </a:lnTo>
                    <a:lnTo>
                      <a:pt x="81" y="0"/>
                    </a:lnTo>
                    <a:lnTo>
                      <a:pt x="0" y="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1141" name="Rectangle 1939"/>
              <p:cNvSpPr>
                <a:spLocks noChangeArrowheads="1"/>
              </p:cNvSpPr>
              <p:nvPr/>
            </p:nvSpPr>
            <p:spPr bwMode="auto">
              <a:xfrm>
                <a:off x="4116" y="2114"/>
                <a:ext cx="84" cy="81"/>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142" name="Rectangle 1940"/>
              <p:cNvSpPr>
                <a:spLocks noChangeArrowheads="1"/>
              </p:cNvSpPr>
              <p:nvPr/>
            </p:nvSpPr>
            <p:spPr bwMode="auto">
              <a:xfrm>
                <a:off x="4342" y="2089"/>
                <a:ext cx="80" cy="80"/>
              </a:xfrm>
              <a:prstGeom prst="rect">
                <a:avLst/>
              </a:prstGeom>
              <a:solidFill>
                <a:srgbClr val="000000"/>
              </a:solid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143" name="Line 1941"/>
              <p:cNvSpPr>
                <a:spLocks noChangeShapeType="1"/>
              </p:cNvSpPr>
              <p:nvPr/>
            </p:nvSpPr>
            <p:spPr bwMode="auto">
              <a:xfrm>
                <a:off x="1026"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44" name="Line 1942"/>
              <p:cNvSpPr>
                <a:spLocks noChangeShapeType="1"/>
              </p:cNvSpPr>
              <p:nvPr/>
            </p:nvSpPr>
            <p:spPr bwMode="auto">
              <a:xfrm>
                <a:off x="1071"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45" name="Line 1943"/>
              <p:cNvSpPr>
                <a:spLocks noChangeShapeType="1"/>
              </p:cNvSpPr>
              <p:nvPr/>
            </p:nvSpPr>
            <p:spPr bwMode="auto">
              <a:xfrm>
                <a:off x="1097"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46" name="Line 1944"/>
              <p:cNvSpPr>
                <a:spLocks noChangeShapeType="1"/>
              </p:cNvSpPr>
              <p:nvPr/>
            </p:nvSpPr>
            <p:spPr bwMode="auto">
              <a:xfrm>
                <a:off x="1142"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47" name="Line 1945"/>
              <p:cNvSpPr>
                <a:spLocks noChangeShapeType="1"/>
              </p:cNvSpPr>
              <p:nvPr/>
            </p:nvSpPr>
            <p:spPr bwMode="auto">
              <a:xfrm>
                <a:off x="1168"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48" name="Line 1946"/>
              <p:cNvSpPr>
                <a:spLocks noChangeShapeType="1"/>
              </p:cNvSpPr>
              <p:nvPr/>
            </p:nvSpPr>
            <p:spPr bwMode="auto">
              <a:xfrm>
                <a:off x="1213"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49" name="Freeform 1947"/>
              <p:cNvSpPr>
                <a:spLocks/>
              </p:cNvSpPr>
              <p:nvPr/>
            </p:nvSpPr>
            <p:spPr bwMode="auto">
              <a:xfrm>
                <a:off x="1239" y="3382"/>
                <a:ext cx="25" cy="1"/>
              </a:xfrm>
              <a:custGeom>
                <a:avLst/>
                <a:gdLst>
                  <a:gd name="T0" fmla="*/ 0 w 25"/>
                  <a:gd name="T1" fmla="*/ 0 h 1"/>
                  <a:gd name="T2" fmla="*/ 9 w 25"/>
                  <a:gd name="T3" fmla="*/ 0 h 1"/>
                  <a:gd name="T4" fmla="*/ 25 w 25"/>
                  <a:gd name="T5" fmla="*/ 0 h 1"/>
                  <a:gd name="T6" fmla="*/ 0 60000 65536"/>
                  <a:gd name="T7" fmla="*/ 0 60000 65536"/>
                  <a:gd name="T8" fmla="*/ 0 60000 65536"/>
                  <a:gd name="T9" fmla="*/ 0 w 25"/>
                  <a:gd name="T10" fmla="*/ 0 h 1"/>
                  <a:gd name="T11" fmla="*/ 25 w 25"/>
                  <a:gd name="T12" fmla="*/ 1 h 1"/>
                </a:gdLst>
                <a:ahLst/>
                <a:cxnLst>
                  <a:cxn ang="T6">
                    <a:pos x="T0" y="T1"/>
                  </a:cxn>
                  <a:cxn ang="T7">
                    <a:pos x="T2" y="T3"/>
                  </a:cxn>
                  <a:cxn ang="T8">
                    <a:pos x="T4" y="T5"/>
                  </a:cxn>
                </a:cxnLst>
                <a:rect l="T9" t="T10" r="T11" b="T12"/>
                <a:pathLst>
                  <a:path w="25" h="1">
                    <a:moveTo>
                      <a:pt x="0" y="0"/>
                    </a:moveTo>
                    <a:lnTo>
                      <a:pt x="9" y="0"/>
                    </a:lnTo>
                    <a:lnTo>
                      <a:pt x="25"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0" name="Line 1948"/>
              <p:cNvSpPr>
                <a:spLocks noChangeShapeType="1"/>
              </p:cNvSpPr>
              <p:nvPr/>
            </p:nvSpPr>
            <p:spPr bwMode="auto">
              <a:xfrm>
                <a:off x="1284"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1" name="Line 1949"/>
              <p:cNvSpPr>
                <a:spLocks noChangeShapeType="1"/>
              </p:cNvSpPr>
              <p:nvPr/>
            </p:nvSpPr>
            <p:spPr bwMode="auto">
              <a:xfrm>
                <a:off x="1310" y="3382"/>
                <a:ext cx="25"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2" name="Line 1950"/>
              <p:cNvSpPr>
                <a:spLocks noChangeShapeType="1"/>
              </p:cNvSpPr>
              <p:nvPr/>
            </p:nvSpPr>
            <p:spPr bwMode="auto">
              <a:xfrm>
                <a:off x="1355"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3" name="Line 1951"/>
              <p:cNvSpPr>
                <a:spLocks noChangeShapeType="1"/>
              </p:cNvSpPr>
              <p:nvPr/>
            </p:nvSpPr>
            <p:spPr bwMode="auto">
              <a:xfrm>
                <a:off x="1381" y="3382"/>
                <a:ext cx="25"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4" name="Line 1952"/>
              <p:cNvSpPr>
                <a:spLocks noChangeShapeType="1"/>
              </p:cNvSpPr>
              <p:nvPr/>
            </p:nvSpPr>
            <p:spPr bwMode="auto">
              <a:xfrm>
                <a:off x="1426"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5" name="Freeform 1953"/>
              <p:cNvSpPr>
                <a:spLocks/>
              </p:cNvSpPr>
              <p:nvPr/>
            </p:nvSpPr>
            <p:spPr bwMode="auto">
              <a:xfrm>
                <a:off x="1452" y="3382"/>
                <a:ext cx="25" cy="1"/>
              </a:xfrm>
              <a:custGeom>
                <a:avLst/>
                <a:gdLst>
                  <a:gd name="T0" fmla="*/ 0 w 25"/>
                  <a:gd name="T1" fmla="*/ 0 h 1"/>
                  <a:gd name="T2" fmla="*/ 22 w 25"/>
                  <a:gd name="T3" fmla="*/ 0 h 1"/>
                  <a:gd name="T4" fmla="*/ 25 w 25"/>
                  <a:gd name="T5" fmla="*/ 0 h 1"/>
                  <a:gd name="T6" fmla="*/ 0 60000 65536"/>
                  <a:gd name="T7" fmla="*/ 0 60000 65536"/>
                  <a:gd name="T8" fmla="*/ 0 60000 65536"/>
                  <a:gd name="T9" fmla="*/ 0 w 25"/>
                  <a:gd name="T10" fmla="*/ 0 h 1"/>
                  <a:gd name="T11" fmla="*/ 25 w 25"/>
                  <a:gd name="T12" fmla="*/ 1 h 1"/>
                </a:gdLst>
                <a:ahLst/>
                <a:cxnLst>
                  <a:cxn ang="T6">
                    <a:pos x="T0" y="T1"/>
                  </a:cxn>
                  <a:cxn ang="T7">
                    <a:pos x="T2" y="T3"/>
                  </a:cxn>
                  <a:cxn ang="T8">
                    <a:pos x="T4" y="T5"/>
                  </a:cxn>
                </a:cxnLst>
                <a:rect l="T9" t="T10" r="T11" b="T12"/>
                <a:pathLst>
                  <a:path w="25" h="1">
                    <a:moveTo>
                      <a:pt x="0" y="0"/>
                    </a:moveTo>
                    <a:lnTo>
                      <a:pt x="22" y="0"/>
                    </a:lnTo>
                    <a:lnTo>
                      <a:pt x="25"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6" name="Line 1954"/>
              <p:cNvSpPr>
                <a:spLocks noChangeShapeType="1"/>
              </p:cNvSpPr>
              <p:nvPr/>
            </p:nvSpPr>
            <p:spPr bwMode="auto">
              <a:xfrm>
                <a:off x="1497"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7" name="Line 1955"/>
              <p:cNvSpPr>
                <a:spLocks noChangeShapeType="1"/>
              </p:cNvSpPr>
              <p:nvPr/>
            </p:nvSpPr>
            <p:spPr bwMode="auto">
              <a:xfrm flipV="1">
                <a:off x="1523" y="3379"/>
                <a:ext cx="25"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8" name="Line 1956"/>
              <p:cNvSpPr>
                <a:spLocks noChangeShapeType="1"/>
              </p:cNvSpPr>
              <p:nvPr/>
            </p:nvSpPr>
            <p:spPr bwMode="auto">
              <a:xfrm>
                <a:off x="1568" y="3379"/>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59" name="Line 1957"/>
              <p:cNvSpPr>
                <a:spLocks noChangeShapeType="1"/>
              </p:cNvSpPr>
              <p:nvPr/>
            </p:nvSpPr>
            <p:spPr bwMode="auto">
              <a:xfrm>
                <a:off x="1593"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0" name="Line 1958"/>
              <p:cNvSpPr>
                <a:spLocks noChangeShapeType="1"/>
              </p:cNvSpPr>
              <p:nvPr/>
            </p:nvSpPr>
            <p:spPr bwMode="auto">
              <a:xfrm>
                <a:off x="1639" y="3379"/>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1" name="Line 1959"/>
              <p:cNvSpPr>
                <a:spLocks noChangeShapeType="1"/>
              </p:cNvSpPr>
              <p:nvPr/>
            </p:nvSpPr>
            <p:spPr bwMode="auto">
              <a:xfrm>
                <a:off x="1664"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2" name="Line 1960"/>
              <p:cNvSpPr>
                <a:spLocks noChangeShapeType="1"/>
              </p:cNvSpPr>
              <p:nvPr/>
            </p:nvSpPr>
            <p:spPr bwMode="auto">
              <a:xfrm>
                <a:off x="1710" y="3379"/>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3" name="Line 1961"/>
              <p:cNvSpPr>
                <a:spLocks noChangeShapeType="1"/>
              </p:cNvSpPr>
              <p:nvPr/>
            </p:nvSpPr>
            <p:spPr bwMode="auto">
              <a:xfrm>
                <a:off x="1735"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4" name="Line 1962"/>
              <p:cNvSpPr>
                <a:spLocks noChangeShapeType="1"/>
              </p:cNvSpPr>
              <p:nvPr/>
            </p:nvSpPr>
            <p:spPr bwMode="auto">
              <a:xfrm>
                <a:off x="1781" y="3379"/>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5" name="Line 1963"/>
              <p:cNvSpPr>
                <a:spLocks noChangeShapeType="1"/>
              </p:cNvSpPr>
              <p:nvPr/>
            </p:nvSpPr>
            <p:spPr bwMode="auto">
              <a:xfrm>
                <a:off x="1806"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6" name="Line 1964"/>
              <p:cNvSpPr>
                <a:spLocks noChangeShapeType="1"/>
              </p:cNvSpPr>
              <p:nvPr/>
            </p:nvSpPr>
            <p:spPr bwMode="auto">
              <a:xfrm>
                <a:off x="1852" y="3379"/>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7" name="Line 1965"/>
              <p:cNvSpPr>
                <a:spLocks noChangeShapeType="1"/>
              </p:cNvSpPr>
              <p:nvPr/>
            </p:nvSpPr>
            <p:spPr bwMode="auto">
              <a:xfrm>
                <a:off x="1877"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8" name="Line 1966"/>
              <p:cNvSpPr>
                <a:spLocks noChangeShapeType="1"/>
              </p:cNvSpPr>
              <p:nvPr/>
            </p:nvSpPr>
            <p:spPr bwMode="auto">
              <a:xfrm>
                <a:off x="1923" y="3379"/>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69" name="Line 1967"/>
              <p:cNvSpPr>
                <a:spLocks noChangeShapeType="1"/>
              </p:cNvSpPr>
              <p:nvPr/>
            </p:nvSpPr>
            <p:spPr bwMode="auto">
              <a:xfrm>
                <a:off x="1948"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0" name="Line 1968"/>
              <p:cNvSpPr>
                <a:spLocks noChangeShapeType="1"/>
              </p:cNvSpPr>
              <p:nvPr/>
            </p:nvSpPr>
            <p:spPr bwMode="auto">
              <a:xfrm>
                <a:off x="1993" y="3379"/>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1" name="Line 1969"/>
              <p:cNvSpPr>
                <a:spLocks noChangeShapeType="1"/>
              </p:cNvSpPr>
              <p:nvPr/>
            </p:nvSpPr>
            <p:spPr bwMode="auto">
              <a:xfrm>
                <a:off x="2019"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2" name="Line 1970"/>
              <p:cNvSpPr>
                <a:spLocks noChangeShapeType="1"/>
              </p:cNvSpPr>
              <p:nvPr/>
            </p:nvSpPr>
            <p:spPr bwMode="auto">
              <a:xfrm>
                <a:off x="2064" y="3379"/>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3" name="Line 1971"/>
              <p:cNvSpPr>
                <a:spLocks noChangeShapeType="1"/>
              </p:cNvSpPr>
              <p:nvPr/>
            </p:nvSpPr>
            <p:spPr bwMode="auto">
              <a:xfrm>
                <a:off x="2090"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4" name="Line 1972"/>
              <p:cNvSpPr>
                <a:spLocks noChangeShapeType="1"/>
              </p:cNvSpPr>
              <p:nvPr/>
            </p:nvSpPr>
            <p:spPr bwMode="auto">
              <a:xfrm>
                <a:off x="2135" y="3379"/>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5" name="Line 1973"/>
              <p:cNvSpPr>
                <a:spLocks noChangeShapeType="1"/>
              </p:cNvSpPr>
              <p:nvPr/>
            </p:nvSpPr>
            <p:spPr bwMode="auto">
              <a:xfrm>
                <a:off x="2161"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6" name="Line 1974"/>
              <p:cNvSpPr>
                <a:spLocks noChangeShapeType="1"/>
              </p:cNvSpPr>
              <p:nvPr/>
            </p:nvSpPr>
            <p:spPr bwMode="auto">
              <a:xfrm>
                <a:off x="2206" y="3376"/>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7" name="Line 1975"/>
              <p:cNvSpPr>
                <a:spLocks noChangeShapeType="1"/>
              </p:cNvSpPr>
              <p:nvPr/>
            </p:nvSpPr>
            <p:spPr bwMode="auto">
              <a:xfrm>
                <a:off x="2232" y="3376"/>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8" name="Line 1976"/>
              <p:cNvSpPr>
                <a:spLocks noChangeShapeType="1"/>
              </p:cNvSpPr>
              <p:nvPr/>
            </p:nvSpPr>
            <p:spPr bwMode="auto">
              <a:xfrm>
                <a:off x="2277" y="3376"/>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79" name="Line 1977"/>
              <p:cNvSpPr>
                <a:spLocks noChangeShapeType="1"/>
              </p:cNvSpPr>
              <p:nvPr/>
            </p:nvSpPr>
            <p:spPr bwMode="auto">
              <a:xfrm>
                <a:off x="2303" y="3376"/>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0" name="Line 1978"/>
              <p:cNvSpPr>
                <a:spLocks noChangeShapeType="1"/>
              </p:cNvSpPr>
              <p:nvPr/>
            </p:nvSpPr>
            <p:spPr bwMode="auto">
              <a:xfrm>
                <a:off x="2348" y="3376"/>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1" name="Line 1979"/>
              <p:cNvSpPr>
                <a:spLocks noChangeShapeType="1"/>
              </p:cNvSpPr>
              <p:nvPr/>
            </p:nvSpPr>
            <p:spPr bwMode="auto">
              <a:xfrm>
                <a:off x="2374" y="3376"/>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2" name="Line 1980"/>
              <p:cNvSpPr>
                <a:spLocks noChangeShapeType="1"/>
              </p:cNvSpPr>
              <p:nvPr/>
            </p:nvSpPr>
            <p:spPr bwMode="auto">
              <a:xfrm>
                <a:off x="2419" y="3376"/>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3" name="Line 1981"/>
              <p:cNvSpPr>
                <a:spLocks noChangeShapeType="1"/>
              </p:cNvSpPr>
              <p:nvPr/>
            </p:nvSpPr>
            <p:spPr bwMode="auto">
              <a:xfrm>
                <a:off x="2445"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4" name="Line 1982"/>
              <p:cNvSpPr>
                <a:spLocks noChangeShapeType="1"/>
              </p:cNvSpPr>
              <p:nvPr/>
            </p:nvSpPr>
            <p:spPr bwMode="auto">
              <a:xfrm>
                <a:off x="2490" y="3379"/>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5" name="Line 1983"/>
              <p:cNvSpPr>
                <a:spLocks noChangeShapeType="1"/>
              </p:cNvSpPr>
              <p:nvPr/>
            </p:nvSpPr>
            <p:spPr bwMode="auto">
              <a:xfrm>
                <a:off x="2516"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6" name="Line 1984"/>
              <p:cNvSpPr>
                <a:spLocks noChangeShapeType="1"/>
              </p:cNvSpPr>
              <p:nvPr/>
            </p:nvSpPr>
            <p:spPr bwMode="auto">
              <a:xfrm>
                <a:off x="2561" y="3379"/>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7" name="Freeform 1985"/>
              <p:cNvSpPr>
                <a:spLocks/>
              </p:cNvSpPr>
              <p:nvPr/>
            </p:nvSpPr>
            <p:spPr bwMode="auto">
              <a:xfrm>
                <a:off x="2587" y="3379"/>
                <a:ext cx="26" cy="1"/>
              </a:xfrm>
              <a:custGeom>
                <a:avLst/>
                <a:gdLst>
                  <a:gd name="T0" fmla="*/ 0 w 26"/>
                  <a:gd name="T1" fmla="*/ 0 h 1"/>
                  <a:gd name="T2" fmla="*/ 3 w 26"/>
                  <a:gd name="T3" fmla="*/ 0 h 1"/>
                  <a:gd name="T4" fmla="*/ 26 w 26"/>
                  <a:gd name="T5" fmla="*/ 0 h 1"/>
                  <a:gd name="T6" fmla="*/ 0 60000 65536"/>
                  <a:gd name="T7" fmla="*/ 0 60000 65536"/>
                  <a:gd name="T8" fmla="*/ 0 60000 65536"/>
                  <a:gd name="T9" fmla="*/ 0 w 26"/>
                  <a:gd name="T10" fmla="*/ 0 h 1"/>
                  <a:gd name="T11" fmla="*/ 26 w 26"/>
                  <a:gd name="T12" fmla="*/ 1 h 1"/>
                </a:gdLst>
                <a:ahLst/>
                <a:cxnLst>
                  <a:cxn ang="T6">
                    <a:pos x="T0" y="T1"/>
                  </a:cxn>
                  <a:cxn ang="T7">
                    <a:pos x="T2" y="T3"/>
                  </a:cxn>
                  <a:cxn ang="T8">
                    <a:pos x="T4" y="T5"/>
                  </a:cxn>
                </a:cxnLst>
                <a:rect l="T9" t="T10" r="T11" b="T12"/>
                <a:pathLst>
                  <a:path w="26" h="1">
                    <a:moveTo>
                      <a:pt x="0" y="0"/>
                    </a:moveTo>
                    <a:lnTo>
                      <a:pt x="3" y="0"/>
                    </a:lnTo>
                    <a:lnTo>
                      <a:pt x="26"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8" name="Line 1986"/>
              <p:cNvSpPr>
                <a:spLocks noChangeShapeType="1"/>
              </p:cNvSpPr>
              <p:nvPr/>
            </p:nvSpPr>
            <p:spPr bwMode="auto">
              <a:xfrm>
                <a:off x="2632" y="3379"/>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89" name="Line 1987"/>
              <p:cNvSpPr>
                <a:spLocks noChangeShapeType="1"/>
              </p:cNvSpPr>
              <p:nvPr/>
            </p:nvSpPr>
            <p:spPr bwMode="auto">
              <a:xfrm>
                <a:off x="2658" y="3379"/>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0" name="Line 1988"/>
              <p:cNvSpPr>
                <a:spLocks noChangeShapeType="1"/>
              </p:cNvSpPr>
              <p:nvPr/>
            </p:nvSpPr>
            <p:spPr bwMode="auto">
              <a:xfrm>
                <a:off x="2703" y="3379"/>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1" name="Line 1989"/>
              <p:cNvSpPr>
                <a:spLocks noChangeShapeType="1"/>
              </p:cNvSpPr>
              <p:nvPr/>
            </p:nvSpPr>
            <p:spPr bwMode="auto">
              <a:xfrm>
                <a:off x="2729"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2" name="Line 1990"/>
              <p:cNvSpPr>
                <a:spLocks noChangeShapeType="1"/>
              </p:cNvSpPr>
              <p:nvPr/>
            </p:nvSpPr>
            <p:spPr bwMode="auto">
              <a:xfrm>
                <a:off x="2774" y="3382"/>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3" name="Freeform 1991"/>
              <p:cNvSpPr>
                <a:spLocks/>
              </p:cNvSpPr>
              <p:nvPr/>
            </p:nvSpPr>
            <p:spPr bwMode="auto">
              <a:xfrm>
                <a:off x="2800" y="3382"/>
                <a:ext cx="26" cy="1"/>
              </a:xfrm>
              <a:custGeom>
                <a:avLst/>
                <a:gdLst>
                  <a:gd name="T0" fmla="*/ 0 w 26"/>
                  <a:gd name="T1" fmla="*/ 0 h 1"/>
                  <a:gd name="T2" fmla="*/ 16 w 26"/>
                  <a:gd name="T3" fmla="*/ 0 h 1"/>
                  <a:gd name="T4" fmla="*/ 26 w 26"/>
                  <a:gd name="T5" fmla="*/ 0 h 1"/>
                  <a:gd name="T6" fmla="*/ 0 60000 65536"/>
                  <a:gd name="T7" fmla="*/ 0 60000 65536"/>
                  <a:gd name="T8" fmla="*/ 0 60000 65536"/>
                  <a:gd name="T9" fmla="*/ 0 w 26"/>
                  <a:gd name="T10" fmla="*/ 0 h 1"/>
                  <a:gd name="T11" fmla="*/ 26 w 26"/>
                  <a:gd name="T12" fmla="*/ 1 h 1"/>
                </a:gdLst>
                <a:ahLst/>
                <a:cxnLst>
                  <a:cxn ang="T6">
                    <a:pos x="T0" y="T1"/>
                  </a:cxn>
                  <a:cxn ang="T7">
                    <a:pos x="T2" y="T3"/>
                  </a:cxn>
                  <a:cxn ang="T8">
                    <a:pos x="T4" y="T5"/>
                  </a:cxn>
                </a:cxnLst>
                <a:rect l="T9" t="T10" r="T11" b="T12"/>
                <a:pathLst>
                  <a:path w="26" h="1">
                    <a:moveTo>
                      <a:pt x="0" y="0"/>
                    </a:moveTo>
                    <a:lnTo>
                      <a:pt x="16" y="0"/>
                    </a:lnTo>
                    <a:lnTo>
                      <a:pt x="26"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4" name="Line 1992"/>
              <p:cNvSpPr>
                <a:spLocks noChangeShapeType="1"/>
              </p:cNvSpPr>
              <p:nvPr/>
            </p:nvSpPr>
            <p:spPr bwMode="auto">
              <a:xfrm>
                <a:off x="2845" y="3382"/>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5" name="Line 1993"/>
              <p:cNvSpPr>
                <a:spLocks noChangeShapeType="1"/>
              </p:cNvSpPr>
              <p:nvPr/>
            </p:nvSpPr>
            <p:spPr bwMode="auto">
              <a:xfrm>
                <a:off x="2871"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6" name="Line 1994"/>
              <p:cNvSpPr>
                <a:spLocks noChangeShapeType="1"/>
              </p:cNvSpPr>
              <p:nvPr/>
            </p:nvSpPr>
            <p:spPr bwMode="auto">
              <a:xfrm>
                <a:off x="2916"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7" name="Line 1995"/>
              <p:cNvSpPr>
                <a:spLocks noChangeShapeType="1"/>
              </p:cNvSpPr>
              <p:nvPr/>
            </p:nvSpPr>
            <p:spPr bwMode="auto">
              <a:xfrm>
                <a:off x="2942"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8" name="Line 1996"/>
              <p:cNvSpPr>
                <a:spLocks noChangeShapeType="1"/>
              </p:cNvSpPr>
              <p:nvPr/>
            </p:nvSpPr>
            <p:spPr bwMode="auto">
              <a:xfrm>
                <a:off x="2987"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199" name="Line 1997"/>
              <p:cNvSpPr>
                <a:spLocks noChangeShapeType="1"/>
              </p:cNvSpPr>
              <p:nvPr/>
            </p:nvSpPr>
            <p:spPr bwMode="auto">
              <a:xfrm>
                <a:off x="3013"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0" name="Line 1998"/>
              <p:cNvSpPr>
                <a:spLocks noChangeShapeType="1"/>
              </p:cNvSpPr>
              <p:nvPr/>
            </p:nvSpPr>
            <p:spPr bwMode="auto">
              <a:xfrm>
                <a:off x="3058"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1" name="Line 1999"/>
              <p:cNvSpPr>
                <a:spLocks noChangeShapeType="1"/>
              </p:cNvSpPr>
              <p:nvPr/>
            </p:nvSpPr>
            <p:spPr bwMode="auto">
              <a:xfrm>
                <a:off x="3084"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2" name="Line 2000"/>
              <p:cNvSpPr>
                <a:spLocks noChangeShapeType="1"/>
              </p:cNvSpPr>
              <p:nvPr/>
            </p:nvSpPr>
            <p:spPr bwMode="auto">
              <a:xfrm>
                <a:off x="3129"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3" name="Line 2001"/>
              <p:cNvSpPr>
                <a:spLocks noChangeShapeType="1"/>
              </p:cNvSpPr>
              <p:nvPr/>
            </p:nvSpPr>
            <p:spPr bwMode="auto">
              <a:xfrm>
                <a:off x="3155"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4" name="Line 2002"/>
              <p:cNvSpPr>
                <a:spLocks noChangeShapeType="1"/>
              </p:cNvSpPr>
              <p:nvPr/>
            </p:nvSpPr>
            <p:spPr bwMode="auto">
              <a:xfrm>
                <a:off x="3200"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5" name="Line 2003"/>
              <p:cNvSpPr>
                <a:spLocks noChangeShapeType="1"/>
              </p:cNvSpPr>
              <p:nvPr/>
            </p:nvSpPr>
            <p:spPr bwMode="auto">
              <a:xfrm>
                <a:off x="3226"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6" name="Line 2004"/>
              <p:cNvSpPr>
                <a:spLocks noChangeShapeType="1"/>
              </p:cNvSpPr>
              <p:nvPr/>
            </p:nvSpPr>
            <p:spPr bwMode="auto">
              <a:xfrm>
                <a:off x="3271"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7" name="Line 2005"/>
              <p:cNvSpPr>
                <a:spLocks noChangeShapeType="1"/>
              </p:cNvSpPr>
              <p:nvPr/>
            </p:nvSpPr>
            <p:spPr bwMode="auto">
              <a:xfrm>
                <a:off x="3297" y="3382"/>
                <a:ext cx="25"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8" name="Line 2006"/>
              <p:cNvSpPr>
                <a:spLocks noChangeShapeType="1"/>
              </p:cNvSpPr>
              <p:nvPr/>
            </p:nvSpPr>
            <p:spPr bwMode="auto">
              <a:xfrm>
                <a:off x="3342"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09" name="Line 2007"/>
              <p:cNvSpPr>
                <a:spLocks noChangeShapeType="1"/>
              </p:cNvSpPr>
              <p:nvPr/>
            </p:nvSpPr>
            <p:spPr bwMode="auto">
              <a:xfrm>
                <a:off x="3368" y="3382"/>
                <a:ext cx="25"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0" name="Line 2008"/>
              <p:cNvSpPr>
                <a:spLocks noChangeShapeType="1"/>
              </p:cNvSpPr>
              <p:nvPr/>
            </p:nvSpPr>
            <p:spPr bwMode="auto">
              <a:xfrm>
                <a:off x="3413"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1" name="Line 2009"/>
              <p:cNvSpPr>
                <a:spLocks noChangeShapeType="1"/>
              </p:cNvSpPr>
              <p:nvPr/>
            </p:nvSpPr>
            <p:spPr bwMode="auto">
              <a:xfrm>
                <a:off x="3439" y="3382"/>
                <a:ext cx="25"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2" name="Freeform 2010"/>
              <p:cNvSpPr>
                <a:spLocks/>
              </p:cNvSpPr>
              <p:nvPr/>
            </p:nvSpPr>
            <p:spPr bwMode="auto">
              <a:xfrm>
                <a:off x="3484" y="3382"/>
                <a:ext cx="6" cy="1"/>
              </a:xfrm>
              <a:custGeom>
                <a:avLst/>
                <a:gdLst>
                  <a:gd name="T0" fmla="*/ 0 w 6"/>
                  <a:gd name="T1" fmla="*/ 0 h 1"/>
                  <a:gd name="T2" fmla="*/ 3 w 6"/>
                  <a:gd name="T3" fmla="*/ 0 h 1"/>
                  <a:gd name="T4" fmla="*/ 6 w 6"/>
                  <a:gd name="T5" fmla="*/ 0 h 1"/>
                  <a:gd name="T6" fmla="*/ 0 60000 65536"/>
                  <a:gd name="T7" fmla="*/ 0 60000 65536"/>
                  <a:gd name="T8" fmla="*/ 0 60000 65536"/>
                  <a:gd name="T9" fmla="*/ 0 w 6"/>
                  <a:gd name="T10" fmla="*/ 0 h 1"/>
                  <a:gd name="T11" fmla="*/ 6 w 6"/>
                  <a:gd name="T12" fmla="*/ 1 h 1"/>
                </a:gdLst>
                <a:ahLst/>
                <a:cxnLst>
                  <a:cxn ang="T6">
                    <a:pos x="T0" y="T1"/>
                  </a:cxn>
                  <a:cxn ang="T7">
                    <a:pos x="T2" y="T3"/>
                  </a:cxn>
                  <a:cxn ang="T8">
                    <a:pos x="T4" y="T5"/>
                  </a:cxn>
                </a:cxnLst>
                <a:rect l="T9" t="T10" r="T11" b="T12"/>
                <a:pathLst>
                  <a:path w="6" h="1">
                    <a:moveTo>
                      <a:pt x="0" y="0"/>
                    </a:moveTo>
                    <a:lnTo>
                      <a:pt x="3" y="0"/>
                    </a:lnTo>
                    <a:lnTo>
                      <a:pt x="6"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3" name="Line 2011"/>
              <p:cNvSpPr>
                <a:spLocks noChangeShapeType="1"/>
              </p:cNvSpPr>
              <p:nvPr/>
            </p:nvSpPr>
            <p:spPr bwMode="auto">
              <a:xfrm>
                <a:off x="3510" y="3382"/>
                <a:ext cx="25"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4" name="Line 2012"/>
              <p:cNvSpPr>
                <a:spLocks noChangeShapeType="1"/>
              </p:cNvSpPr>
              <p:nvPr/>
            </p:nvSpPr>
            <p:spPr bwMode="auto">
              <a:xfrm>
                <a:off x="3555"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5" name="Line 2013"/>
              <p:cNvSpPr>
                <a:spLocks noChangeShapeType="1"/>
              </p:cNvSpPr>
              <p:nvPr/>
            </p:nvSpPr>
            <p:spPr bwMode="auto">
              <a:xfrm>
                <a:off x="3581" y="3382"/>
                <a:ext cx="25"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6" name="Line 2014"/>
              <p:cNvSpPr>
                <a:spLocks noChangeShapeType="1"/>
              </p:cNvSpPr>
              <p:nvPr/>
            </p:nvSpPr>
            <p:spPr bwMode="auto">
              <a:xfrm>
                <a:off x="3626"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7" name="Line 2015"/>
              <p:cNvSpPr>
                <a:spLocks noChangeShapeType="1"/>
              </p:cNvSpPr>
              <p:nvPr/>
            </p:nvSpPr>
            <p:spPr bwMode="auto">
              <a:xfrm>
                <a:off x="3651"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8" name="Line 2016"/>
              <p:cNvSpPr>
                <a:spLocks noChangeShapeType="1"/>
              </p:cNvSpPr>
              <p:nvPr/>
            </p:nvSpPr>
            <p:spPr bwMode="auto">
              <a:xfrm>
                <a:off x="3697"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19" name="Line 2017"/>
              <p:cNvSpPr>
                <a:spLocks noChangeShapeType="1"/>
              </p:cNvSpPr>
              <p:nvPr/>
            </p:nvSpPr>
            <p:spPr bwMode="auto">
              <a:xfrm>
                <a:off x="3722"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0" name="Line 2018"/>
              <p:cNvSpPr>
                <a:spLocks noChangeShapeType="1"/>
              </p:cNvSpPr>
              <p:nvPr/>
            </p:nvSpPr>
            <p:spPr bwMode="auto">
              <a:xfrm>
                <a:off x="3768"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1" name="Line 2019"/>
              <p:cNvSpPr>
                <a:spLocks noChangeShapeType="1"/>
              </p:cNvSpPr>
              <p:nvPr/>
            </p:nvSpPr>
            <p:spPr bwMode="auto">
              <a:xfrm>
                <a:off x="3793"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2" name="Line 2020"/>
              <p:cNvSpPr>
                <a:spLocks noChangeShapeType="1"/>
              </p:cNvSpPr>
              <p:nvPr/>
            </p:nvSpPr>
            <p:spPr bwMode="auto">
              <a:xfrm>
                <a:off x="3839"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3" name="Line 2021"/>
              <p:cNvSpPr>
                <a:spLocks noChangeShapeType="1"/>
              </p:cNvSpPr>
              <p:nvPr/>
            </p:nvSpPr>
            <p:spPr bwMode="auto">
              <a:xfrm>
                <a:off x="3864"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4" name="Line 2022"/>
              <p:cNvSpPr>
                <a:spLocks noChangeShapeType="1"/>
              </p:cNvSpPr>
              <p:nvPr/>
            </p:nvSpPr>
            <p:spPr bwMode="auto">
              <a:xfrm>
                <a:off x="3910"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5" name="Line 2023"/>
              <p:cNvSpPr>
                <a:spLocks noChangeShapeType="1"/>
              </p:cNvSpPr>
              <p:nvPr/>
            </p:nvSpPr>
            <p:spPr bwMode="auto">
              <a:xfrm>
                <a:off x="3935"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6" name="Line 2024"/>
              <p:cNvSpPr>
                <a:spLocks noChangeShapeType="1"/>
              </p:cNvSpPr>
              <p:nvPr/>
            </p:nvSpPr>
            <p:spPr bwMode="auto">
              <a:xfrm>
                <a:off x="3981" y="3382"/>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7" name="Line 2025"/>
              <p:cNvSpPr>
                <a:spLocks noChangeShapeType="1"/>
              </p:cNvSpPr>
              <p:nvPr/>
            </p:nvSpPr>
            <p:spPr bwMode="auto">
              <a:xfrm>
                <a:off x="4006"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8" name="Line 2026"/>
              <p:cNvSpPr>
                <a:spLocks noChangeShapeType="1"/>
              </p:cNvSpPr>
              <p:nvPr/>
            </p:nvSpPr>
            <p:spPr bwMode="auto">
              <a:xfrm>
                <a:off x="4051" y="3382"/>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29" name="Line 2027"/>
              <p:cNvSpPr>
                <a:spLocks noChangeShapeType="1"/>
              </p:cNvSpPr>
              <p:nvPr/>
            </p:nvSpPr>
            <p:spPr bwMode="auto">
              <a:xfrm>
                <a:off x="4077"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0" name="Line 2028"/>
              <p:cNvSpPr>
                <a:spLocks noChangeShapeType="1"/>
              </p:cNvSpPr>
              <p:nvPr/>
            </p:nvSpPr>
            <p:spPr bwMode="auto">
              <a:xfrm>
                <a:off x="4122" y="3382"/>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1" name="Freeform 2029"/>
              <p:cNvSpPr>
                <a:spLocks/>
              </p:cNvSpPr>
              <p:nvPr/>
            </p:nvSpPr>
            <p:spPr bwMode="auto">
              <a:xfrm>
                <a:off x="4148" y="3382"/>
                <a:ext cx="26" cy="1"/>
              </a:xfrm>
              <a:custGeom>
                <a:avLst/>
                <a:gdLst>
                  <a:gd name="T0" fmla="*/ 0 w 26"/>
                  <a:gd name="T1" fmla="*/ 0 h 1"/>
                  <a:gd name="T2" fmla="*/ 10 w 26"/>
                  <a:gd name="T3" fmla="*/ 0 h 1"/>
                  <a:gd name="T4" fmla="*/ 26 w 26"/>
                  <a:gd name="T5" fmla="*/ 0 h 1"/>
                  <a:gd name="T6" fmla="*/ 0 60000 65536"/>
                  <a:gd name="T7" fmla="*/ 0 60000 65536"/>
                  <a:gd name="T8" fmla="*/ 0 60000 65536"/>
                  <a:gd name="T9" fmla="*/ 0 w 26"/>
                  <a:gd name="T10" fmla="*/ 0 h 1"/>
                  <a:gd name="T11" fmla="*/ 26 w 26"/>
                  <a:gd name="T12" fmla="*/ 1 h 1"/>
                </a:gdLst>
                <a:ahLst/>
                <a:cxnLst>
                  <a:cxn ang="T6">
                    <a:pos x="T0" y="T1"/>
                  </a:cxn>
                  <a:cxn ang="T7">
                    <a:pos x="T2" y="T3"/>
                  </a:cxn>
                  <a:cxn ang="T8">
                    <a:pos x="T4" y="T5"/>
                  </a:cxn>
                </a:cxnLst>
                <a:rect l="T9" t="T10" r="T11" b="T12"/>
                <a:pathLst>
                  <a:path w="26" h="1">
                    <a:moveTo>
                      <a:pt x="0" y="0"/>
                    </a:moveTo>
                    <a:lnTo>
                      <a:pt x="10" y="0"/>
                    </a:lnTo>
                    <a:lnTo>
                      <a:pt x="26"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2" name="Line 2030"/>
              <p:cNvSpPr>
                <a:spLocks noChangeShapeType="1"/>
              </p:cNvSpPr>
              <p:nvPr/>
            </p:nvSpPr>
            <p:spPr bwMode="auto">
              <a:xfrm>
                <a:off x="4193" y="3382"/>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3" name="Line 2031"/>
              <p:cNvSpPr>
                <a:spLocks noChangeShapeType="1"/>
              </p:cNvSpPr>
              <p:nvPr/>
            </p:nvSpPr>
            <p:spPr bwMode="auto">
              <a:xfrm>
                <a:off x="4219"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4" name="Line 2032"/>
              <p:cNvSpPr>
                <a:spLocks noChangeShapeType="1"/>
              </p:cNvSpPr>
              <p:nvPr/>
            </p:nvSpPr>
            <p:spPr bwMode="auto">
              <a:xfrm>
                <a:off x="4264" y="3382"/>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5" name="Line 2033"/>
              <p:cNvSpPr>
                <a:spLocks noChangeShapeType="1"/>
              </p:cNvSpPr>
              <p:nvPr/>
            </p:nvSpPr>
            <p:spPr bwMode="auto">
              <a:xfrm>
                <a:off x="4290" y="3382"/>
                <a:ext cx="2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6" name="Line 2034"/>
              <p:cNvSpPr>
                <a:spLocks noChangeShapeType="1"/>
              </p:cNvSpPr>
              <p:nvPr/>
            </p:nvSpPr>
            <p:spPr bwMode="auto">
              <a:xfrm>
                <a:off x="4335" y="3382"/>
                <a:ext cx="7"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7" name="Line 2035"/>
              <p:cNvSpPr>
                <a:spLocks noChangeShapeType="1"/>
              </p:cNvSpPr>
              <p:nvPr/>
            </p:nvSpPr>
            <p:spPr bwMode="auto">
              <a:xfrm>
                <a:off x="4361" y="3382"/>
                <a:ext cx="19"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8" name="Freeform 2036"/>
              <p:cNvSpPr>
                <a:spLocks/>
              </p:cNvSpPr>
              <p:nvPr/>
            </p:nvSpPr>
            <p:spPr bwMode="auto">
              <a:xfrm>
                <a:off x="984" y="3340"/>
                <a:ext cx="80" cy="81"/>
              </a:xfrm>
              <a:custGeom>
                <a:avLst/>
                <a:gdLst>
                  <a:gd name="T0" fmla="*/ 80 w 80"/>
                  <a:gd name="T1" fmla="*/ 42 h 81"/>
                  <a:gd name="T2" fmla="*/ 80 w 80"/>
                  <a:gd name="T3" fmla="*/ 29 h 81"/>
                  <a:gd name="T4" fmla="*/ 74 w 80"/>
                  <a:gd name="T5" fmla="*/ 16 h 81"/>
                  <a:gd name="T6" fmla="*/ 64 w 80"/>
                  <a:gd name="T7" fmla="*/ 10 h 81"/>
                  <a:gd name="T8" fmla="*/ 55 w 80"/>
                  <a:gd name="T9" fmla="*/ 3 h 81"/>
                  <a:gd name="T10" fmla="*/ 42 w 80"/>
                  <a:gd name="T11" fmla="*/ 0 h 81"/>
                  <a:gd name="T12" fmla="*/ 29 w 80"/>
                  <a:gd name="T13" fmla="*/ 3 h 81"/>
                  <a:gd name="T14" fmla="*/ 16 w 80"/>
                  <a:gd name="T15" fmla="*/ 10 h 81"/>
                  <a:gd name="T16" fmla="*/ 10 w 80"/>
                  <a:gd name="T17" fmla="*/ 16 h 81"/>
                  <a:gd name="T18" fmla="*/ 3 w 80"/>
                  <a:gd name="T19" fmla="*/ 29 h 81"/>
                  <a:gd name="T20" fmla="*/ 0 w 80"/>
                  <a:gd name="T21" fmla="*/ 42 h 81"/>
                  <a:gd name="T22" fmla="*/ 3 w 80"/>
                  <a:gd name="T23" fmla="*/ 55 h 81"/>
                  <a:gd name="T24" fmla="*/ 10 w 80"/>
                  <a:gd name="T25" fmla="*/ 65 h 81"/>
                  <a:gd name="T26" fmla="*/ 16 w 80"/>
                  <a:gd name="T27" fmla="*/ 74 h 81"/>
                  <a:gd name="T28" fmla="*/ 29 w 80"/>
                  <a:gd name="T29" fmla="*/ 81 h 81"/>
                  <a:gd name="T30" fmla="*/ 42 w 80"/>
                  <a:gd name="T31" fmla="*/ 81 h 81"/>
                  <a:gd name="T32" fmla="*/ 55 w 80"/>
                  <a:gd name="T33" fmla="*/ 81 h 81"/>
                  <a:gd name="T34" fmla="*/ 64 w 80"/>
                  <a:gd name="T35" fmla="*/ 74 h 81"/>
                  <a:gd name="T36" fmla="*/ 74 w 80"/>
                  <a:gd name="T37" fmla="*/ 65 h 81"/>
                  <a:gd name="T38" fmla="*/ 80 w 80"/>
                  <a:gd name="T39" fmla="*/ 55 h 81"/>
                  <a:gd name="T40" fmla="*/ 80 w 80"/>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
                  <a:gd name="T64" fmla="*/ 0 h 81"/>
                  <a:gd name="T65" fmla="*/ 80 w 80"/>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 h="81">
                    <a:moveTo>
                      <a:pt x="80" y="42"/>
                    </a:moveTo>
                    <a:lnTo>
                      <a:pt x="80" y="29"/>
                    </a:lnTo>
                    <a:lnTo>
                      <a:pt x="74" y="16"/>
                    </a:lnTo>
                    <a:lnTo>
                      <a:pt x="64" y="10"/>
                    </a:lnTo>
                    <a:lnTo>
                      <a:pt x="55" y="3"/>
                    </a:lnTo>
                    <a:lnTo>
                      <a:pt x="42" y="0"/>
                    </a:lnTo>
                    <a:lnTo>
                      <a:pt x="29" y="3"/>
                    </a:lnTo>
                    <a:lnTo>
                      <a:pt x="16" y="10"/>
                    </a:lnTo>
                    <a:lnTo>
                      <a:pt x="10" y="16"/>
                    </a:lnTo>
                    <a:lnTo>
                      <a:pt x="3" y="29"/>
                    </a:lnTo>
                    <a:lnTo>
                      <a:pt x="0" y="42"/>
                    </a:lnTo>
                    <a:lnTo>
                      <a:pt x="3" y="55"/>
                    </a:lnTo>
                    <a:lnTo>
                      <a:pt x="10" y="65"/>
                    </a:lnTo>
                    <a:lnTo>
                      <a:pt x="16" y="74"/>
                    </a:lnTo>
                    <a:lnTo>
                      <a:pt x="29" y="81"/>
                    </a:lnTo>
                    <a:lnTo>
                      <a:pt x="42" y="81"/>
                    </a:lnTo>
                    <a:lnTo>
                      <a:pt x="55" y="81"/>
                    </a:lnTo>
                    <a:lnTo>
                      <a:pt x="64" y="74"/>
                    </a:lnTo>
                    <a:lnTo>
                      <a:pt x="74" y="65"/>
                    </a:lnTo>
                    <a:lnTo>
                      <a:pt x="80" y="55"/>
                    </a:lnTo>
                    <a:lnTo>
                      <a:pt x="80"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239" name="Freeform 2037"/>
              <p:cNvSpPr>
                <a:spLocks/>
              </p:cNvSpPr>
              <p:nvPr/>
            </p:nvSpPr>
            <p:spPr bwMode="auto">
              <a:xfrm>
                <a:off x="1210" y="3340"/>
                <a:ext cx="80" cy="84"/>
              </a:xfrm>
              <a:custGeom>
                <a:avLst/>
                <a:gdLst>
                  <a:gd name="T0" fmla="*/ 80 w 80"/>
                  <a:gd name="T1" fmla="*/ 42 h 84"/>
                  <a:gd name="T2" fmla="*/ 77 w 80"/>
                  <a:gd name="T3" fmla="*/ 29 h 84"/>
                  <a:gd name="T4" fmla="*/ 71 w 80"/>
                  <a:gd name="T5" fmla="*/ 20 h 84"/>
                  <a:gd name="T6" fmla="*/ 64 w 80"/>
                  <a:gd name="T7" fmla="*/ 10 h 84"/>
                  <a:gd name="T8" fmla="*/ 51 w 80"/>
                  <a:gd name="T9" fmla="*/ 3 h 84"/>
                  <a:gd name="T10" fmla="*/ 38 w 80"/>
                  <a:gd name="T11" fmla="*/ 0 h 84"/>
                  <a:gd name="T12" fmla="*/ 25 w 80"/>
                  <a:gd name="T13" fmla="*/ 3 h 84"/>
                  <a:gd name="T14" fmla="*/ 16 w 80"/>
                  <a:gd name="T15" fmla="*/ 10 h 84"/>
                  <a:gd name="T16" fmla="*/ 6 w 80"/>
                  <a:gd name="T17" fmla="*/ 20 h 84"/>
                  <a:gd name="T18" fmla="*/ 0 w 80"/>
                  <a:gd name="T19" fmla="*/ 29 h 84"/>
                  <a:gd name="T20" fmla="*/ 0 w 80"/>
                  <a:gd name="T21" fmla="*/ 42 h 84"/>
                  <a:gd name="T22" fmla="*/ 0 w 80"/>
                  <a:gd name="T23" fmla="*/ 55 h 84"/>
                  <a:gd name="T24" fmla="*/ 6 w 80"/>
                  <a:gd name="T25" fmla="*/ 65 h 84"/>
                  <a:gd name="T26" fmla="*/ 16 w 80"/>
                  <a:gd name="T27" fmla="*/ 74 h 84"/>
                  <a:gd name="T28" fmla="*/ 25 w 80"/>
                  <a:gd name="T29" fmla="*/ 81 h 84"/>
                  <a:gd name="T30" fmla="*/ 38 w 80"/>
                  <a:gd name="T31" fmla="*/ 84 h 84"/>
                  <a:gd name="T32" fmla="*/ 51 w 80"/>
                  <a:gd name="T33" fmla="*/ 81 h 84"/>
                  <a:gd name="T34" fmla="*/ 64 w 80"/>
                  <a:gd name="T35" fmla="*/ 74 h 84"/>
                  <a:gd name="T36" fmla="*/ 71 w 80"/>
                  <a:gd name="T37" fmla="*/ 65 h 84"/>
                  <a:gd name="T38" fmla="*/ 77 w 80"/>
                  <a:gd name="T39" fmla="*/ 55 h 84"/>
                  <a:gd name="T40" fmla="*/ 80 w 80"/>
                  <a:gd name="T41" fmla="*/ 42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
                  <a:gd name="T64" fmla="*/ 0 h 84"/>
                  <a:gd name="T65" fmla="*/ 80 w 8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 h="84">
                    <a:moveTo>
                      <a:pt x="80" y="42"/>
                    </a:moveTo>
                    <a:lnTo>
                      <a:pt x="77" y="29"/>
                    </a:lnTo>
                    <a:lnTo>
                      <a:pt x="71" y="20"/>
                    </a:lnTo>
                    <a:lnTo>
                      <a:pt x="64" y="10"/>
                    </a:lnTo>
                    <a:lnTo>
                      <a:pt x="51" y="3"/>
                    </a:lnTo>
                    <a:lnTo>
                      <a:pt x="38" y="0"/>
                    </a:lnTo>
                    <a:lnTo>
                      <a:pt x="25" y="3"/>
                    </a:lnTo>
                    <a:lnTo>
                      <a:pt x="16" y="10"/>
                    </a:lnTo>
                    <a:lnTo>
                      <a:pt x="6" y="20"/>
                    </a:lnTo>
                    <a:lnTo>
                      <a:pt x="0" y="29"/>
                    </a:lnTo>
                    <a:lnTo>
                      <a:pt x="0" y="42"/>
                    </a:lnTo>
                    <a:lnTo>
                      <a:pt x="0" y="55"/>
                    </a:lnTo>
                    <a:lnTo>
                      <a:pt x="6" y="65"/>
                    </a:lnTo>
                    <a:lnTo>
                      <a:pt x="16" y="74"/>
                    </a:lnTo>
                    <a:lnTo>
                      <a:pt x="25" y="81"/>
                    </a:lnTo>
                    <a:lnTo>
                      <a:pt x="38" y="84"/>
                    </a:lnTo>
                    <a:lnTo>
                      <a:pt x="51" y="81"/>
                    </a:lnTo>
                    <a:lnTo>
                      <a:pt x="64" y="74"/>
                    </a:lnTo>
                    <a:lnTo>
                      <a:pt x="71" y="65"/>
                    </a:lnTo>
                    <a:lnTo>
                      <a:pt x="77" y="55"/>
                    </a:lnTo>
                    <a:lnTo>
                      <a:pt x="80"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grpSp>
        <p:sp>
          <p:nvSpPr>
            <p:cNvPr id="280769" name="Freeform 2039"/>
            <p:cNvSpPr>
              <a:spLocks/>
            </p:cNvSpPr>
            <p:nvPr/>
          </p:nvSpPr>
          <p:spPr bwMode="auto">
            <a:xfrm>
              <a:off x="1432" y="3340"/>
              <a:ext cx="81" cy="81"/>
            </a:xfrm>
            <a:custGeom>
              <a:avLst/>
              <a:gdLst>
                <a:gd name="T0" fmla="*/ 81 w 81"/>
                <a:gd name="T1" fmla="*/ 42 h 81"/>
                <a:gd name="T2" fmla="*/ 81 w 81"/>
                <a:gd name="T3" fmla="*/ 29 h 81"/>
                <a:gd name="T4" fmla="*/ 74 w 81"/>
                <a:gd name="T5" fmla="*/ 16 h 81"/>
                <a:gd name="T6" fmla="*/ 65 w 81"/>
                <a:gd name="T7" fmla="*/ 7 h 81"/>
                <a:gd name="T8" fmla="*/ 55 w 81"/>
                <a:gd name="T9" fmla="*/ 3 h 81"/>
                <a:gd name="T10" fmla="*/ 42 w 81"/>
                <a:gd name="T11" fmla="*/ 0 h 81"/>
                <a:gd name="T12" fmla="*/ 29 w 81"/>
                <a:gd name="T13" fmla="*/ 3 h 81"/>
                <a:gd name="T14" fmla="*/ 16 w 81"/>
                <a:gd name="T15" fmla="*/ 7 h 81"/>
                <a:gd name="T16" fmla="*/ 7 w 81"/>
                <a:gd name="T17" fmla="*/ 16 h 81"/>
                <a:gd name="T18" fmla="*/ 3 w 81"/>
                <a:gd name="T19" fmla="*/ 29 h 81"/>
                <a:gd name="T20" fmla="*/ 0 w 81"/>
                <a:gd name="T21" fmla="*/ 42 h 81"/>
                <a:gd name="T22" fmla="*/ 3 w 81"/>
                <a:gd name="T23" fmla="*/ 55 h 81"/>
                <a:gd name="T24" fmla="*/ 7 w 81"/>
                <a:gd name="T25" fmla="*/ 65 h 81"/>
                <a:gd name="T26" fmla="*/ 16 w 81"/>
                <a:gd name="T27" fmla="*/ 74 h 81"/>
                <a:gd name="T28" fmla="*/ 29 w 81"/>
                <a:gd name="T29" fmla="*/ 81 h 81"/>
                <a:gd name="T30" fmla="*/ 42 w 81"/>
                <a:gd name="T31" fmla="*/ 81 h 81"/>
                <a:gd name="T32" fmla="*/ 55 w 81"/>
                <a:gd name="T33" fmla="*/ 81 h 81"/>
                <a:gd name="T34" fmla="*/ 65 w 81"/>
                <a:gd name="T35" fmla="*/ 74 h 81"/>
                <a:gd name="T36" fmla="*/ 74 w 81"/>
                <a:gd name="T37" fmla="*/ 65 h 81"/>
                <a:gd name="T38" fmla="*/ 81 w 81"/>
                <a:gd name="T39" fmla="*/ 55 h 81"/>
                <a:gd name="T40" fmla="*/ 81 w 81"/>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81"/>
                <a:gd name="T65" fmla="*/ 81 w 81"/>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81">
                  <a:moveTo>
                    <a:pt x="81" y="42"/>
                  </a:moveTo>
                  <a:lnTo>
                    <a:pt x="81" y="29"/>
                  </a:lnTo>
                  <a:lnTo>
                    <a:pt x="74" y="16"/>
                  </a:lnTo>
                  <a:lnTo>
                    <a:pt x="65" y="7"/>
                  </a:lnTo>
                  <a:lnTo>
                    <a:pt x="55" y="3"/>
                  </a:lnTo>
                  <a:lnTo>
                    <a:pt x="42" y="0"/>
                  </a:lnTo>
                  <a:lnTo>
                    <a:pt x="29" y="3"/>
                  </a:lnTo>
                  <a:lnTo>
                    <a:pt x="16" y="7"/>
                  </a:lnTo>
                  <a:lnTo>
                    <a:pt x="7" y="16"/>
                  </a:lnTo>
                  <a:lnTo>
                    <a:pt x="3" y="29"/>
                  </a:lnTo>
                  <a:lnTo>
                    <a:pt x="0" y="42"/>
                  </a:lnTo>
                  <a:lnTo>
                    <a:pt x="3" y="55"/>
                  </a:lnTo>
                  <a:lnTo>
                    <a:pt x="7" y="65"/>
                  </a:lnTo>
                  <a:lnTo>
                    <a:pt x="16" y="74"/>
                  </a:lnTo>
                  <a:lnTo>
                    <a:pt x="29" y="81"/>
                  </a:lnTo>
                  <a:lnTo>
                    <a:pt x="42" y="81"/>
                  </a:lnTo>
                  <a:lnTo>
                    <a:pt x="55" y="81"/>
                  </a:lnTo>
                  <a:lnTo>
                    <a:pt x="65" y="74"/>
                  </a:lnTo>
                  <a:lnTo>
                    <a:pt x="74" y="65"/>
                  </a:lnTo>
                  <a:lnTo>
                    <a:pt x="81" y="55"/>
                  </a:lnTo>
                  <a:lnTo>
                    <a:pt x="81"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0" name="Freeform 2040"/>
            <p:cNvSpPr>
              <a:spLocks/>
            </p:cNvSpPr>
            <p:nvPr/>
          </p:nvSpPr>
          <p:spPr bwMode="auto">
            <a:xfrm>
              <a:off x="1655" y="3340"/>
              <a:ext cx="84" cy="81"/>
            </a:xfrm>
            <a:custGeom>
              <a:avLst/>
              <a:gdLst>
                <a:gd name="T0" fmla="*/ 84 w 84"/>
                <a:gd name="T1" fmla="*/ 39 h 81"/>
                <a:gd name="T2" fmla="*/ 80 w 84"/>
                <a:gd name="T3" fmla="*/ 26 h 81"/>
                <a:gd name="T4" fmla="*/ 74 w 84"/>
                <a:gd name="T5" fmla="*/ 16 h 81"/>
                <a:gd name="T6" fmla="*/ 64 w 84"/>
                <a:gd name="T7" fmla="*/ 7 h 81"/>
                <a:gd name="T8" fmla="*/ 55 w 84"/>
                <a:gd name="T9" fmla="*/ 0 h 81"/>
                <a:gd name="T10" fmla="*/ 42 w 84"/>
                <a:gd name="T11" fmla="*/ 0 h 81"/>
                <a:gd name="T12" fmla="*/ 29 w 84"/>
                <a:gd name="T13" fmla="*/ 0 h 81"/>
                <a:gd name="T14" fmla="*/ 19 w 84"/>
                <a:gd name="T15" fmla="*/ 7 h 81"/>
                <a:gd name="T16" fmla="*/ 9 w 84"/>
                <a:gd name="T17" fmla="*/ 16 h 81"/>
                <a:gd name="T18" fmla="*/ 3 w 84"/>
                <a:gd name="T19" fmla="*/ 26 h 81"/>
                <a:gd name="T20" fmla="*/ 0 w 84"/>
                <a:gd name="T21" fmla="*/ 39 h 81"/>
                <a:gd name="T22" fmla="*/ 3 w 84"/>
                <a:gd name="T23" fmla="*/ 52 h 81"/>
                <a:gd name="T24" fmla="*/ 9 w 84"/>
                <a:gd name="T25" fmla="*/ 65 h 81"/>
                <a:gd name="T26" fmla="*/ 19 w 84"/>
                <a:gd name="T27" fmla="*/ 71 h 81"/>
                <a:gd name="T28" fmla="*/ 29 w 84"/>
                <a:gd name="T29" fmla="*/ 78 h 81"/>
                <a:gd name="T30" fmla="*/ 42 w 84"/>
                <a:gd name="T31" fmla="*/ 81 h 81"/>
                <a:gd name="T32" fmla="*/ 55 w 84"/>
                <a:gd name="T33" fmla="*/ 78 h 81"/>
                <a:gd name="T34" fmla="*/ 64 w 84"/>
                <a:gd name="T35" fmla="*/ 71 h 81"/>
                <a:gd name="T36" fmla="*/ 74 w 84"/>
                <a:gd name="T37" fmla="*/ 65 h 81"/>
                <a:gd name="T38" fmla="*/ 80 w 84"/>
                <a:gd name="T39" fmla="*/ 52 h 81"/>
                <a:gd name="T40" fmla="*/ 84 w 84"/>
                <a:gd name="T41" fmla="*/ 39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1"/>
                <a:gd name="T65" fmla="*/ 84 w 84"/>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1">
                  <a:moveTo>
                    <a:pt x="84" y="39"/>
                  </a:moveTo>
                  <a:lnTo>
                    <a:pt x="80" y="26"/>
                  </a:lnTo>
                  <a:lnTo>
                    <a:pt x="74" y="16"/>
                  </a:lnTo>
                  <a:lnTo>
                    <a:pt x="64" y="7"/>
                  </a:lnTo>
                  <a:lnTo>
                    <a:pt x="55" y="0"/>
                  </a:lnTo>
                  <a:lnTo>
                    <a:pt x="42" y="0"/>
                  </a:lnTo>
                  <a:lnTo>
                    <a:pt x="29" y="0"/>
                  </a:lnTo>
                  <a:lnTo>
                    <a:pt x="19" y="7"/>
                  </a:lnTo>
                  <a:lnTo>
                    <a:pt x="9" y="16"/>
                  </a:lnTo>
                  <a:lnTo>
                    <a:pt x="3" y="26"/>
                  </a:lnTo>
                  <a:lnTo>
                    <a:pt x="0" y="39"/>
                  </a:lnTo>
                  <a:lnTo>
                    <a:pt x="3" y="52"/>
                  </a:lnTo>
                  <a:lnTo>
                    <a:pt x="9" y="65"/>
                  </a:lnTo>
                  <a:lnTo>
                    <a:pt x="19" y="71"/>
                  </a:lnTo>
                  <a:lnTo>
                    <a:pt x="29" y="78"/>
                  </a:lnTo>
                  <a:lnTo>
                    <a:pt x="42" y="81"/>
                  </a:lnTo>
                  <a:lnTo>
                    <a:pt x="55" y="78"/>
                  </a:lnTo>
                  <a:lnTo>
                    <a:pt x="64" y="71"/>
                  </a:lnTo>
                  <a:lnTo>
                    <a:pt x="74" y="65"/>
                  </a:lnTo>
                  <a:lnTo>
                    <a:pt x="80" y="52"/>
                  </a:lnTo>
                  <a:lnTo>
                    <a:pt x="84" y="39"/>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1" name="Freeform 2041"/>
            <p:cNvSpPr>
              <a:spLocks/>
            </p:cNvSpPr>
            <p:nvPr/>
          </p:nvSpPr>
          <p:spPr bwMode="auto">
            <a:xfrm>
              <a:off x="1881" y="3337"/>
              <a:ext cx="80" cy="81"/>
            </a:xfrm>
            <a:custGeom>
              <a:avLst/>
              <a:gdLst>
                <a:gd name="T0" fmla="*/ 80 w 80"/>
                <a:gd name="T1" fmla="*/ 42 h 81"/>
                <a:gd name="T2" fmla="*/ 77 w 80"/>
                <a:gd name="T3" fmla="*/ 29 h 81"/>
                <a:gd name="T4" fmla="*/ 74 w 80"/>
                <a:gd name="T5" fmla="*/ 16 h 81"/>
                <a:gd name="T6" fmla="*/ 64 w 80"/>
                <a:gd name="T7" fmla="*/ 10 h 81"/>
                <a:gd name="T8" fmla="*/ 51 w 80"/>
                <a:gd name="T9" fmla="*/ 3 h 81"/>
                <a:gd name="T10" fmla="*/ 38 w 80"/>
                <a:gd name="T11" fmla="*/ 0 h 81"/>
                <a:gd name="T12" fmla="*/ 25 w 80"/>
                <a:gd name="T13" fmla="*/ 3 h 81"/>
                <a:gd name="T14" fmla="*/ 16 w 80"/>
                <a:gd name="T15" fmla="*/ 10 h 81"/>
                <a:gd name="T16" fmla="*/ 6 w 80"/>
                <a:gd name="T17" fmla="*/ 16 h 81"/>
                <a:gd name="T18" fmla="*/ 0 w 80"/>
                <a:gd name="T19" fmla="*/ 29 h 81"/>
                <a:gd name="T20" fmla="*/ 0 w 80"/>
                <a:gd name="T21" fmla="*/ 42 h 81"/>
                <a:gd name="T22" fmla="*/ 0 w 80"/>
                <a:gd name="T23" fmla="*/ 55 h 81"/>
                <a:gd name="T24" fmla="*/ 6 w 80"/>
                <a:gd name="T25" fmla="*/ 64 h 81"/>
                <a:gd name="T26" fmla="*/ 16 w 80"/>
                <a:gd name="T27" fmla="*/ 74 h 81"/>
                <a:gd name="T28" fmla="*/ 25 w 80"/>
                <a:gd name="T29" fmla="*/ 81 h 81"/>
                <a:gd name="T30" fmla="*/ 38 w 80"/>
                <a:gd name="T31" fmla="*/ 81 h 81"/>
                <a:gd name="T32" fmla="*/ 51 w 80"/>
                <a:gd name="T33" fmla="*/ 81 h 81"/>
                <a:gd name="T34" fmla="*/ 64 w 80"/>
                <a:gd name="T35" fmla="*/ 74 h 81"/>
                <a:gd name="T36" fmla="*/ 74 w 80"/>
                <a:gd name="T37" fmla="*/ 64 h 81"/>
                <a:gd name="T38" fmla="*/ 77 w 80"/>
                <a:gd name="T39" fmla="*/ 55 h 81"/>
                <a:gd name="T40" fmla="*/ 80 w 80"/>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
                <a:gd name="T64" fmla="*/ 0 h 81"/>
                <a:gd name="T65" fmla="*/ 80 w 80"/>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 h="81">
                  <a:moveTo>
                    <a:pt x="80" y="42"/>
                  </a:moveTo>
                  <a:lnTo>
                    <a:pt x="77" y="29"/>
                  </a:lnTo>
                  <a:lnTo>
                    <a:pt x="74" y="16"/>
                  </a:lnTo>
                  <a:lnTo>
                    <a:pt x="64" y="10"/>
                  </a:lnTo>
                  <a:lnTo>
                    <a:pt x="51" y="3"/>
                  </a:lnTo>
                  <a:lnTo>
                    <a:pt x="38" y="0"/>
                  </a:lnTo>
                  <a:lnTo>
                    <a:pt x="25" y="3"/>
                  </a:lnTo>
                  <a:lnTo>
                    <a:pt x="16" y="10"/>
                  </a:lnTo>
                  <a:lnTo>
                    <a:pt x="6" y="16"/>
                  </a:lnTo>
                  <a:lnTo>
                    <a:pt x="0" y="29"/>
                  </a:lnTo>
                  <a:lnTo>
                    <a:pt x="0" y="42"/>
                  </a:lnTo>
                  <a:lnTo>
                    <a:pt x="0" y="55"/>
                  </a:lnTo>
                  <a:lnTo>
                    <a:pt x="6" y="64"/>
                  </a:lnTo>
                  <a:lnTo>
                    <a:pt x="16" y="74"/>
                  </a:lnTo>
                  <a:lnTo>
                    <a:pt x="25" y="81"/>
                  </a:lnTo>
                  <a:lnTo>
                    <a:pt x="38" y="81"/>
                  </a:lnTo>
                  <a:lnTo>
                    <a:pt x="51" y="81"/>
                  </a:lnTo>
                  <a:lnTo>
                    <a:pt x="64" y="74"/>
                  </a:lnTo>
                  <a:lnTo>
                    <a:pt x="74" y="64"/>
                  </a:lnTo>
                  <a:lnTo>
                    <a:pt x="77" y="55"/>
                  </a:lnTo>
                  <a:lnTo>
                    <a:pt x="80"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2" name="Freeform 2042"/>
            <p:cNvSpPr>
              <a:spLocks/>
            </p:cNvSpPr>
            <p:nvPr/>
          </p:nvSpPr>
          <p:spPr bwMode="auto">
            <a:xfrm>
              <a:off x="2103" y="3337"/>
              <a:ext cx="81" cy="81"/>
            </a:xfrm>
            <a:custGeom>
              <a:avLst/>
              <a:gdLst>
                <a:gd name="T0" fmla="*/ 81 w 81"/>
                <a:gd name="T1" fmla="*/ 42 h 81"/>
                <a:gd name="T2" fmla="*/ 81 w 81"/>
                <a:gd name="T3" fmla="*/ 29 h 81"/>
                <a:gd name="T4" fmla="*/ 74 w 81"/>
                <a:gd name="T5" fmla="*/ 16 h 81"/>
                <a:gd name="T6" fmla="*/ 65 w 81"/>
                <a:gd name="T7" fmla="*/ 6 h 81"/>
                <a:gd name="T8" fmla="*/ 55 w 81"/>
                <a:gd name="T9" fmla="*/ 3 h 81"/>
                <a:gd name="T10" fmla="*/ 42 w 81"/>
                <a:gd name="T11" fmla="*/ 0 h 81"/>
                <a:gd name="T12" fmla="*/ 29 w 81"/>
                <a:gd name="T13" fmla="*/ 3 h 81"/>
                <a:gd name="T14" fmla="*/ 16 w 81"/>
                <a:gd name="T15" fmla="*/ 6 h 81"/>
                <a:gd name="T16" fmla="*/ 10 w 81"/>
                <a:gd name="T17" fmla="*/ 16 h 81"/>
                <a:gd name="T18" fmla="*/ 3 w 81"/>
                <a:gd name="T19" fmla="*/ 29 h 81"/>
                <a:gd name="T20" fmla="*/ 0 w 81"/>
                <a:gd name="T21" fmla="*/ 42 h 81"/>
                <a:gd name="T22" fmla="*/ 3 w 81"/>
                <a:gd name="T23" fmla="*/ 55 h 81"/>
                <a:gd name="T24" fmla="*/ 10 w 81"/>
                <a:gd name="T25" fmla="*/ 64 h 81"/>
                <a:gd name="T26" fmla="*/ 16 w 81"/>
                <a:gd name="T27" fmla="*/ 74 h 81"/>
                <a:gd name="T28" fmla="*/ 29 w 81"/>
                <a:gd name="T29" fmla="*/ 81 h 81"/>
                <a:gd name="T30" fmla="*/ 42 w 81"/>
                <a:gd name="T31" fmla="*/ 81 h 81"/>
                <a:gd name="T32" fmla="*/ 55 w 81"/>
                <a:gd name="T33" fmla="*/ 81 h 81"/>
                <a:gd name="T34" fmla="*/ 65 w 81"/>
                <a:gd name="T35" fmla="*/ 74 h 81"/>
                <a:gd name="T36" fmla="*/ 74 w 81"/>
                <a:gd name="T37" fmla="*/ 64 h 81"/>
                <a:gd name="T38" fmla="*/ 81 w 81"/>
                <a:gd name="T39" fmla="*/ 55 h 81"/>
                <a:gd name="T40" fmla="*/ 81 w 81"/>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81"/>
                <a:gd name="T65" fmla="*/ 81 w 81"/>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81">
                  <a:moveTo>
                    <a:pt x="81" y="42"/>
                  </a:moveTo>
                  <a:lnTo>
                    <a:pt x="81" y="29"/>
                  </a:lnTo>
                  <a:lnTo>
                    <a:pt x="74" y="16"/>
                  </a:lnTo>
                  <a:lnTo>
                    <a:pt x="65" y="6"/>
                  </a:lnTo>
                  <a:lnTo>
                    <a:pt x="55" y="3"/>
                  </a:lnTo>
                  <a:lnTo>
                    <a:pt x="42" y="0"/>
                  </a:lnTo>
                  <a:lnTo>
                    <a:pt x="29" y="3"/>
                  </a:lnTo>
                  <a:lnTo>
                    <a:pt x="16" y="6"/>
                  </a:lnTo>
                  <a:lnTo>
                    <a:pt x="10" y="16"/>
                  </a:lnTo>
                  <a:lnTo>
                    <a:pt x="3" y="29"/>
                  </a:lnTo>
                  <a:lnTo>
                    <a:pt x="0" y="42"/>
                  </a:lnTo>
                  <a:lnTo>
                    <a:pt x="3" y="55"/>
                  </a:lnTo>
                  <a:lnTo>
                    <a:pt x="10" y="64"/>
                  </a:lnTo>
                  <a:lnTo>
                    <a:pt x="16" y="74"/>
                  </a:lnTo>
                  <a:lnTo>
                    <a:pt x="29" y="81"/>
                  </a:lnTo>
                  <a:lnTo>
                    <a:pt x="42" y="81"/>
                  </a:lnTo>
                  <a:lnTo>
                    <a:pt x="55" y="81"/>
                  </a:lnTo>
                  <a:lnTo>
                    <a:pt x="65" y="74"/>
                  </a:lnTo>
                  <a:lnTo>
                    <a:pt x="74" y="64"/>
                  </a:lnTo>
                  <a:lnTo>
                    <a:pt x="81" y="55"/>
                  </a:lnTo>
                  <a:lnTo>
                    <a:pt x="81"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3" name="Freeform 2043"/>
            <p:cNvSpPr>
              <a:spLocks/>
            </p:cNvSpPr>
            <p:nvPr/>
          </p:nvSpPr>
          <p:spPr bwMode="auto">
            <a:xfrm>
              <a:off x="2326" y="3337"/>
              <a:ext cx="84" cy="81"/>
            </a:xfrm>
            <a:custGeom>
              <a:avLst/>
              <a:gdLst>
                <a:gd name="T0" fmla="*/ 84 w 84"/>
                <a:gd name="T1" fmla="*/ 39 h 81"/>
                <a:gd name="T2" fmla="*/ 80 w 84"/>
                <a:gd name="T3" fmla="*/ 26 h 81"/>
                <a:gd name="T4" fmla="*/ 74 w 84"/>
                <a:gd name="T5" fmla="*/ 16 h 81"/>
                <a:gd name="T6" fmla="*/ 64 w 84"/>
                <a:gd name="T7" fmla="*/ 6 h 81"/>
                <a:gd name="T8" fmla="*/ 55 w 84"/>
                <a:gd name="T9" fmla="*/ 0 h 81"/>
                <a:gd name="T10" fmla="*/ 42 w 84"/>
                <a:gd name="T11" fmla="*/ 0 h 81"/>
                <a:gd name="T12" fmla="*/ 29 w 84"/>
                <a:gd name="T13" fmla="*/ 0 h 81"/>
                <a:gd name="T14" fmla="*/ 19 w 84"/>
                <a:gd name="T15" fmla="*/ 6 h 81"/>
                <a:gd name="T16" fmla="*/ 9 w 84"/>
                <a:gd name="T17" fmla="*/ 16 h 81"/>
                <a:gd name="T18" fmla="*/ 3 w 84"/>
                <a:gd name="T19" fmla="*/ 26 h 81"/>
                <a:gd name="T20" fmla="*/ 0 w 84"/>
                <a:gd name="T21" fmla="*/ 39 h 81"/>
                <a:gd name="T22" fmla="*/ 3 w 84"/>
                <a:gd name="T23" fmla="*/ 52 h 81"/>
                <a:gd name="T24" fmla="*/ 9 w 84"/>
                <a:gd name="T25" fmla="*/ 64 h 81"/>
                <a:gd name="T26" fmla="*/ 19 w 84"/>
                <a:gd name="T27" fmla="*/ 71 h 81"/>
                <a:gd name="T28" fmla="*/ 29 w 84"/>
                <a:gd name="T29" fmla="*/ 77 h 81"/>
                <a:gd name="T30" fmla="*/ 42 w 84"/>
                <a:gd name="T31" fmla="*/ 81 h 81"/>
                <a:gd name="T32" fmla="*/ 55 w 84"/>
                <a:gd name="T33" fmla="*/ 77 h 81"/>
                <a:gd name="T34" fmla="*/ 64 w 84"/>
                <a:gd name="T35" fmla="*/ 71 h 81"/>
                <a:gd name="T36" fmla="*/ 74 w 84"/>
                <a:gd name="T37" fmla="*/ 64 h 81"/>
                <a:gd name="T38" fmla="*/ 80 w 84"/>
                <a:gd name="T39" fmla="*/ 52 h 81"/>
                <a:gd name="T40" fmla="*/ 84 w 84"/>
                <a:gd name="T41" fmla="*/ 39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1"/>
                <a:gd name="T65" fmla="*/ 84 w 84"/>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1">
                  <a:moveTo>
                    <a:pt x="84" y="39"/>
                  </a:moveTo>
                  <a:lnTo>
                    <a:pt x="80" y="26"/>
                  </a:lnTo>
                  <a:lnTo>
                    <a:pt x="74" y="16"/>
                  </a:lnTo>
                  <a:lnTo>
                    <a:pt x="64" y="6"/>
                  </a:lnTo>
                  <a:lnTo>
                    <a:pt x="55" y="0"/>
                  </a:lnTo>
                  <a:lnTo>
                    <a:pt x="42" y="0"/>
                  </a:lnTo>
                  <a:lnTo>
                    <a:pt x="29" y="0"/>
                  </a:lnTo>
                  <a:lnTo>
                    <a:pt x="19" y="6"/>
                  </a:lnTo>
                  <a:lnTo>
                    <a:pt x="9" y="16"/>
                  </a:lnTo>
                  <a:lnTo>
                    <a:pt x="3" y="26"/>
                  </a:lnTo>
                  <a:lnTo>
                    <a:pt x="0" y="39"/>
                  </a:lnTo>
                  <a:lnTo>
                    <a:pt x="3" y="52"/>
                  </a:lnTo>
                  <a:lnTo>
                    <a:pt x="9" y="64"/>
                  </a:lnTo>
                  <a:lnTo>
                    <a:pt x="19" y="71"/>
                  </a:lnTo>
                  <a:lnTo>
                    <a:pt x="29" y="77"/>
                  </a:lnTo>
                  <a:lnTo>
                    <a:pt x="42" y="81"/>
                  </a:lnTo>
                  <a:lnTo>
                    <a:pt x="55" y="77"/>
                  </a:lnTo>
                  <a:lnTo>
                    <a:pt x="64" y="71"/>
                  </a:lnTo>
                  <a:lnTo>
                    <a:pt x="74" y="64"/>
                  </a:lnTo>
                  <a:lnTo>
                    <a:pt x="80" y="52"/>
                  </a:lnTo>
                  <a:lnTo>
                    <a:pt x="84" y="39"/>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4" name="Freeform 2044"/>
            <p:cNvSpPr>
              <a:spLocks/>
            </p:cNvSpPr>
            <p:nvPr/>
          </p:nvSpPr>
          <p:spPr bwMode="auto">
            <a:xfrm>
              <a:off x="2552" y="3340"/>
              <a:ext cx="80" cy="81"/>
            </a:xfrm>
            <a:custGeom>
              <a:avLst/>
              <a:gdLst>
                <a:gd name="T0" fmla="*/ 80 w 80"/>
                <a:gd name="T1" fmla="*/ 39 h 81"/>
                <a:gd name="T2" fmla="*/ 77 w 80"/>
                <a:gd name="T3" fmla="*/ 26 h 81"/>
                <a:gd name="T4" fmla="*/ 74 w 80"/>
                <a:gd name="T5" fmla="*/ 16 h 81"/>
                <a:gd name="T6" fmla="*/ 64 w 80"/>
                <a:gd name="T7" fmla="*/ 7 h 81"/>
                <a:gd name="T8" fmla="*/ 51 w 80"/>
                <a:gd name="T9" fmla="*/ 0 h 81"/>
                <a:gd name="T10" fmla="*/ 38 w 80"/>
                <a:gd name="T11" fmla="*/ 0 h 81"/>
                <a:gd name="T12" fmla="*/ 25 w 80"/>
                <a:gd name="T13" fmla="*/ 0 h 81"/>
                <a:gd name="T14" fmla="*/ 16 w 80"/>
                <a:gd name="T15" fmla="*/ 7 h 81"/>
                <a:gd name="T16" fmla="*/ 6 w 80"/>
                <a:gd name="T17" fmla="*/ 16 h 81"/>
                <a:gd name="T18" fmla="*/ 0 w 80"/>
                <a:gd name="T19" fmla="*/ 26 h 81"/>
                <a:gd name="T20" fmla="*/ 0 w 80"/>
                <a:gd name="T21" fmla="*/ 39 h 81"/>
                <a:gd name="T22" fmla="*/ 0 w 80"/>
                <a:gd name="T23" fmla="*/ 52 h 81"/>
                <a:gd name="T24" fmla="*/ 6 w 80"/>
                <a:gd name="T25" fmla="*/ 65 h 81"/>
                <a:gd name="T26" fmla="*/ 16 w 80"/>
                <a:gd name="T27" fmla="*/ 71 h 81"/>
                <a:gd name="T28" fmla="*/ 25 w 80"/>
                <a:gd name="T29" fmla="*/ 78 h 81"/>
                <a:gd name="T30" fmla="*/ 38 w 80"/>
                <a:gd name="T31" fmla="*/ 81 h 81"/>
                <a:gd name="T32" fmla="*/ 51 w 80"/>
                <a:gd name="T33" fmla="*/ 78 h 81"/>
                <a:gd name="T34" fmla="*/ 64 w 80"/>
                <a:gd name="T35" fmla="*/ 71 h 81"/>
                <a:gd name="T36" fmla="*/ 74 w 80"/>
                <a:gd name="T37" fmla="*/ 65 h 81"/>
                <a:gd name="T38" fmla="*/ 77 w 80"/>
                <a:gd name="T39" fmla="*/ 52 h 81"/>
                <a:gd name="T40" fmla="*/ 80 w 80"/>
                <a:gd name="T41" fmla="*/ 39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
                <a:gd name="T64" fmla="*/ 0 h 81"/>
                <a:gd name="T65" fmla="*/ 80 w 80"/>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 h="81">
                  <a:moveTo>
                    <a:pt x="80" y="39"/>
                  </a:moveTo>
                  <a:lnTo>
                    <a:pt x="77" y="26"/>
                  </a:lnTo>
                  <a:lnTo>
                    <a:pt x="74" y="16"/>
                  </a:lnTo>
                  <a:lnTo>
                    <a:pt x="64" y="7"/>
                  </a:lnTo>
                  <a:lnTo>
                    <a:pt x="51" y="0"/>
                  </a:lnTo>
                  <a:lnTo>
                    <a:pt x="38" y="0"/>
                  </a:lnTo>
                  <a:lnTo>
                    <a:pt x="25" y="0"/>
                  </a:lnTo>
                  <a:lnTo>
                    <a:pt x="16" y="7"/>
                  </a:lnTo>
                  <a:lnTo>
                    <a:pt x="6" y="16"/>
                  </a:lnTo>
                  <a:lnTo>
                    <a:pt x="0" y="26"/>
                  </a:lnTo>
                  <a:lnTo>
                    <a:pt x="0" y="39"/>
                  </a:lnTo>
                  <a:lnTo>
                    <a:pt x="0" y="52"/>
                  </a:lnTo>
                  <a:lnTo>
                    <a:pt x="6" y="65"/>
                  </a:lnTo>
                  <a:lnTo>
                    <a:pt x="16" y="71"/>
                  </a:lnTo>
                  <a:lnTo>
                    <a:pt x="25" y="78"/>
                  </a:lnTo>
                  <a:lnTo>
                    <a:pt x="38" y="81"/>
                  </a:lnTo>
                  <a:lnTo>
                    <a:pt x="51" y="78"/>
                  </a:lnTo>
                  <a:lnTo>
                    <a:pt x="64" y="71"/>
                  </a:lnTo>
                  <a:lnTo>
                    <a:pt x="74" y="65"/>
                  </a:lnTo>
                  <a:lnTo>
                    <a:pt x="77" y="52"/>
                  </a:lnTo>
                  <a:lnTo>
                    <a:pt x="80" y="39"/>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5" name="Freeform 2045"/>
            <p:cNvSpPr>
              <a:spLocks/>
            </p:cNvSpPr>
            <p:nvPr/>
          </p:nvSpPr>
          <p:spPr bwMode="auto">
            <a:xfrm>
              <a:off x="2774" y="3340"/>
              <a:ext cx="81" cy="81"/>
            </a:xfrm>
            <a:custGeom>
              <a:avLst/>
              <a:gdLst>
                <a:gd name="T0" fmla="*/ 81 w 81"/>
                <a:gd name="T1" fmla="*/ 42 h 81"/>
                <a:gd name="T2" fmla="*/ 81 w 81"/>
                <a:gd name="T3" fmla="*/ 29 h 81"/>
                <a:gd name="T4" fmla="*/ 74 w 81"/>
                <a:gd name="T5" fmla="*/ 16 h 81"/>
                <a:gd name="T6" fmla="*/ 65 w 81"/>
                <a:gd name="T7" fmla="*/ 10 h 81"/>
                <a:gd name="T8" fmla="*/ 55 w 81"/>
                <a:gd name="T9" fmla="*/ 3 h 81"/>
                <a:gd name="T10" fmla="*/ 42 w 81"/>
                <a:gd name="T11" fmla="*/ 0 h 81"/>
                <a:gd name="T12" fmla="*/ 29 w 81"/>
                <a:gd name="T13" fmla="*/ 3 h 81"/>
                <a:gd name="T14" fmla="*/ 16 w 81"/>
                <a:gd name="T15" fmla="*/ 10 h 81"/>
                <a:gd name="T16" fmla="*/ 10 w 81"/>
                <a:gd name="T17" fmla="*/ 16 h 81"/>
                <a:gd name="T18" fmla="*/ 3 w 81"/>
                <a:gd name="T19" fmla="*/ 29 h 81"/>
                <a:gd name="T20" fmla="*/ 0 w 81"/>
                <a:gd name="T21" fmla="*/ 42 h 81"/>
                <a:gd name="T22" fmla="*/ 3 w 81"/>
                <a:gd name="T23" fmla="*/ 55 h 81"/>
                <a:gd name="T24" fmla="*/ 10 w 81"/>
                <a:gd name="T25" fmla="*/ 65 h 81"/>
                <a:gd name="T26" fmla="*/ 16 w 81"/>
                <a:gd name="T27" fmla="*/ 74 h 81"/>
                <a:gd name="T28" fmla="*/ 29 w 81"/>
                <a:gd name="T29" fmla="*/ 81 h 81"/>
                <a:gd name="T30" fmla="*/ 42 w 81"/>
                <a:gd name="T31" fmla="*/ 81 h 81"/>
                <a:gd name="T32" fmla="*/ 55 w 81"/>
                <a:gd name="T33" fmla="*/ 81 h 81"/>
                <a:gd name="T34" fmla="*/ 65 w 81"/>
                <a:gd name="T35" fmla="*/ 74 h 81"/>
                <a:gd name="T36" fmla="*/ 74 w 81"/>
                <a:gd name="T37" fmla="*/ 65 h 81"/>
                <a:gd name="T38" fmla="*/ 81 w 81"/>
                <a:gd name="T39" fmla="*/ 55 h 81"/>
                <a:gd name="T40" fmla="*/ 81 w 81"/>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81"/>
                <a:gd name="T65" fmla="*/ 81 w 81"/>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81">
                  <a:moveTo>
                    <a:pt x="81" y="42"/>
                  </a:moveTo>
                  <a:lnTo>
                    <a:pt x="81" y="29"/>
                  </a:lnTo>
                  <a:lnTo>
                    <a:pt x="74" y="16"/>
                  </a:lnTo>
                  <a:lnTo>
                    <a:pt x="65" y="10"/>
                  </a:lnTo>
                  <a:lnTo>
                    <a:pt x="55" y="3"/>
                  </a:lnTo>
                  <a:lnTo>
                    <a:pt x="42" y="0"/>
                  </a:lnTo>
                  <a:lnTo>
                    <a:pt x="29" y="3"/>
                  </a:lnTo>
                  <a:lnTo>
                    <a:pt x="16" y="10"/>
                  </a:lnTo>
                  <a:lnTo>
                    <a:pt x="10" y="16"/>
                  </a:lnTo>
                  <a:lnTo>
                    <a:pt x="3" y="29"/>
                  </a:lnTo>
                  <a:lnTo>
                    <a:pt x="0" y="42"/>
                  </a:lnTo>
                  <a:lnTo>
                    <a:pt x="3" y="55"/>
                  </a:lnTo>
                  <a:lnTo>
                    <a:pt x="10" y="65"/>
                  </a:lnTo>
                  <a:lnTo>
                    <a:pt x="16" y="74"/>
                  </a:lnTo>
                  <a:lnTo>
                    <a:pt x="29" y="81"/>
                  </a:lnTo>
                  <a:lnTo>
                    <a:pt x="42" y="81"/>
                  </a:lnTo>
                  <a:lnTo>
                    <a:pt x="55" y="81"/>
                  </a:lnTo>
                  <a:lnTo>
                    <a:pt x="65" y="74"/>
                  </a:lnTo>
                  <a:lnTo>
                    <a:pt x="74" y="65"/>
                  </a:lnTo>
                  <a:lnTo>
                    <a:pt x="81" y="55"/>
                  </a:lnTo>
                  <a:lnTo>
                    <a:pt x="81"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6" name="Freeform 2046"/>
            <p:cNvSpPr>
              <a:spLocks/>
            </p:cNvSpPr>
            <p:nvPr/>
          </p:nvSpPr>
          <p:spPr bwMode="auto">
            <a:xfrm>
              <a:off x="3000" y="3340"/>
              <a:ext cx="81" cy="84"/>
            </a:xfrm>
            <a:custGeom>
              <a:avLst/>
              <a:gdLst>
                <a:gd name="T0" fmla="*/ 81 w 81"/>
                <a:gd name="T1" fmla="*/ 42 h 84"/>
                <a:gd name="T2" fmla="*/ 77 w 81"/>
                <a:gd name="T3" fmla="*/ 29 h 84"/>
                <a:gd name="T4" fmla="*/ 71 w 81"/>
                <a:gd name="T5" fmla="*/ 20 h 84"/>
                <a:gd name="T6" fmla="*/ 64 w 81"/>
                <a:gd name="T7" fmla="*/ 10 h 84"/>
                <a:gd name="T8" fmla="*/ 52 w 81"/>
                <a:gd name="T9" fmla="*/ 3 h 84"/>
                <a:gd name="T10" fmla="*/ 39 w 81"/>
                <a:gd name="T11" fmla="*/ 0 h 84"/>
                <a:gd name="T12" fmla="*/ 26 w 81"/>
                <a:gd name="T13" fmla="*/ 3 h 84"/>
                <a:gd name="T14" fmla="*/ 16 w 81"/>
                <a:gd name="T15" fmla="*/ 10 h 84"/>
                <a:gd name="T16" fmla="*/ 6 w 81"/>
                <a:gd name="T17" fmla="*/ 20 h 84"/>
                <a:gd name="T18" fmla="*/ 0 w 81"/>
                <a:gd name="T19" fmla="*/ 29 h 84"/>
                <a:gd name="T20" fmla="*/ 0 w 81"/>
                <a:gd name="T21" fmla="*/ 42 h 84"/>
                <a:gd name="T22" fmla="*/ 0 w 81"/>
                <a:gd name="T23" fmla="*/ 55 h 84"/>
                <a:gd name="T24" fmla="*/ 6 w 81"/>
                <a:gd name="T25" fmla="*/ 65 h 84"/>
                <a:gd name="T26" fmla="*/ 16 w 81"/>
                <a:gd name="T27" fmla="*/ 74 h 84"/>
                <a:gd name="T28" fmla="*/ 26 w 81"/>
                <a:gd name="T29" fmla="*/ 81 h 84"/>
                <a:gd name="T30" fmla="*/ 39 w 81"/>
                <a:gd name="T31" fmla="*/ 84 h 84"/>
                <a:gd name="T32" fmla="*/ 52 w 81"/>
                <a:gd name="T33" fmla="*/ 81 h 84"/>
                <a:gd name="T34" fmla="*/ 64 w 81"/>
                <a:gd name="T35" fmla="*/ 74 h 84"/>
                <a:gd name="T36" fmla="*/ 71 w 81"/>
                <a:gd name="T37" fmla="*/ 65 h 84"/>
                <a:gd name="T38" fmla="*/ 77 w 81"/>
                <a:gd name="T39" fmla="*/ 55 h 84"/>
                <a:gd name="T40" fmla="*/ 81 w 81"/>
                <a:gd name="T41" fmla="*/ 42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84"/>
                <a:gd name="T65" fmla="*/ 81 w 81"/>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84">
                  <a:moveTo>
                    <a:pt x="81" y="42"/>
                  </a:moveTo>
                  <a:lnTo>
                    <a:pt x="77" y="29"/>
                  </a:lnTo>
                  <a:lnTo>
                    <a:pt x="71" y="20"/>
                  </a:lnTo>
                  <a:lnTo>
                    <a:pt x="64" y="10"/>
                  </a:lnTo>
                  <a:lnTo>
                    <a:pt x="52" y="3"/>
                  </a:lnTo>
                  <a:lnTo>
                    <a:pt x="39" y="0"/>
                  </a:lnTo>
                  <a:lnTo>
                    <a:pt x="26" y="3"/>
                  </a:lnTo>
                  <a:lnTo>
                    <a:pt x="16" y="10"/>
                  </a:lnTo>
                  <a:lnTo>
                    <a:pt x="6" y="20"/>
                  </a:lnTo>
                  <a:lnTo>
                    <a:pt x="0" y="29"/>
                  </a:lnTo>
                  <a:lnTo>
                    <a:pt x="0" y="42"/>
                  </a:lnTo>
                  <a:lnTo>
                    <a:pt x="0" y="55"/>
                  </a:lnTo>
                  <a:lnTo>
                    <a:pt x="6" y="65"/>
                  </a:lnTo>
                  <a:lnTo>
                    <a:pt x="16" y="74"/>
                  </a:lnTo>
                  <a:lnTo>
                    <a:pt x="26" y="81"/>
                  </a:lnTo>
                  <a:lnTo>
                    <a:pt x="39" y="84"/>
                  </a:lnTo>
                  <a:lnTo>
                    <a:pt x="52" y="81"/>
                  </a:lnTo>
                  <a:lnTo>
                    <a:pt x="64" y="74"/>
                  </a:lnTo>
                  <a:lnTo>
                    <a:pt x="71" y="65"/>
                  </a:lnTo>
                  <a:lnTo>
                    <a:pt x="77" y="55"/>
                  </a:lnTo>
                  <a:lnTo>
                    <a:pt x="81"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7" name="Freeform 2047"/>
            <p:cNvSpPr>
              <a:spLocks/>
            </p:cNvSpPr>
            <p:nvPr/>
          </p:nvSpPr>
          <p:spPr bwMode="auto">
            <a:xfrm>
              <a:off x="3222" y="3340"/>
              <a:ext cx="81" cy="81"/>
            </a:xfrm>
            <a:custGeom>
              <a:avLst/>
              <a:gdLst>
                <a:gd name="T0" fmla="*/ 81 w 81"/>
                <a:gd name="T1" fmla="*/ 42 h 81"/>
                <a:gd name="T2" fmla="*/ 81 w 81"/>
                <a:gd name="T3" fmla="*/ 29 h 81"/>
                <a:gd name="T4" fmla="*/ 75 w 81"/>
                <a:gd name="T5" fmla="*/ 16 h 81"/>
                <a:gd name="T6" fmla="*/ 65 w 81"/>
                <a:gd name="T7" fmla="*/ 7 h 81"/>
                <a:gd name="T8" fmla="*/ 55 w 81"/>
                <a:gd name="T9" fmla="*/ 3 h 81"/>
                <a:gd name="T10" fmla="*/ 42 w 81"/>
                <a:gd name="T11" fmla="*/ 0 h 81"/>
                <a:gd name="T12" fmla="*/ 30 w 81"/>
                <a:gd name="T13" fmla="*/ 3 h 81"/>
                <a:gd name="T14" fmla="*/ 17 w 81"/>
                <a:gd name="T15" fmla="*/ 7 h 81"/>
                <a:gd name="T16" fmla="*/ 7 w 81"/>
                <a:gd name="T17" fmla="*/ 16 h 81"/>
                <a:gd name="T18" fmla="*/ 4 w 81"/>
                <a:gd name="T19" fmla="*/ 29 h 81"/>
                <a:gd name="T20" fmla="*/ 0 w 81"/>
                <a:gd name="T21" fmla="*/ 42 h 81"/>
                <a:gd name="T22" fmla="*/ 4 w 81"/>
                <a:gd name="T23" fmla="*/ 55 h 81"/>
                <a:gd name="T24" fmla="*/ 7 w 81"/>
                <a:gd name="T25" fmla="*/ 65 h 81"/>
                <a:gd name="T26" fmla="*/ 17 w 81"/>
                <a:gd name="T27" fmla="*/ 74 h 81"/>
                <a:gd name="T28" fmla="*/ 30 w 81"/>
                <a:gd name="T29" fmla="*/ 81 h 81"/>
                <a:gd name="T30" fmla="*/ 42 w 81"/>
                <a:gd name="T31" fmla="*/ 81 h 81"/>
                <a:gd name="T32" fmla="*/ 55 w 81"/>
                <a:gd name="T33" fmla="*/ 81 h 81"/>
                <a:gd name="T34" fmla="*/ 65 w 81"/>
                <a:gd name="T35" fmla="*/ 74 h 81"/>
                <a:gd name="T36" fmla="*/ 75 w 81"/>
                <a:gd name="T37" fmla="*/ 65 h 81"/>
                <a:gd name="T38" fmla="*/ 81 w 81"/>
                <a:gd name="T39" fmla="*/ 55 h 81"/>
                <a:gd name="T40" fmla="*/ 81 w 81"/>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81"/>
                <a:gd name="T65" fmla="*/ 81 w 81"/>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81">
                  <a:moveTo>
                    <a:pt x="81" y="42"/>
                  </a:moveTo>
                  <a:lnTo>
                    <a:pt x="81" y="29"/>
                  </a:lnTo>
                  <a:lnTo>
                    <a:pt x="75" y="16"/>
                  </a:lnTo>
                  <a:lnTo>
                    <a:pt x="65" y="7"/>
                  </a:lnTo>
                  <a:lnTo>
                    <a:pt x="55" y="3"/>
                  </a:lnTo>
                  <a:lnTo>
                    <a:pt x="42" y="0"/>
                  </a:lnTo>
                  <a:lnTo>
                    <a:pt x="30" y="3"/>
                  </a:lnTo>
                  <a:lnTo>
                    <a:pt x="17" y="7"/>
                  </a:lnTo>
                  <a:lnTo>
                    <a:pt x="7" y="16"/>
                  </a:lnTo>
                  <a:lnTo>
                    <a:pt x="4" y="29"/>
                  </a:lnTo>
                  <a:lnTo>
                    <a:pt x="0" y="42"/>
                  </a:lnTo>
                  <a:lnTo>
                    <a:pt x="4" y="55"/>
                  </a:lnTo>
                  <a:lnTo>
                    <a:pt x="7" y="65"/>
                  </a:lnTo>
                  <a:lnTo>
                    <a:pt x="17" y="74"/>
                  </a:lnTo>
                  <a:lnTo>
                    <a:pt x="30" y="81"/>
                  </a:lnTo>
                  <a:lnTo>
                    <a:pt x="42" y="81"/>
                  </a:lnTo>
                  <a:lnTo>
                    <a:pt x="55" y="81"/>
                  </a:lnTo>
                  <a:lnTo>
                    <a:pt x="65" y="74"/>
                  </a:lnTo>
                  <a:lnTo>
                    <a:pt x="75" y="65"/>
                  </a:lnTo>
                  <a:lnTo>
                    <a:pt x="81" y="55"/>
                  </a:lnTo>
                  <a:lnTo>
                    <a:pt x="81"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8" name="Freeform 2048"/>
            <p:cNvSpPr>
              <a:spLocks/>
            </p:cNvSpPr>
            <p:nvPr/>
          </p:nvSpPr>
          <p:spPr bwMode="auto">
            <a:xfrm>
              <a:off x="3445" y="3340"/>
              <a:ext cx="84" cy="81"/>
            </a:xfrm>
            <a:custGeom>
              <a:avLst/>
              <a:gdLst>
                <a:gd name="T0" fmla="*/ 84 w 84"/>
                <a:gd name="T1" fmla="*/ 42 h 81"/>
                <a:gd name="T2" fmla="*/ 81 w 84"/>
                <a:gd name="T3" fmla="*/ 29 h 81"/>
                <a:gd name="T4" fmla="*/ 74 w 84"/>
                <a:gd name="T5" fmla="*/ 16 h 81"/>
                <a:gd name="T6" fmla="*/ 65 w 84"/>
                <a:gd name="T7" fmla="*/ 10 h 81"/>
                <a:gd name="T8" fmla="*/ 55 w 84"/>
                <a:gd name="T9" fmla="*/ 3 h 81"/>
                <a:gd name="T10" fmla="*/ 42 w 84"/>
                <a:gd name="T11" fmla="*/ 0 h 81"/>
                <a:gd name="T12" fmla="*/ 29 w 84"/>
                <a:gd name="T13" fmla="*/ 3 h 81"/>
                <a:gd name="T14" fmla="*/ 19 w 84"/>
                <a:gd name="T15" fmla="*/ 10 h 81"/>
                <a:gd name="T16" fmla="*/ 10 w 84"/>
                <a:gd name="T17" fmla="*/ 16 h 81"/>
                <a:gd name="T18" fmla="*/ 3 w 84"/>
                <a:gd name="T19" fmla="*/ 29 h 81"/>
                <a:gd name="T20" fmla="*/ 0 w 84"/>
                <a:gd name="T21" fmla="*/ 42 h 81"/>
                <a:gd name="T22" fmla="*/ 3 w 84"/>
                <a:gd name="T23" fmla="*/ 55 h 81"/>
                <a:gd name="T24" fmla="*/ 10 w 84"/>
                <a:gd name="T25" fmla="*/ 65 h 81"/>
                <a:gd name="T26" fmla="*/ 19 w 84"/>
                <a:gd name="T27" fmla="*/ 74 h 81"/>
                <a:gd name="T28" fmla="*/ 29 w 84"/>
                <a:gd name="T29" fmla="*/ 81 h 81"/>
                <a:gd name="T30" fmla="*/ 42 w 84"/>
                <a:gd name="T31" fmla="*/ 81 h 81"/>
                <a:gd name="T32" fmla="*/ 55 w 84"/>
                <a:gd name="T33" fmla="*/ 81 h 81"/>
                <a:gd name="T34" fmla="*/ 65 w 84"/>
                <a:gd name="T35" fmla="*/ 74 h 81"/>
                <a:gd name="T36" fmla="*/ 74 w 84"/>
                <a:gd name="T37" fmla="*/ 65 h 81"/>
                <a:gd name="T38" fmla="*/ 81 w 84"/>
                <a:gd name="T39" fmla="*/ 55 h 81"/>
                <a:gd name="T40" fmla="*/ 84 w 84"/>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1"/>
                <a:gd name="T65" fmla="*/ 84 w 84"/>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1">
                  <a:moveTo>
                    <a:pt x="84" y="42"/>
                  </a:moveTo>
                  <a:lnTo>
                    <a:pt x="81" y="29"/>
                  </a:lnTo>
                  <a:lnTo>
                    <a:pt x="74" y="16"/>
                  </a:lnTo>
                  <a:lnTo>
                    <a:pt x="65" y="10"/>
                  </a:lnTo>
                  <a:lnTo>
                    <a:pt x="55" y="3"/>
                  </a:lnTo>
                  <a:lnTo>
                    <a:pt x="42" y="0"/>
                  </a:lnTo>
                  <a:lnTo>
                    <a:pt x="29" y="3"/>
                  </a:lnTo>
                  <a:lnTo>
                    <a:pt x="19" y="10"/>
                  </a:lnTo>
                  <a:lnTo>
                    <a:pt x="10" y="16"/>
                  </a:lnTo>
                  <a:lnTo>
                    <a:pt x="3" y="29"/>
                  </a:lnTo>
                  <a:lnTo>
                    <a:pt x="0" y="42"/>
                  </a:lnTo>
                  <a:lnTo>
                    <a:pt x="3" y="55"/>
                  </a:lnTo>
                  <a:lnTo>
                    <a:pt x="10" y="65"/>
                  </a:lnTo>
                  <a:lnTo>
                    <a:pt x="19" y="74"/>
                  </a:lnTo>
                  <a:lnTo>
                    <a:pt x="29" y="81"/>
                  </a:lnTo>
                  <a:lnTo>
                    <a:pt x="42" y="81"/>
                  </a:lnTo>
                  <a:lnTo>
                    <a:pt x="55" y="81"/>
                  </a:lnTo>
                  <a:lnTo>
                    <a:pt x="65" y="74"/>
                  </a:lnTo>
                  <a:lnTo>
                    <a:pt x="74" y="65"/>
                  </a:lnTo>
                  <a:lnTo>
                    <a:pt x="81" y="55"/>
                  </a:lnTo>
                  <a:lnTo>
                    <a:pt x="84"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79" name="Freeform 2049"/>
            <p:cNvSpPr>
              <a:spLocks/>
            </p:cNvSpPr>
            <p:nvPr/>
          </p:nvSpPr>
          <p:spPr bwMode="auto">
            <a:xfrm>
              <a:off x="3671" y="3340"/>
              <a:ext cx="80" cy="81"/>
            </a:xfrm>
            <a:custGeom>
              <a:avLst/>
              <a:gdLst>
                <a:gd name="T0" fmla="*/ 80 w 80"/>
                <a:gd name="T1" fmla="*/ 42 h 81"/>
                <a:gd name="T2" fmla="*/ 77 w 80"/>
                <a:gd name="T3" fmla="*/ 29 h 81"/>
                <a:gd name="T4" fmla="*/ 71 w 80"/>
                <a:gd name="T5" fmla="*/ 16 h 81"/>
                <a:gd name="T6" fmla="*/ 64 w 80"/>
                <a:gd name="T7" fmla="*/ 10 h 81"/>
                <a:gd name="T8" fmla="*/ 51 w 80"/>
                <a:gd name="T9" fmla="*/ 3 h 81"/>
                <a:gd name="T10" fmla="*/ 39 w 80"/>
                <a:gd name="T11" fmla="*/ 0 h 81"/>
                <a:gd name="T12" fmla="*/ 26 w 80"/>
                <a:gd name="T13" fmla="*/ 3 h 81"/>
                <a:gd name="T14" fmla="*/ 16 w 80"/>
                <a:gd name="T15" fmla="*/ 10 h 81"/>
                <a:gd name="T16" fmla="*/ 6 w 80"/>
                <a:gd name="T17" fmla="*/ 16 h 81"/>
                <a:gd name="T18" fmla="*/ 0 w 80"/>
                <a:gd name="T19" fmla="*/ 29 h 81"/>
                <a:gd name="T20" fmla="*/ 0 w 80"/>
                <a:gd name="T21" fmla="*/ 42 h 81"/>
                <a:gd name="T22" fmla="*/ 0 w 80"/>
                <a:gd name="T23" fmla="*/ 55 h 81"/>
                <a:gd name="T24" fmla="*/ 6 w 80"/>
                <a:gd name="T25" fmla="*/ 65 h 81"/>
                <a:gd name="T26" fmla="*/ 16 w 80"/>
                <a:gd name="T27" fmla="*/ 74 h 81"/>
                <a:gd name="T28" fmla="*/ 26 w 80"/>
                <a:gd name="T29" fmla="*/ 81 h 81"/>
                <a:gd name="T30" fmla="*/ 39 w 80"/>
                <a:gd name="T31" fmla="*/ 81 h 81"/>
                <a:gd name="T32" fmla="*/ 51 w 80"/>
                <a:gd name="T33" fmla="*/ 81 h 81"/>
                <a:gd name="T34" fmla="*/ 64 w 80"/>
                <a:gd name="T35" fmla="*/ 74 h 81"/>
                <a:gd name="T36" fmla="*/ 71 w 80"/>
                <a:gd name="T37" fmla="*/ 65 h 81"/>
                <a:gd name="T38" fmla="*/ 77 w 80"/>
                <a:gd name="T39" fmla="*/ 55 h 81"/>
                <a:gd name="T40" fmla="*/ 80 w 80"/>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
                <a:gd name="T64" fmla="*/ 0 h 81"/>
                <a:gd name="T65" fmla="*/ 80 w 80"/>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 h="81">
                  <a:moveTo>
                    <a:pt x="80" y="42"/>
                  </a:moveTo>
                  <a:lnTo>
                    <a:pt x="77" y="29"/>
                  </a:lnTo>
                  <a:lnTo>
                    <a:pt x="71" y="16"/>
                  </a:lnTo>
                  <a:lnTo>
                    <a:pt x="64" y="10"/>
                  </a:lnTo>
                  <a:lnTo>
                    <a:pt x="51" y="3"/>
                  </a:lnTo>
                  <a:lnTo>
                    <a:pt x="39" y="0"/>
                  </a:lnTo>
                  <a:lnTo>
                    <a:pt x="26" y="3"/>
                  </a:lnTo>
                  <a:lnTo>
                    <a:pt x="16" y="10"/>
                  </a:lnTo>
                  <a:lnTo>
                    <a:pt x="6" y="16"/>
                  </a:lnTo>
                  <a:lnTo>
                    <a:pt x="0" y="29"/>
                  </a:lnTo>
                  <a:lnTo>
                    <a:pt x="0" y="42"/>
                  </a:lnTo>
                  <a:lnTo>
                    <a:pt x="0" y="55"/>
                  </a:lnTo>
                  <a:lnTo>
                    <a:pt x="6" y="65"/>
                  </a:lnTo>
                  <a:lnTo>
                    <a:pt x="16" y="74"/>
                  </a:lnTo>
                  <a:lnTo>
                    <a:pt x="26" y="81"/>
                  </a:lnTo>
                  <a:lnTo>
                    <a:pt x="39" y="81"/>
                  </a:lnTo>
                  <a:lnTo>
                    <a:pt x="51" y="81"/>
                  </a:lnTo>
                  <a:lnTo>
                    <a:pt x="64" y="74"/>
                  </a:lnTo>
                  <a:lnTo>
                    <a:pt x="71" y="65"/>
                  </a:lnTo>
                  <a:lnTo>
                    <a:pt x="77" y="55"/>
                  </a:lnTo>
                  <a:lnTo>
                    <a:pt x="80"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80" name="Freeform 2050"/>
            <p:cNvSpPr>
              <a:spLocks/>
            </p:cNvSpPr>
            <p:nvPr/>
          </p:nvSpPr>
          <p:spPr bwMode="auto">
            <a:xfrm>
              <a:off x="3893" y="3340"/>
              <a:ext cx="81" cy="81"/>
            </a:xfrm>
            <a:custGeom>
              <a:avLst/>
              <a:gdLst>
                <a:gd name="T0" fmla="*/ 81 w 81"/>
                <a:gd name="T1" fmla="*/ 42 h 81"/>
                <a:gd name="T2" fmla="*/ 81 w 81"/>
                <a:gd name="T3" fmla="*/ 29 h 81"/>
                <a:gd name="T4" fmla="*/ 75 w 81"/>
                <a:gd name="T5" fmla="*/ 16 h 81"/>
                <a:gd name="T6" fmla="*/ 65 w 81"/>
                <a:gd name="T7" fmla="*/ 10 h 81"/>
                <a:gd name="T8" fmla="*/ 55 w 81"/>
                <a:gd name="T9" fmla="*/ 3 h 81"/>
                <a:gd name="T10" fmla="*/ 42 w 81"/>
                <a:gd name="T11" fmla="*/ 0 h 81"/>
                <a:gd name="T12" fmla="*/ 29 w 81"/>
                <a:gd name="T13" fmla="*/ 3 h 81"/>
                <a:gd name="T14" fmla="*/ 17 w 81"/>
                <a:gd name="T15" fmla="*/ 10 h 81"/>
                <a:gd name="T16" fmla="*/ 7 w 81"/>
                <a:gd name="T17" fmla="*/ 16 h 81"/>
                <a:gd name="T18" fmla="*/ 4 w 81"/>
                <a:gd name="T19" fmla="*/ 29 h 81"/>
                <a:gd name="T20" fmla="*/ 0 w 81"/>
                <a:gd name="T21" fmla="*/ 42 h 81"/>
                <a:gd name="T22" fmla="*/ 4 w 81"/>
                <a:gd name="T23" fmla="*/ 55 h 81"/>
                <a:gd name="T24" fmla="*/ 7 w 81"/>
                <a:gd name="T25" fmla="*/ 65 h 81"/>
                <a:gd name="T26" fmla="*/ 17 w 81"/>
                <a:gd name="T27" fmla="*/ 74 h 81"/>
                <a:gd name="T28" fmla="*/ 29 w 81"/>
                <a:gd name="T29" fmla="*/ 81 h 81"/>
                <a:gd name="T30" fmla="*/ 42 w 81"/>
                <a:gd name="T31" fmla="*/ 81 h 81"/>
                <a:gd name="T32" fmla="*/ 55 w 81"/>
                <a:gd name="T33" fmla="*/ 81 h 81"/>
                <a:gd name="T34" fmla="*/ 65 w 81"/>
                <a:gd name="T35" fmla="*/ 74 h 81"/>
                <a:gd name="T36" fmla="*/ 75 w 81"/>
                <a:gd name="T37" fmla="*/ 65 h 81"/>
                <a:gd name="T38" fmla="*/ 81 w 81"/>
                <a:gd name="T39" fmla="*/ 55 h 81"/>
                <a:gd name="T40" fmla="*/ 81 w 81"/>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81"/>
                <a:gd name="T65" fmla="*/ 81 w 81"/>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81">
                  <a:moveTo>
                    <a:pt x="81" y="42"/>
                  </a:moveTo>
                  <a:lnTo>
                    <a:pt x="81" y="29"/>
                  </a:lnTo>
                  <a:lnTo>
                    <a:pt x="75" y="16"/>
                  </a:lnTo>
                  <a:lnTo>
                    <a:pt x="65" y="10"/>
                  </a:lnTo>
                  <a:lnTo>
                    <a:pt x="55" y="3"/>
                  </a:lnTo>
                  <a:lnTo>
                    <a:pt x="42" y="0"/>
                  </a:lnTo>
                  <a:lnTo>
                    <a:pt x="29" y="3"/>
                  </a:lnTo>
                  <a:lnTo>
                    <a:pt x="17" y="10"/>
                  </a:lnTo>
                  <a:lnTo>
                    <a:pt x="7" y="16"/>
                  </a:lnTo>
                  <a:lnTo>
                    <a:pt x="4" y="29"/>
                  </a:lnTo>
                  <a:lnTo>
                    <a:pt x="0" y="42"/>
                  </a:lnTo>
                  <a:lnTo>
                    <a:pt x="4" y="55"/>
                  </a:lnTo>
                  <a:lnTo>
                    <a:pt x="7" y="65"/>
                  </a:lnTo>
                  <a:lnTo>
                    <a:pt x="17" y="74"/>
                  </a:lnTo>
                  <a:lnTo>
                    <a:pt x="29" y="81"/>
                  </a:lnTo>
                  <a:lnTo>
                    <a:pt x="42" y="81"/>
                  </a:lnTo>
                  <a:lnTo>
                    <a:pt x="55" y="81"/>
                  </a:lnTo>
                  <a:lnTo>
                    <a:pt x="65" y="74"/>
                  </a:lnTo>
                  <a:lnTo>
                    <a:pt x="75" y="65"/>
                  </a:lnTo>
                  <a:lnTo>
                    <a:pt x="81" y="55"/>
                  </a:lnTo>
                  <a:lnTo>
                    <a:pt x="81"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81" name="Freeform 2051"/>
            <p:cNvSpPr>
              <a:spLocks/>
            </p:cNvSpPr>
            <p:nvPr/>
          </p:nvSpPr>
          <p:spPr bwMode="auto">
            <a:xfrm>
              <a:off x="4116" y="3340"/>
              <a:ext cx="84" cy="81"/>
            </a:xfrm>
            <a:custGeom>
              <a:avLst/>
              <a:gdLst>
                <a:gd name="T0" fmla="*/ 84 w 84"/>
                <a:gd name="T1" fmla="*/ 42 h 81"/>
                <a:gd name="T2" fmla="*/ 81 w 84"/>
                <a:gd name="T3" fmla="*/ 29 h 81"/>
                <a:gd name="T4" fmla="*/ 74 w 84"/>
                <a:gd name="T5" fmla="*/ 16 h 81"/>
                <a:gd name="T6" fmla="*/ 65 w 84"/>
                <a:gd name="T7" fmla="*/ 10 h 81"/>
                <a:gd name="T8" fmla="*/ 55 w 84"/>
                <a:gd name="T9" fmla="*/ 3 h 81"/>
                <a:gd name="T10" fmla="*/ 42 w 84"/>
                <a:gd name="T11" fmla="*/ 0 h 81"/>
                <a:gd name="T12" fmla="*/ 29 w 84"/>
                <a:gd name="T13" fmla="*/ 3 h 81"/>
                <a:gd name="T14" fmla="*/ 19 w 84"/>
                <a:gd name="T15" fmla="*/ 10 h 81"/>
                <a:gd name="T16" fmla="*/ 10 w 84"/>
                <a:gd name="T17" fmla="*/ 16 h 81"/>
                <a:gd name="T18" fmla="*/ 3 w 84"/>
                <a:gd name="T19" fmla="*/ 29 h 81"/>
                <a:gd name="T20" fmla="*/ 0 w 84"/>
                <a:gd name="T21" fmla="*/ 42 h 81"/>
                <a:gd name="T22" fmla="*/ 3 w 84"/>
                <a:gd name="T23" fmla="*/ 55 h 81"/>
                <a:gd name="T24" fmla="*/ 10 w 84"/>
                <a:gd name="T25" fmla="*/ 65 h 81"/>
                <a:gd name="T26" fmla="*/ 19 w 84"/>
                <a:gd name="T27" fmla="*/ 74 h 81"/>
                <a:gd name="T28" fmla="*/ 29 w 84"/>
                <a:gd name="T29" fmla="*/ 81 h 81"/>
                <a:gd name="T30" fmla="*/ 42 w 84"/>
                <a:gd name="T31" fmla="*/ 81 h 81"/>
                <a:gd name="T32" fmla="*/ 55 w 84"/>
                <a:gd name="T33" fmla="*/ 81 h 81"/>
                <a:gd name="T34" fmla="*/ 65 w 84"/>
                <a:gd name="T35" fmla="*/ 74 h 81"/>
                <a:gd name="T36" fmla="*/ 74 w 84"/>
                <a:gd name="T37" fmla="*/ 65 h 81"/>
                <a:gd name="T38" fmla="*/ 81 w 84"/>
                <a:gd name="T39" fmla="*/ 55 h 81"/>
                <a:gd name="T40" fmla="*/ 84 w 84"/>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81"/>
                <a:gd name="T65" fmla="*/ 84 w 84"/>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81">
                  <a:moveTo>
                    <a:pt x="84" y="42"/>
                  </a:moveTo>
                  <a:lnTo>
                    <a:pt x="81" y="29"/>
                  </a:lnTo>
                  <a:lnTo>
                    <a:pt x="74" y="16"/>
                  </a:lnTo>
                  <a:lnTo>
                    <a:pt x="65" y="10"/>
                  </a:lnTo>
                  <a:lnTo>
                    <a:pt x="55" y="3"/>
                  </a:lnTo>
                  <a:lnTo>
                    <a:pt x="42" y="0"/>
                  </a:lnTo>
                  <a:lnTo>
                    <a:pt x="29" y="3"/>
                  </a:lnTo>
                  <a:lnTo>
                    <a:pt x="19" y="10"/>
                  </a:lnTo>
                  <a:lnTo>
                    <a:pt x="10" y="16"/>
                  </a:lnTo>
                  <a:lnTo>
                    <a:pt x="3" y="29"/>
                  </a:lnTo>
                  <a:lnTo>
                    <a:pt x="0" y="42"/>
                  </a:lnTo>
                  <a:lnTo>
                    <a:pt x="3" y="55"/>
                  </a:lnTo>
                  <a:lnTo>
                    <a:pt x="10" y="65"/>
                  </a:lnTo>
                  <a:lnTo>
                    <a:pt x="19" y="74"/>
                  </a:lnTo>
                  <a:lnTo>
                    <a:pt x="29" y="81"/>
                  </a:lnTo>
                  <a:lnTo>
                    <a:pt x="42" y="81"/>
                  </a:lnTo>
                  <a:lnTo>
                    <a:pt x="55" y="81"/>
                  </a:lnTo>
                  <a:lnTo>
                    <a:pt x="65" y="74"/>
                  </a:lnTo>
                  <a:lnTo>
                    <a:pt x="74" y="65"/>
                  </a:lnTo>
                  <a:lnTo>
                    <a:pt x="81" y="55"/>
                  </a:lnTo>
                  <a:lnTo>
                    <a:pt x="84"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82" name="Freeform 2052"/>
            <p:cNvSpPr>
              <a:spLocks/>
            </p:cNvSpPr>
            <p:nvPr/>
          </p:nvSpPr>
          <p:spPr bwMode="auto">
            <a:xfrm>
              <a:off x="4342" y="3340"/>
              <a:ext cx="80" cy="81"/>
            </a:xfrm>
            <a:custGeom>
              <a:avLst/>
              <a:gdLst>
                <a:gd name="T0" fmla="*/ 80 w 80"/>
                <a:gd name="T1" fmla="*/ 42 h 81"/>
                <a:gd name="T2" fmla="*/ 77 w 80"/>
                <a:gd name="T3" fmla="*/ 29 h 81"/>
                <a:gd name="T4" fmla="*/ 74 w 80"/>
                <a:gd name="T5" fmla="*/ 16 h 81"/>
                <a:gd name="T6" fmla="*/ 64 w 80"/>
                <a:gd name="T7" fmla="*/ 7 h 81"/>
                <a:gd name="T8" fmla="*/ 51 w 80"/>
                <a:gd name="T9" fmla="*/ 3 h 81"/>
                <a:gd name="T10" fmla="*/ 38 w 80"/>
                <a:gd name="T11" fmla="*/ 0 h 81"/>
                <a:gd name="T12" fmla="*/ 26 w 80"/>
                <a:gd name="T13" fmla="*/ 3 h 81"/>
                <a:gd name="T14" fmla="*/ 16 w 80"/>
                <a:gd name="T15" fmla="*/ 7 h 81"/>
                <a:gd name="T16" fmla="*/ 6 w 80"/>
                <a:gd name="T17" fmla="*/ 16 h 81"/>
                <a:gd name="T18" fmla="*/ 0 w 80"/>
                <a:gd name="T19" fmla="*/ 29 h 81"/>
                <a:gd name="T20" fmla="*/ 0 w 80"/>
                <a:gd name="T21" fmla="*/ 42 h 81"/>
                <a:gd name="T22" fmla="*/ 0 w 80"/>
                <a:gd name="T23" fmla="*/ 55 h 81"/>
                <a:gd name="T24" fmla="*/ 6 w 80"/>
                <a:gd name="T25" fmla="*/ 65 h 81"/>
                <a:gd name="T26" fmla="*/ 16 w 80"/>
                <a:gd name="T27" fmla="*/ 74 h 81"/>
                <a:gd name="T28" fmla="*/ 26 w 80"/>
                <a:gd name="T29" fmla="*/ 81 h 81"/>
                <a:gd name="T30" fmla="*/ 38 w 80"/>
                <a:gd name="T31" fmla="*/ 81 h 81"/>
                <a:gd name="T32" fmla="*/ 51 w 80"/>
                <a:gd name="T33" fmla="*/ 81 h 81"/>
                <a:gd name="T34" fmla="*/ 64 w 80"/>
                <a:gd name="T35" fmla="*/ 74 h 81"/>
                <a:gd name="T36" fmla="*/ 74 w 80"/>
                <a:gd name="T37" fmla="*/ 65 h 81"/>
                <a:gd name="T38" fmla="*/ 77 w 80"/>
                <a:gd name="T39" fmla="*/ 55 h 81"/>
                <a:gd name="T40" fmla="*/ 80 w 80"/>
                <a:gd name="T41" fmla="*/ 42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
                <a:gd name="T64" fmla="*/ 0 h 81"/>
                <a:gd name="T65" fmla="*/ 80 w 80"/>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 h="81">
                  <a:moveTo>
                    <a:pt x="80" y="42"/>
                  </a:moveTo>
                  <a:lnTo>
                    <a:pt x="77" y="29"/>
                  </a:lnTo>
                  <a:lnTo>
                    <a:pt x="74" y="16"/>
                  </a:lnTo>
                  <a:lnTo>
                    <a:pt x="64" y="7"/>
                  </a:lnTo>
                  <a:lnTo>
                    <a:pt x="51" y="3"/>
                  </a:lnTo>
                  <a:lnTo>
                    <a:pt x="38" y="0"/>
                  </a:lnTo>
                  <a:lnTo>
                    <a:pt x="26" y="3"/>
                  </a:lnTo>
                  <a:lnTo>
                    <a:pt x="16" y="7"/>
                  </a:lnTo>
                  <a:lnTo>
                    <a:pt x="6" y="16"/>
                  </a:lnTo>
                  <a:lnTo>
                    <a:pt x="0" y="29"/>
                  </a:lnTo>
                  <a:lnTo>
                    <a:pt x="0" y="42"/>
                  </a:lnTo>
                  <a:lnTo>
                    <a:pt x="0" y="55"/>
                  </a:lnTo>
                  <a:lnTo>
                    <a:pt x="6" y="65"/>
                  </a:lnTo>
                  <a:lnTo>
                    <a:pt x="16" y="74"/>
                  </a:lnTo>
                  <a:lnTo>
                    <a:pt x="26" y="81"/>
                  </a:lnTo>
                  <a:lnTo>
                    <a:pt x="38" y="81"/>
                  </a:lnTo>
                  <a:lnTo>
                    <a:pt x="51" y="81"/>
                  </a:lnTo>
                  <a:lnTo>
                    <a:pt x="64" y="74"/>
                  </a:lnTo>
                  <a:lnTo>
                    <a:pt x="74" y="65"/>
                  </a:lnTo>
                  <a:lnTo>
                    <a:pt x="77" y="55"/>
                  </a:lnTo>
                  <a:lnTo>
                    <a:pt x="80" y="42"/>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783" name="Rectangle 2053"/>
            <p:cNvSpPr>
              <a:spLocks noChangeArrowheads="1"/>
            </p:cNvSpPr>
            <p:nvPr/>
          </p:nvSpPr>
          <p:spPr bwMode="auto">
            <a:xfrm>
              <a:off x="913" y="1553"/>
              <a:ext cx="3467" cy="1836"/>
            </a:xfrm>
            <a:prstGeom prst="rect">
              <a:avLst/>
            </a:prstGeom>
            <a:noFill/>
            <a:ln w="9525">
              <a:solidFill>
                <a:srgbClr val="000000"/>
              </a:solidFill>
              <a:miter lim="800000"/>
              <a:headEnd/>
              <a:tailEnd/>
            </a:ln>
          </p:spPr>
          <p:txBody>
            <a:bodyPr/>
            <a:lstStyle/>
            <a:p>
              <a:endParaRPr lang="en-US" dirty="0">
                <a:latin typeface="Consolas" panose="020B0609020204030204" pitchFamily="49" charset="0"/>
              </a:endParaRPr>
            </a:p>
          </p:txBody>
        </p:sp>
        <p:sp>
          <p:nvSpPr>
            <p:cNvPr id="280784" name="Line 2078"/>
            <p:cNvSpPr>
              <a:spLocks noChangeShapeType="1"/>
            </p:cNvSpPr>
            <p:nvPr/>
          </p:nvSpPr>
          <p:spPr bwMode="auto">
            <a:xfrm>
              <a:off x="913" y="2863"/>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85" name="Freeform 2079"/>
            <p:cNvSpPr>
              <a:spLocks noEditPoints="1"/>
            </p:cNvSpPr>
            <p:nvPr/>
          </p:nvSpPr>
          <p:spPr bwMode="auto">
            <a:xfrm>
              <a:off x="739" y="2805"/>
              <a:ext cx="74" cy="113"/>
            </a:xfrm>
            <a:custGeom>
              <a:avLst/>
              <a:gdLst>
                <a:gd name="T0" fmla="*/ 58 w 74"/>
                <a:gd name="T1" fmla="*/ 29 h 113"/>
                <a:gd name="T2" fmla="*/ 55 w 74"/>
                <a:gd name="T3" fmla="*/ 19 h 113"/>
                <a:gd name="T4" fmla="*/ 42 w 74"/>
                <a:gd name="T5" fmla="*/ 13 h 113"/>
                <a:gd name="T6" fmla="*/ 29 w 74"/>
                <a:gd name="T7" fmla="*/ 16 h 113"/>
                <a:gd name="T8" fmla="*/ 19 w 74"/>
                <a:gd name="T9" fmla="*/ 29 h 113"/>
                <a:gd name="T10" fmla="*/ 16 w 74"/>
                <a:gd name="T11" fmla="*/ 51 h 113"/>
                <a:gd name="T12" fmla="*/ 29 w 74"/>
                <a:gd name="T13" fmla="*/ 42 h 113"/>
                <a:gd name="T14" fmla="*/ 42 w 74"/>
                <a:gd name="T15" fmla="*/ 38 h 113"/>
                <a:gd name="T16" fmla="*/ 58 w 74"/>
                <a:gd name="T17" fmla="*/ 42 h 113"/>
                <a:gd name="T18" fmla="*/ 71 w 74"/>
                <a:gd name="T19" fmla="*/ 55 h 113"/>
                <a:gd name="T20" fmla="*/ 74 w 74"/>
                <a:gd name="T21" fmla="*/ 74 h 113"/>
                <a:gd name="T22" fmla="*/ 71 w 74"/>
                <a:gd name="T23" fmla="*/ 93 h 113"/>
                <a:gd name="T24" fmla="*/ 58 w 74"/>
                <a:gd name="T25" fmla="*/ 106 h 113"/>
                <a:gd name="T26" fmla="*/ 38 w 74"/>
                <a:gd name="T27" fmla="*/ 113 h 113"/>
                <a:gd name="T28" fmla="*/ 19 w 74"/>
                <a:gd name="T29" fmla="*/ 106 h 113"/>
                <a:gd name="T30" fmla="*/ 6 w 74"/>
                <a:gd name="T31" fmla="*/ 90 h 113"/>
                <a:gd name="T32" fmla="*/ 0 w 74"/>
                <a:gd name="T33" fmla="*/ 58 h 113"/>
                <a:gd name="T34" fmla="*/ 3 w 74"/>
                <a:gd name="T35" fmla="*/ 32 h 113"/>
                <a:gd name="T36" fmla="*/ 13 w 74"/>
                <a:gd name="T37" fmla="*/ 13 h 113"/>
                <a:gd name="T38" fmla="*/ 32 w 74"/>
                <a:gd name="T39" fmla="*/ 0 h 113"/>
                <a:gd name="T40" fmla="*/ 55 w 74"/>
                <a:gd name="T41" fmla="*/ 0 h 113"/>
                <a:gd name="T42" fmla="*/ 71 w 74"/>
                <a:gd name="T43" fmla="*/ 16 h 113"/>
                <a:gd name="T44" fmla="*/ 16 w 74"/>
                <a:gd name="T45" fmla="*/ 74 h 113"/>
                <a:gd name="T46" fmla="*/ 19 w 74"/>
                <a:gd name="T47" fmla="*/ 87 h 113"/>
                <a:gd name="T48" fmla="*/ 25 w 74"/>
                <a:gd name="T49" fmla="*/ 96 h 113"/>
                <a:gd name="T50" fmla="*/ 38 w 74"/>
                <a:gd name="T51" fmla="*/ 100 h 113"/>
                <a:gd name="T52" fmla="*/ 55 w 74"/>
                <a:gd name="T53" fmla="*/ 93 h 113"/>
                <a:gd name="T54" fmla="*/ 61 w 74"/>
                <a:gd name="T55" fmla="*/ 74 h 113"/>
                <a:gd name="T56" fmla="*/ 55 w 74"/>
                <a:gd name="T57" fmla="*/ 58 h 113"/>
                <a:gd name="T58" fmla="*/ 38 w 74"/>
                <a:gd name="T59" fmla="*/ 51 h 113"/>
                <a:gd name="T60" fmla="*/ 22 w 74"/>
                <a:gd name="T61" fmla="*/ 58 h 113"/>
                <a:gd name="T62" fmla="*/ 16 w 74"/>
                <a:gd name="T63" fmla="*/ 74 h 1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
                <a:gd name="T97" fmla="*/ 0 h 113"/>
                <a:gd name="T98" fmla="*/ 74 w 74"/>
                <a:gd name="T99" fmla="*/ 113 h 1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 h="113">
                  <a:moveTo>
                    <a:pt x="74" y="29"/>
                  </a:moveTo>
                  <a:lnTo>
                    <a:pt x="58" y="29"/>
                  </a:lnTo>
                  <a:lnTo>
                    <a:pt x="58" y="22"/>
                  </a:lnTo>
                  <a:lnTo>
                    <a:pt x="55" y="19"/>
                  </a:lnTo>
                  <a:lnTo>
                    <a:pt x="48" y="13"/>
                  </a:lnTo>
                  <a:lnTo>
                    <a:pt x="42" y="13"/>
                  </a:lnTo>
                  <a:lnTo>
                    <a:pt x="35" y="13"/>
                  </a:lnTo>
                  <a:lnTo>
                    <a:pt x="29" y="16"/>
                  </a:lnTo>
                  <a:lnTo>
                    <a:pt x="22" y="22"/>
                  </a:lnTo>
                  <a:lnTo>
                    <a:pt x="19" y="29"/>
                  </a:lnTo>
                  <a:lnTo>
                    <a:pt x="16" y="38"/>
                  </a:lnTo>
                  <a:lnTo>
                    <a:pt x="16" y="51"/>
                  </a:lnTo>
                  <a:lnTo>
                    <a:pt x="22" y="45"/>
                  </a:lnTo>
                  <a:lnTo>
                    <a:pt x="29" y="42"/>
                  </a:lnTo>
                  <a:lnTo>
                    <a:pt x="35" y="38"/>
                  </a:lnTo>
                  <a:lnTo>
                    <a:pt x="42" y="38"/>
                  </a:lnTo>
                  <a:lnTo>
                    <a:pt x="51" y="38"/>
                  </a:lnTo>
                  <a:lnTo>
                    <a:pt x="58" y="42"/>
                  </a:lnTo>
                  <a:lnTo>
                    <a:pt x="64" y="48"/>
                  </a:lnTo>
                  <a:lnTo>
                    <a:pt x="71" y="55"/>
                  </a:lnTo>
                  <a:lnTo>
                    <a:pt x="74" y="64"/>
                  </a:lnTo>
                  <a:lnTo>
                    <a:pt x="74" y="74"/>
                  </a:lnTo>
                  <a:lnTo>
                    <a:pt x="74" y="84"/>
                  </a:lnTo>
                  <a:lnTo>
                    <a:pt x="71" y="93"/>
                  </a:lnTo>
                  <a:lnTo>
                    <a:pt x="64" y="103"/>
                  </a:lnTo>
                  <a:lnTo>
                    <a:pt x="58" y="106"/>
                  </a:lnTo>
                  <a:lnTo>
                    <a:pt x="48" y="113"/>
                  </a:lnTo>
                  <a:lnTo>
                    <a:pt x="38" y="113"/>
                  </a:lnTo>
                  <a:lnTo>
                    <a:pt x="29" y="109"/>
                  </a:lnTo>
                  <a:lnTo>
                    <a:pt x="19" y="106"/>
                  </a:lnTo>
                  <a:lnTo>
                    <a:pt x="13" y="100"/>
                  </a:lnTo>
                  <a:lnTo>
                    <a:pt x="6" y="90"/>
                  </a:lnTo>
                  <a:lnTo>
                    <a:pt x="3" y="77"/>
                  </a:lnTo>
                  <a:lnTo>
                    <a:pt x="0" y="58"/>
                  </a:lnTo>
                  <a:lnTo>
                    <a:pt x="3" y="45"/>
                  </a:lnTo>
                  <a:lnTo>
                    <a:pt x="3" y="32"/>
                  </a:lnTo>
                  <a:lnTo>
                    <a:pt x="9" y="19"/>
                  </a:lnTo>
                  <a:lnTo>
                    <a:pt x="13" y="13"/>
                  </a:lnTo>
                  <a:lnTo>
                    <a:pt x="22" y="6"/>
                  </a:lnTo>
                  <a:lnTo>
                    <a:pt x="32" y="0"/>
                  </a:lnTo>
                  <a:lnTo>
                    <a:pt x="42" y="0"/>
                  </a:lnTo>
                  <a:lnTo>
                    <a:pt x="55" y="0"/>
                  </a:lnTo>
                  <a:lnTo>
                    <a:pt x="64" y="6"/>
                  </a:lnTo>
                  <a:lnTo>
                    <a:pt x="71" y="16"/>
                  </a:lnTo>
                  <a:lnTo>
                    <a:pt x="74" y="29"/>
                  </a:lnTo>
                  <a:close/>
                  <a:moveTo>
                    <a:pt x="16" y="74"/>
                  </a:moveTo>
                  <a:lnTo>
                    <a:pt x="16" y="80"/>
                  </a:lnTo>
                  <a:lnTo>
                    <a:pt x="19" y="87"/>
                  </a:lnTo>
                  <a:lnTo>
                    <a:pt x="22" y="93"/>
                  </a:lnTo>
                  <a:lnTo>
                    <a:pt x="25" y="96"/>
                  </a:lnTo>
                  <a:lnTo>
                    <a:pt x="32" y="100"/>
                  </a:lnTo>
                  <a:lnTo>
                    <a:pt x="38" y="100"/>
                  </a:lnTo>
                  <a:lnTo>
                    <a:pt x="48" y="96"/>
                  </a:lnTo>
                  <a:lnTo>
                    <a:pt x="55" y="93"/>
                  </a:lnTo>
                  <a:lnTo>
                    <a:pt x="58" y="84"/>
                  </a:lnTo>
                  <a:lnTo>
                    <a:pt x="61" y="74"/>
                  </a:lnTo>
                  <a:lnTo>
                    <a:pt x="58" y="64"/>
                  </a:lnTo>
                  <a:lnTo>
                    <a:pt x="55" y="58"/>
                  </a:lnTo>
                  <a:lnTo>
                    <a:pt x="48" y="51"/>
                  </a:lnTo>
                  <a:lnTo>
                    <a:pt x="38" y="51"/>
                  </a:lnTo>
                  <a:lnTo>
                    <a:pt x="29" y="51"/>
                  </a:lnTo>
                  <a:lnTo>
                    <a:pt x="22" y="58"/>
                  </a:lnTo>
                  <a:lnTo>
                    <a:pt x="16" y="64"/>
                  </a:lnTo>
                  <a:lnTo>
                    <a:pt x="16"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86" name="Line 2080"/>
            <p:cNvSpPr>
              <a:spLocks noChangeShapeType="1"/>
            </p:cNvSpPr>
            <p:nvPr/>
          </p:nvSpPr>
          <p:spPr bwMode="auto">
            <a:xfrm>
              <a:off x="913" y="2863"/>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87" name="Line 2081"/>
            <p:cNvSpPr>
              <a:spLocks noChangeShapeType="1"/>
            </p:cNvSpPr>
            <p:nvPr/>
          </p:nvSpPr>
          <p:spPr bwMode="auto">
            <a:xfrm>
              <a:off x="913" y="2602"/>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88" name="Freeform 2082"/>
            <p:cNvSpPr>
              <a:spLocks noEditPoints="1"/>
            </p:cNvSpPr>
            <p:nvPr/>
          </p:nvSpPr>
          <p:spPr bwMode="auto">
            <a:xfrm>
              <a:off x="739" y="2543"/>
              <a:ext cx="74" cy="113"/>
            </a:xfrm>
            <a:custGeom>
              <a:avLst/>
              <a:gdLst>
                <a:gd name="T0" fmla="*/ 58 w 74"/>
                <a:gd name="T1" fmla="*/ 29 h 113"/>
                <a:gd name="T2" fmla="*/ 55 w 74"/>
                <a:gd name="T3" fmla="*/ 20 h 113"/>
                <a:gd name="T4" fmla="*/ 42 w 74"/>
                <a:gd name="T5" fmla="*/ 13 h 113"/>
                <a:gd name="T6" fmla="*/ 29 w 74"/>
                <a:gd name="T7" fmla="*/ 17 h 113"/>
                <a:gd name="T8" fmla="*/ 19 w 74"/>
                <a:gd name="T9" fmla="*/ 29 h 113"/>
                <a:gd name="T10" fmla="*/ 16 w 74"/>
                <a:gd name="T11" fmla="*/ 52 h 113"/>
                <a:gd name="T12" fmla="*/ 29 w 74"/>
                <a:gd name="T13" fmla="*/ 42 h 113"/>
                <a:gd name="T14" fmla="*/ 42 w 74"/>
                <a:gd name="T15" fmla="*/ 39 h 113"/>
                <a:gd name="T16" fmla="*/ 58 w 74"/>
                <a:gd name="T17" fmla="*/ 42 h 113"/>
                <a:gd name="T18" fmla="*/ 71 w 74"/>
                <a:gd name="T19" fmla="*/ 55 h 113"/>
                <a:gd name="T20" fmla="*/ 74 w 74"/>
                <a:gd name="T21" fmla="*/ 75 h 113"/>
                <a:gd name="T22" fmla="*/ 71 w 74"/>
                <a:gd name="T23" fmla="*/ 94 h 113"/>
                <a:gd name="T24" fmla="*/ 58 w 74"/>
                <a:gd name="T25" fmla="*/ 107 h 113"/>
                <a:gd name="T26" fmla="*/ 38 w 74"/>
                <a:gd name="T27" fmla="*/ 113 h 113"/>
                <a:gd name="T28" fmla="*/ 19 w 74"/>
                <a:gd name="T29" fmla="*/ 107 h 113"/>
                <a:gd name="T30" fmla="*/ 6 w 74"/>
                <a:gd name="T31" fmla="*/ 91 h 113"/>
                <a:gd name="T32" fmla="*/ 0 w 74"/>
                <a:gd name="T33" fmla="*/ 59 h 113"/>
                <a:gd name="T34" fmla="*/ 3 w 74"/>
                <a:gd name="T35" fmla="*/ 29 h 113"/>
                <a:gd name="T36" fmla="*/ 13 w 74"/>
                <a:gd name="T37" fmla="*/ 13 h 113"/>
                <a:gd name="T38" fmla="*/ 32 w 74"/>
                <a:gd name="T39" fmla="*/ 0 h 113"/>
                <a:gd name="T40" fmla="*/ 55 w 74"/>
                <a:gd name="T41" fmla="*/ 0 h 113"/>
                <a:gd name="T42" fmla="*/ 71 w 74"/>
                <a:gd name="T43" fmla="*/ 17 h 113"/>
                <a:gd name="T44" fmla="*/ 16 w 74"/>
                <a:gd name="T45" fmla="*/ 75 h 113"/>
                <a:gd name="T46" fmla="*/ 19 w 74"/>
                <a:gd name="T47" fmla="*/ 88 h 113"/>
                <a:gd name="T48" fmla="*/ 25 w 74"/>
                <a:gd name="T49" fmla="*/ 97 h 113"/>
                <a:gd name="T50" fmla="*/ 38 w 74"/>
                <a:gd name="T51" fmla="*/ 100 h 113"/>
                <a:gd name="T52" fmla="*/ 55 w 74"/>
                <a:gd name="T53" fmla="*/ 94 h 113"/>
                <a:gd name="T54" fmla="*/ 61 w 74"/>
                <a:gd name="T55" fmla="*/ 75 h 113"/>
                <a:gd name="T56" fmla="*/ 55 w 74"/>
                <a:gd name="T57" fmla="*/ 59 h 113"/>
                <a:gd name="T58" fmla="*/ 38 w 74"/>
                <a:gd name="T59" fmla="*/ 52 h 113"/>
                <a:gd name="T60" fmla="*/ 22 w 74"/>
                <a:gd name="T61" fmla="*/ 59 h 113"/>
                <a:gd name="T62" fmla="*/ 16 w 74"/>
                <a:gd name="T63" fmla="*/ 75 h 1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
                <a:gd name="T97" fmla="*/ 0 h 113"/>
                <a:gd name="T98" fmla="*/ 74 w 74"/>
                <a:gd name="T99" fmla="*/ 113 h 1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 h="113">
                  <a:moveTo>
                    <a:pt x="74" y="29"/>
                  </a:moveTo>
                  <a:lnTo>
                    <a:pt x="58" y="29"/>
                  </a:lnTo>
                  <a:lnTo>
                    <a:pt x="58" y="23"/>
                  </a:lnTo>
                  <a:lnTo>
                    <a:pt x="55" y="20"/>
                  </a:lnTo>
                  <a:lnTo>
                    <a:pt x="48" y="13"/>
                  </a:lnTo>
                  <a:lnTo>
                    <a:pt x="42" y="13"/>
                  </a:lnTo>
                  <a:lnTo>
                    <a:pt x="35" y="13"/>
                  </a:lnTo>
                  <a:lnTo>
                    <a:pt x="29" y="17"/>
                  </a:lnTo>
                  <a:lnTo>
                    <a:pt x="22" y="20"/>
                  </a:lnTo>
                  <a:lnTo>
                    <a:pt x="19" y="29"/>
                  </a:lnTo>
                  <a:lnTo>
                    <a:pt x="16" y="39"/>
                  </a:lnTo>
                  <a:lnTo>
                    <a:pt x="16" y="52"/>
                  </a:lnTo>
                  <a:lnTo>
                    <a:pt x="22" y="46"/>
                  </a:lnTo>
                  <a:lnTo>
                    <a:pt x="29" y="42"/>
                  </a:lnTo>
                  <a:lnTo>
                    <a:pt x="35" y="39"/>
                  </a:lnTo>
                  <a:lnTo>
                    <a:pt x="42" y="39"/>
                  </a:lnTo>
                  <a:lnTo>
                    <a:pt x="51" y="39"/>
                  </a:lnTo>
                  <a:lnTo>
                    <a:pt x="58" y="42"/>
                  </a:lnTo>
                  <a:lnTo>
                    <a:pt x="64" y="49"/>
                  </a:lnTo>
                  <a:lnTo>
                    <a:pt x="71" y="55"/>
                  </a:lnTo>
                  <a:lnTo>
                    <a:pt x="74" y="65"/>
                  </a:lnTo>
                  <a:lnTo>
                    <a:pt x="74" y="75"/>
                  </a:lnTo>
                  <a:lnTo>
                    <a:pt x="74" y="84"/>
                  </a:lnTo>
                  <a:lnTo>
                    <a:pt x="71" y="94"/>
                  </a:lnTo>
                  <a:lnTo>
                    <a:pt x="64" y="100"/>
                  </a:lnTo>
                  <a:lnTo>
                    <a:pt x="58" y="107"/>
                  </a:lnTo>
                  <a:lnTo>
                    <a:pt x="48" y="110"/>
                  </a:lnTo>
                  <a:lnTo>
                    <a:pt x="38" y="113"/>
                  </a:lnTo>
                  <a:lnTo>
                    <a:pt x="29" y="110"/>
                  </a:lnTo>
                  <a:lnTo>
                    <a:pt x="19" y="107"/>
                  </a:lnTo>
                  <a:lnTo>
                    <a:pt x="13" y="100"/>
                  </a:lnTo>
                  <a:lnTo>
                    <a:pt x="6" y="91"/>
                  </a:lnTo>
                  <a:lnTo>
                    <a:pt x="3" y="75"/>
                  </a:lnTo>
                  <a:lnTo>
                    <a:pt x="0" y="59"/>
                  </a:lnTo>
                  <a:lnTo>
                    <a:pt x="3" y="42"/>
                  </a:lnTo>
                  <a:lnTo>
                    <a:pt x="3" y="29"/>
                  </a:lnTo>
                  <a:lnTo>
                    <a:pt x="9" y="20"/>
                  </a:lnTo>
                  <a:lnTo>
                    <a:pt x="13" y="13"/>
                  </a:lnTo>
                  <a:lnTo>
                    <a:pt x="22" y="4"/>
                  </a:lnTo>
                  <a:lnTo>
                    <a:pt x="32" y="0"/>
                  </a:lnTo>
                  <a:lnTo>
                    <a:pt x="42" y="0"/>
                  </a:lnTo>
                  <a:lnTo>
                    <a:pt x="55" y="0"/>
                  </a:lnTo>
                  <a:lnTo>
                    <a:pt x="64" y="7"/>
                  </a:lnTo>
                  <a:lnTo>
                    <a:pt x="71" y="17"/>
                  </a:lnTo>
                  <a:lnTo>
                    <a:pt x="74" y="29"/>
                  </a:lnTo>
                  <a:close/>
                  <a:moveTo>
                    <a:pt x="16" y="75"/>
                  </a:moveTo>
                  <a:lnTo>
                    <a:pt x="16" y="81"/>
                  </a:lnTo>
                  <a:lnTo>
                    <a:pt x="19" y="88"/>
                  </a:lnTo>
                  <a:lnTo>
                    <a:pt x="22" y="91"/>
                  </a:lnTo>
                  <a:lnTo>
                    <a:pt x="25" y="97"/>
                  </a:lnTo>
                  <a:lnTo>
                    <a:pt x="32" y="97"/>
                  </a:lnTo>
                  <a:lnTo>
                    <a:pt x="38" y="100"/>
                  </a:lnTo>
                  <a:lnTo>
                    <a:pt x="48" y="97"/>
                  </a:lnTo>
                  <a:lnTo>
                    <a:pt x="55" y="94"/>
                  </a:lnTo>
                  <a:lnTo>
                    <a:pt x="58" y="84"/>
                  </a:lnTo>
                  <a:lnTo>
                    <a:pt x="61" y="75"/>
                  </a:lnTo>
                  <a:lnTo>
                    <a:pt x="58" y="65"/>
                  </a:lnTo>
                  <a:lnTo>
                    <a:pt x="55" y="59"/>
                  </a:lnTo>
                  <a:lnTo>
                    <a:pt x="48" y="52"/>
                  </a:lnTo>
                  <a:lnTo>
                    <a:pt x="38" y="52"/>
                  </a:lnTo>
                  <a:lnTo>
                    <a:pt x="29" y="52"/>
                  </a:lnTo>
                  <a:lnTo>
                    <a:pt x="22" y="59"/>
                  </a:lnTo>
                  <a:lnTo>
                    <a:pt x="16" y="65"/>
                  </a:lnTo>
                  <a:lnTo>
                    <a:pt x="16" y="7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89" name="Line 2083"/>
            <p:cNvSpPr>
              <a:spLocks noChangeShapeType="1"/>
            </p:cNvSpPr>
            <p:nvPr/>
          </p:nvSpPr>
          <p:spPr bwMode="auto">
            <a:xfrm>
              <a:off x="913" y="2602"/>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90" name="Line 2084"/>
            <p:cNvSpPr>
              <a:spLocks noChangeShapeType="1"/>
            </p:cNvSpPr>
            <p:nvPr/>
          </p:nvSpPr>
          <p:spPr bwMode="auto">
            <a:xfrm>
              <a:off x="913" y="2340"/>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91" name="Freeform 2085"/>
            <p:cNvSpPr>
              <a:spLocks noEditPoints="1"/>
            </p:cNvSpPr>
            <p:nvPr/>
          </p:nvSpPr>
          <p:spPr bwMode="auto">
            <a:xfrm>
              <a:off x="739" y="2279"/>
              <a:ext cx="74" cy="113"/>
            </a:xfrm>
            <a:custGeom>
              <a:avLst/>
              <a:gdLst>
                <a:gd name="T0" fmla="*/ 58 w 74"/>
                <a:gd name="T1" fmla="*/ 32 h 113"/>
                <a:gd name="T2" fmla="*/ 55 w 74"/>
                <a:gd name="T3" fmla="*/ 19 h 113"/>
                <a:gd name="T4" fmla="*/ 42 w 74"/>
                <a:gd name="T5" fmla="*/ 13 h 113"/>
                <a:gd name="T6" fmla="*/ 29 w 74"/>
                <a:gd name="T7" fmla="*/ 19 h 113"/>
                <a:gd name="T8" fmla="*/ 19 w 74"/>
                <a:gd name="T9" fmla="*/ 29 h 113"/>
                <a:gd name="T10" fmla="*/ 16 w 74"/>
                <a:gd name="T11" fmla="*/ 55 h 113"/>
                <a:gd name="T12" fmla="*/ 29 w 74"/>
                <a:gd name="T13" fmla="*/ 45 h 113"/>
                <a:gd name="T14" fmla="*/ 42 w 74"/>
                <a:gd name="T15" fmla="*/ 39 h 113"/>
                <a:gd name="T16" fmla="*/ 58 w 74"/>
                <a:gd name="T17" fmla="*/ 45 h 113"/>
                <a:gd name="T18" fmla="*/ 71 w 74"/>
                <a:gd name="T19" fmla="*/ 58 h 113"/>
                <a:gd name="T20" fmla="*/ 74 w 74"/>
                <a:gd name="T21" fmla="*/ 77 h 113"/>
                <a:gd name="T22" fmla="*/ 71 w 74"/>
                <a:gd name="T23" fmla="*/ 97 h 113"/>
                <a:gd name="T24" fmla="*/ 58 w 74"/>
                <a:gd name="T25" fmla="*/ 110 h 113"/>
                <a:gd name="T26" fmla="*/ 38 w 74"/>
                <a:gd name="T27" fmla="*/ 113 h 113"/>
                <a:gd name="T28" fmla="*/ 19 w 74"/>
                <a:gd name="T29" fmla="*/ 110 h 113"/>
                <a:gd name="T30" fmla="*/ 6 w 74"/>
                <a:gd name="T31" fmla="*/ 90 h 113"/>
                <a:gd name="T32" fmla="*/ 0 w 74"/>
                <a:gd name="T33" fmla="*/ 61 h 113"/>
                <a:gd name="T34" fmla="*/ 3 w 74"/>
                <a:gd name="T35" fmla="*/ 32 h 113"/>
                <a:gd name="T36" fmla="*/ 13 w 74"/>
                <a:gd name="T37" fmla="*/ 13 h 113"/>
                <a:gd name="T38" fmla="*/ 32 w 74"/>
                <a:gd name="T39" fmla="*/ 3 h 113"/>
                <a:gd name="T40" fmla="*/ 55 w 74"/>
                <a:gd name="T41" fmla="*/ 3 h 113"/>
                <a:gd name="T42" fmla="*/ 71 w 74"/>
                <a:gd name="T43" fmla="*/ 19 h 113"/>
                <a:gd name="T44" fmla="*/ 16 w 74"/>
                <a:gd name="T45" fmla="*/ 77 h 113"/>
                <a:gd name="T46" fmla="*/ 19 w 74"/>
                <a:gd name="T47" fmla="*/ 90 h 113"/>
                <a:gd name="T48" fmla="*/ 25 w 74"/>
                <a:gd name="T49" fmla="*/ 100 h 113"/>
                <a:gd name="T50" fmla="*/ 38 w 74"/>
                <a:gd name="T51" fmla="*/ 100 h 113"/>
                <a:gd name="T52" fmla="*/ 55 w 74"/>
                <a:gd name="T53" fmla="*/ 94 h 113"/>
                <a:gd name="T54" fmla="*/ 61 w 74"/>
                <a:gd name="T55" fmla="*/ 77 h 113"/>
                <a:gd name="T56" fmla="*/ 55 w 74"/>
                <a:gd name="T57" fmla="*/ 58 h 113"/>
                <a:gd name="T58" fmla="*/ 38 w 74"/>
                <a:gd name="T59" fmla="*/ 52 h 113"/>
                <a:gd name="T60" fmla="*/ 22 w 74"/>
                <a:gd name="T61" fmla="*/ 58 h 113"/>
                <a:gd name="T62" fmla="*/ 16 w 74"/>
                <a:gd name="T63" fmla="*/ 77 h 1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
                <a:gd name="T97" fmla="*/ 0 h 113"/>
                <a:gd name="T98" fmla="*/ 74 w 74"/>
                <a:gd name="T99" fmla="*/ 113 h 1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 h="113">
                  <a:moveTo>
                    <a:pt x="74" y="29"/>
                  </a:moveTo>
                  <a:lnTo>
                    <a:pt x="58" y="32"/>
                  </a:lnTo>
                  <a:lnTo>
                    <a:pt x="58" y="26"/>
                  </a:lnTo>
                  <a:lnTo>
                    <a:pt x="55" y="19"/>
                  </a:lnTo>
                  <a:lnTo>
                    <a:pt x="48" y="16"/>
                  </a:lnTo>
                  <a:lnTo>
                    <a:pt x="42" y="13"/>
                  </a:lnTo>
                  <a:lnTo>
                    <a:pt x="35" y="16"/>
                  </a:lnTo>
                  <a:lnTo>
                    <a:pt x="29" y="19"/>
                  </a:lnTo>
                  <a:lnTo>
                    <a:pt x="22" y="23"/>
                  </a:lnTo>
                  <a:lnTo>
                    <a:pt x="19" y="29"/>
                  </a:lnTo>
                  <a:lnTo>
                    <a:pt x="16" y="42"/>
                  </a:lnTo>
                  <a:lnTo>
                    <a:pt x="16" y="55"/>
                  </a:lnTo>
                  <a:lnTo>
                    <a:pt x="22" y="48"/>
                  </a:lnTo>
                  <a:lnTo>
                    <a:pt x="29" y="45"/>
                  </a:lnTo>
                  <a:lnTo>
                    <a:pt x="35" y="42"/>
                  </a:lnTo>
                  <a:lnTo>
                    <a:pt x="42" y="39"/>
                  </a:lnTo>
                  <a:lnTo>
                    <a:pt x="51" y="42"/>
                  </a:lnTo>
                  <a:lnTo>
                    <a:pt x="58" y="45"/>
                  </a:lnTo>
                  <a:lnTo>
                    <a:pt x="64" y="52"/>
                  </a:lnTo>
                  <a:lnTo>
                    <a:pt x="71" y="58"/>
                  </a:lnTo>
                  <a:lnTo>
                    <a:pt x="74" y="68"/>
                  </a:lnTo>
                  <a:lnTo>
                    <a:pt x="74" y="77"/>
                  </a:lnTo>
                  <a:lnTo>
                    <a:pt x="74" y="87"/>
                  </a:lnTo>
                  <a:lnTo>
                    <a:pt x="71" y="97"/>
                  </a:lnTo>
                  <a:lnTo>
                    <a:pt x="64" y="103"/>
                  </a:lnTo>
                  <a:lnTo>
                    <a:pt x="58" y="110"/>
                  </a:lnTo>
                  <a:lnTo>
                    <a:pt x="48" y="113"/>
                  </a:lnTo>
                  <a:lnTo>
                    <a:pt x="38" y="113"/>
                  </a:lnTo>
                  <a:lnTo>
                    <a:pt x="29" y="113"/>
                  </a:lnTo>
                  <a:lnTo>
                    <a:pt x="19" y="110"/>
                  </a:lnTo>
                  <a:lnTo>
                    <a:pt x="13" y="103"/>
                  </a:lnTo>
                  <a:lnTo>
                    <a:pt x="6" y="90"/>
                  </a:lnTo>
                  <a:lnTo>
                    <a:pt x="3" y="77"/>
                  </a:lnTo>
                  <a:lnTo>
                    <a:pt x="0" y="61"/>
                  </a:lnTo>
                  <a:lnTo>
                    <a:pt x="3" y="45"/>
                  </a:lnTo>
                  <a:lnTo>
                    <a:pt x="3" y="32"/>
                  </a:lnTo>
                  <a:lnTo>
                    <a:pt x="9" y="23"/>
                  </a:lnTo>
                  <a:lnTo>
                    <a:pt x="13" y="13"/>
                  </a:lnTo>
                  <a:lnTo>
                    <a:pt x="22" y="6"/>
                  </a:lnTo>
                  <a:lnTo>
                    <a:pt x="32" y="3"/>
                  </a:lnTo>
                  <a:lnTo>
                    <a:pt x="42" y="0"/>
                  </a:lnTo>
                  <a:lnTo>
                    <a:pt x="55" y="3"/>
                  </a:lnTo>
                  <a:lnTo>
                    <a:pt x="64" y="10"/>
                  </a:lnTo>
                  <a:lnTo>
                    <a:pt x="71" y="19"/>
                  </a:lnTo>
                  <a:lnTo>
                    <a:pt x="74" y="29"/>
                  </a:lnTo>
                  <a:close/>
                  <a:moveTo>
                    <a:pt x="16" y="77"/>
                  </a:moveTo>
                  <a:lnTo>
                    <a:pt x="16" y="84"/>
                  </a:lnTo>
                  <a:lnTo>
                    <a:pt x="19" y="90"/>
                  </a:lnTo>
                  <a:lnTo>
                    <a:pt x="22" y="94"/>
                  </a:lnTo>
                  <a:lnTo>
                    <a:pt x="25" y="100"/>
                  </a:lnTo>
                  <a:lnTo>
                    <a:pt x="32" y="100"/>
                  </a:lnTo>
                  <a:lnTo>
                    <a:pt x="38" y="100"/>
                  </a:lnTo>
                  <a:lnTo>
                    <a:pt x="48" y="100"/>
                  </a:lnTo>
                  <a:lnTo>
                    <a:pt x="55" y="94"/>
                  </a:lnTo>
                  <a:lnTo>
                    <a:pt x="58" y="87"/>
                  </a:lnTo>
                  <a:lnTo>
                    <a:pt x="61" y="77"/>
                  </a:lnTo>
                  <a:lnTo>
                    <a:pt x="58" y="68"/>
                  </a:lnTo>
                  <a:lnTo>
                    <a:pt x="55" y="58"/>
                  </a:lnTo>
                  <a:lnTo>
                    <a:pt x="48" y="55"/>
                  </a:lnTo>
                  <a:lnTo>
                    <a:pt x="38" y="52"/>
                  </a:lnTo>
                  <a:lnTo>
                    <a:pt x="29" y="55"/>
                  </a:lnTo>
                  <a:lnTo>
                    <a:pt x="22" y="58"/>
                  </a:lnTo>
                  <a:lnTo>
                    <a:pt x="16" y="68"/>
                  </a:lnTo>
                  <a:lnTo>
                    <a:pt x="16"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92" name="Line 2086"/>
            <p:cNvSpPr>
              <a:spLocks noChangeShapeType="1"/>
            </p:cNvSpPr>
            <p:nvPr/>
          </p:nvSpPr>
          <p:spPr bwMode="auto">
            <a:xfrm>
              <a:off x="913" y="2340"/>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93" name="Line 2087"/>
            <p:cNvSpPr>
              <a:spLocks noChangeShapeType="1"/>
            </p:cNvSpPr>
            <p:nvPr/>
          </p:nvSpPr>
          <p:spPr bwMode="auto">
            <a:xfrm>
              <a:off x="913" y="2079"/>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94" name="Freeform 2088"/>
            <p:cNvSpPr>
              <a:spLocks noEditPoints="1"/>
            </p:cNvSpPr>
            <p:nvPr/>
          </p:nvSpPr>
          <p:spPr bwMode="auto">
            <a:xfrm>
              <a:off x="739" y="2018"/>
              <a:ext cx="74" cy="113"/>
            </a:xfrm>
            <a:custGeom>
              <a:avLst/>
              <a:gdLst>
                <a:gd name="T0" fmla="*/ 58 w 74"/>
                <a:gd name="T1" fmla="*/ 32 h 113"/>
                <a:gd name="T2" fmla="*/ 55 w 74"/>
                <a:gd name="T3" fmla="*/ 19 h 113"/>
                <a:gd name="T4" fmla="*/ 42 w 74"/>
                <a:gd name="T5" fmla="*/ 13 h 113"/>
                <a:gd name="T6" fmla="*/ 29 w 74"/>
                <a:gd name="T7" fmla="*/ 16 h 113"/>
                <a:gd name="T8" fmla="*/ 19 w 74"/>
                <a:gd name="T9" fmla="*/ 29 h 113"/>
                <a:gd name="T10" fmla="*/ 16 w 74"/>
                <a:gd name="T11" fmla="*/ 55 h 113"/>
                <a:gd name="T12" fmla="*/ 29 w 74"/>
                <a:gd name="T13" fmla="*/ 42 h 113"/>
                <a:gd name="T14" fmla="*/ 42 w 74"/>
                <a:gd name="T15" fmla="*/ 38 h 113"/>
                <a:gd name="T16" fmla="*/ 58 w 74"/>
                <a:gd name="T17" fmla="*/ 45 h 113"/>
                <a:gd name="T18" fmla="*/ 71 w 74"/>
                <a:gd name="T19" fmla="*/ 58 h 113"/>
                <a:gd name="T20" fmla="*/ 74 w 74"/>
                <a:gd name="T21" fmla="*/ 74 h 113"/>
                <a:gd name="T22" fmla="*/ 71 w 74"/>
                <a:gd name="T23" fmla="*/ 96 h 113"/>
                <a:gd name="T24" fmla="*/ 58 w 74"/>
                <a:gd name="T25" fmla="*/ 109 h 113"/>
                <a:gd name="T26" fmla="*/ 38 w 74"/>
                <a:gd name="T27" fmla="*/ 113 h 113"/>
                <a:gd name="T28" fmla="*/ 19 w 74"/>
                <a:gd name="T29" fmla="*/ 109 h 113"/>
                <a:gd name="T30" fmla="*/ 6 w 74"/>
                <a:gd name="T31" fmla="*/ 90 h 113"/>
                <a:gd name="T32" fmla="*/ 0 w 74"/>
                <a:gd name="T33" fmla="*/ 61 h 113"/>
                <a:gd name="T34" fmla="*/ 3 w 74"/>
                <a:gd name="T35" fmla="*/ 32 h 113"/>
                <a:gd name="T36" fmla="*/ 13 w 74"/>
                <a:gd name="T37" fmla="*/ 13 h 113"/>
                <a:gd name="T38" fmla="*/ 32 w 74"/>
                <a:gd name="T39" fmla="*/ 3 h 113"/>
                <a:gd name="T40" fmla="*/ 55 w 74"/>
                <a:gd name="T41" fmla="*/ 3 h 113"/>
                <a:gd name="T42" fmla="*/ 71 w 74"/>
                <a:gd name="T43" fmla="*/ 19 h 113"/>
                <a:gd name="T44" fmla="*/ 16 w 74"/>
                <a:gd name="T45" fmla="*/ 74 h 113"/>
                <a:gd name="T46" fmla="*/ 19 w 74"/>
                <a:gd name="T47" fmla="*/ 87 h 113"/>
                <a:gd name="T48" fmla="*/ 25 w 74"/>
                <a:gd name="T49" fmla="*/ 96 h 113"/>
                <a:gd name="T50" fmla="*/ 38 w 74"/>
                <a:gd name="T51" fmla="*/ 100 h 113"/>
                <a:gd name="T52" fmla="*/ 55 w 74"/>
                <a:gd name="T53" fmla="*/ 93 h 113"/>
                <a:gd name="T54" fmla="*/ 61 w 74"/>
                <a:gd name="T55" fmla="*/ 77 h 113"/>
                <a:gd name="T56" fmla="*/ 55 w 74"/>
                <a:gd name="T57" fmla="*/ 58 h 113"/>
                <a:gd name="T58" fmla="*/ 38 w 74"/>
                <a:gd name="T59" fmla="*/ 51 h 113"/>
                <a:gd name="T60" fmla="*/ 22 w 74"/>
                <a:gd name="T61" fmla="*/ 58 h 113"/>
                <a:gd name="T62" fmla="*/ 16 w 74"/>
                <a:gd name="T63" fmla="*/ 74 h 1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
                <a:gd name="T97" fmla="*/ 0 h 113"/>
                <a:gd name="T98" fmla="*/ 74 w 74"/>
                <a:gd name="T99" fmla="*/ 113 h 1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 h="113">
                  <a:moveTo>
                    <a:pt x="74" y="29"/>
                  </a:moveTo>
                  <a:lnTo>
                    <a:pt x="58" y="32"/>
                  </a:lnTo>
                  <a:lnTo>
                    <a:pt x="58" y="26"/>
                  </a:lnTo>
                  <a:lnTo>
                    <a:pt x="55" y="19"/>
                  </a:lnTo>
                  <a:lnTo>
                    <a:pt x="48" y="16"/>
                  </a:lnTo>
                  <a:lnTo>
                    <a:pt x="42" y="13"/>
                  </a:lnTo>
                  <a:lnTo>
                    <a:pt x="35" y="16"/>
                  </a:lnTo>
                  <a:lnTo>
                    <a:pt x="29" y="16"/>
                  </a:lnTo>
                  <a:lnTo>
                    <a:pt x="22" y="22"/>
                  </a:lnTo>
                  <a:lnTo>
                    <a:pt x="19" y="29"/>
                  </a:lnTo>
                  <a:lnTo>
                    <a:pt x="16" y="38"/>
                  </a:lnTo>
                  <a:lnTo>
                    <a:pt x="16" y="55"/>
                  </a:lnTo>
                  <a:lnTo>
                    <a:pt x="22" y="48"/>
                  </a:lnTo>
                  <a:lnTo>
                    <a:pt x="29" y="42"/>
                  </a:lnTo>
                  <a:lnTo>
                    <a:pt x="35" y="42"/>
                  </a:lnTo>
                  <a:lnTo>
                    <a:pt x="42" y="38"/>
                  </a:lnTo>
                  <a:lnTo>
                    <a:pt x="51" y="42"/>
                  </a:lnTo>
                  <a:lnTo>
                    <a:pt x="58" y="45"/>
                  </a:lnTo>
                  <a:lnTo>
                    <a:pt x="64" y="48"/>
                  </a:lnTo>
                  <a:lnTo>
                    <a:pt x="71" y="58"/>
                  </a:lnTo>
                  <a:lnTo>
                    <a:pt x="74" y="64"/>
                  </a:lnTo>
                  <a:lnTo>
                    <a:pt x="74" y="74"/>
                  </a:lnTo>
                  <a:lnTo>
                    <a:pt x="74" y="87"/>
                  </a:lnTo>
                  <a:lnTo>
                    <a:pt x="71" y="96"/>
                  </a:lnTo>
                  <a:lnTo>
                    <a:pt x="64" y="103"/>
                  </a:lnTo>
                  <a:lnTo>
                    <a:pt x="58" y="109"/>
                  </a:lnTo>
                  <a:lnTo>
                    <a:pt x="48" y="113"/>
                  </a:lnTo>
                  <a:lnTo>
                    <a:pt x="38" y="113"/>
                  </a:lnTo>
                  <a:lnTo>
                    <a:pt x="29" y="113"/>
                  </a:lnTo>
                  <a:lnTo>
                    <a:pt x="19" y="109"/>
                  </a:lnTo>
                  <a:lnTo>
                    <a:pt x="13" y="100"/>
                  </a:lnTo>
                  <a:lnTo>
                    <a:pt x="6" y="90"/>
                  </a:lnTo>
                  <a:lnTo>
                    <a:pt x="3" y="77"/>
                  </a:lnTo>
                  <a:lnTo>
                    <a:pt x="0" y="61"/>
                  </a:lnTo>
                  <a:lnTo>
                    <a:pt x="3" y="45"/>
                  </a:lnTo>
                  <a:lnTo>
                    <a:pt x="3" y="32"/>
                  </a:lnTo>
                  <a:lnTo>
                    <a:pt x="9" y="22"/>
                  </a:lnTo>
                  <a:lnTo>
                    <a:pt x="13" y="13"/>
                  </a:lnTo>
                  <a:lnTo>
                    <a:pt x="22" y="6"/>
                  </a:lnTo>
                  <a:lnTo>
                    <a:pt x="32" y="3"/>
                  </a:lnTo>
                  <a:lnTo>
                    <a:pt x="42" y="0"/>
                  </a:lnTo>
                  <a:lnTo>
                    <a:pt x="55" y="3"/>
                  </a:lnTo>
                  <a:lnTo>
                    <a:pt x="64" y="9"/>
                  </a:lnTo>
                  <a:lnTo>
                    <a:pt x="71" y="19"/>
                  </a:lnTo>
                  <a:lnTo>
                    <a:pt x="74" y="29"/>
                  </a:lnTo>
                  <a:close/>
                  <a:moveTo>
                    <a:pt x="16" y="74"/>
                  </a:moveTo>
                  <a:lnTo>
                    <a:pt x="16" y="80"/>
                  </a:lnTo>
                  <a:lnTo>
                    <a:pt x="19" y="87"/>
                  </a:lnTo>
                  <a:lnTo>
                    <a:pt x="22" y="93"/>
                  </a:lnTo>
                  <a:lnTo>
                    <a:pt x="25" y="96"/>
                  </a:lnTo>
                  <a:lnTo>
                    <a:pt x="32" y="100"/>
                  </a:lnTo>
                  <a:lnTo>
                    <a:pt x="38" y="100"/>
                  </a:lnTo>
                  <a:lnTo>
                    <a:pt x="48" y="100"/>
                  </a:lnTo>
                  <a:lnTo>
                    <a:pt x="55" y="93"/>
                  </a:lnTo>
                  <a:lnTo>
                    <a:pt x="58" y="87"/>
                  </a:lnTo>
                  <a:lnTo>
                    <a:pt x="61" y="77"/>
                  </a:lnTo>
                  <a:lnTo>
                    <a:pt x="58" y="67"/>
                  </a:lnTo>
                  <a:lnTo>
                    <a:pt x="55" y="58"/>
                  </a:lnTo>
                  <a:lnTo>
                    <a:pt x="48" y="55"/>
                  </a:lnTo>
                  <a:lnTo>
                    <a:pt x="38" y="51"/>
                  </a:lnTo>
                  <a:lnTo>
                    <a:pt x="29" y="55"/>
                  </a:lnTo>
                  <a:lnTo>
                    <a:pt x="22" y="58"/>
                  </a:lnTo>
                  <a:lnTo>
                    <a:pt x="16" y="67"/>
                  </a:lnTo>
                  <a:lnTo>
                    <a:pt x="16"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95" name="Line 2089"/>
            <p:cNvSpPr>
              <a:spLocks noChangeShapeType="1"/>
            </p:cNvSpPr>
            <p:nvPr/>
          </p:nvSpPr>
          <p:spPr bwMode="auto">
            <a:xfrm>
              <a:off x="913" y="2079"/>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96" name="Line 2090"/>
            <p:cNvSpPr>
              <a:spLocks noChangeShapeType="1"/>
            </p:cNvSpPr>
            <p:nvPr/>
          </p:nvSpPr>
          <p:spPr bwMode="auto">
            <a:xfrm>
              <a:off x="913" y="1815"/>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97" name="Freeform 2091"/>
            <p:cNvSpPr>
              <a:spLocks noEditPoints="1"/>
            </p:cNvSpPr>
            <p:nvPr/>
          </p:nvSpPr>
          <p:spPr bwMode="auto">
            <a:xfrm>
              <a:off x="739" y="1756"/>
              <a:ext cx="74" cy="113"/>
            </a:xfrm>
            <a:custGeom>
              <a:avLst/>
              <a:gdLst>
                <a:gd name="T0" fmla="*/ 58 w 74"/>
                <a:gd name="T1" fmla="*/ 29 h 113"/>
                <a:gd name="T2" fmla="*/ 55 w 74"/>
                <a:gd name="T3" fmla="*/ 20 h 113"/>
                <a:gd name="T4" fmla="*/ 42 w 74"/>
                <a:gd name="T5" fmla="*/ 13 h 113"/>
                <a:gd name="T6" fmla="*/ 29 w 74"/>
                <a:gd name="T7" fmla="*/ 17 h 113"/>
                <a:gd name="T8" fmla="*/ 19 w 74"/>
                <a:gd name="T9" fmla="*/ 29 h 113"/>
                <a:gd name="T10" fmla="*/ 16 w 74"/>
                <a:gd name="T11" fmla="*/ 52 h 113"/>
                <a:gd name="T12" fmla="*/ 29 w 74"/>
                <a:gd name="T13" fmla="*/ 42 h 113"/>
                <a:gd name="T14" fmla="*/ 42 w 74"/>
                <a:gd name="T15" fmla="*/ 39 h 113"/>
                <a:gd name="T16" fmla="*/ 58 w 74"/>
                <a:gd name="T17" fmla="*/ 42 h 113"/>
                <a:gd name="T18" fmla="*/ 71 w 74"/>
                <a:gd name="T19" fmla="*/ 55 h 113"/>
                <a:gd name="T20" fmla="*/ 74 w 74"/>
                <a:gd name="T21" fmla="*/ 75 h 113"/>
                <a:gd name="T22" fmla="*/ 71 w 74"/>
                <a:gd name="T23" fmla="*/ 94 h 113"/>
                <a:gd name="T24" fmla="*/ 58 w 74"/>
                <a:gd name="T25" fmla="*/ 107 h 113"/>
                <a:gd name="T26" fmla="*/ 38 w 74"/>
                <a:gd name="T27" fmla="*/ 113 h 113"/>
                <a:gd name="T28" fmla="*/ 19 w 74"/>
                <a:gd name="T29" fmla="*/ 107 h 113"/>
                <a:gd name="T30" fmla="*/ 6 w 74"/>
                <a:gd name="T31" fmla="*/ 91 h 113"/>
                <a:gd name="T32" fmla="*/ 0 w 74"/>
                <a:gd name="T33" fmla="*/ 59 h 113"/>
                <a:gd name="T34" fmla="*/ 3 w 74"/>
                <a:gd name="T35" fmla="*/ 33 h 113"/>
                <a:gd name="T36" fmla="*/ 13 w 74"/>
                <a:gd name="T37" fmla="*/ 13 h 113"/>
                <a:gd name="T38" fmla="*/ 32 w 74"/>
                <a:gd name="T39" fmla="*/ 0 h 113"/>
                <a:gd name="T40" fmla="*/ 55 w 74"/>
                <a:gd name="T41" fmla="*/ 0 h 113"/>
                <a:gd name="T42" fmla="*/ 71 w 74"/>
                <a:gd name="T43" fmla="*/ 17 h 113"/>
                <a:gd name="T44" fmla="*/ 16 w 74"/>
                <a:gd name="T45" fmla="*/ 75 h 113"/>
                <a:gd name="T46" fmla="*/ 19 w 74"/>
                <a:gd name="T47" fmla="*/ 88 h 113"/>
                <a:gd name="T48" fmla="*/ 25 w 74"/>
                <a:gd name="T49" fmla="*/ 97 h 113"/>
                <a:gd name="T50" fmla="*/ 38 w 74"/>
                <a:gd name="T51" fmla="*/ 100 h 113"/>
                <a:gd name="T52" fmla="*/ 55 w 74"/>
                <a:gd name="T53" fmla="*/ 94 h 113"/>
                <a:gd name="T54" fmla="*/ 61 w 74"/>
                <a:gd name="T55" fmla="*/ 75 h 113"/>
                <a:gd name="T56" fmla="*/ 55 w 74"/>
                <a:gd name="T57" fmla="*/ 59 h 113"/>
                <a:gd name="T58" fmla="*/ 38 w 74"/>
                <a:gd name="T59" fmla="*/ 52 h 113"/>
                <a:gd name="T60" fmla="*/ 22 w 74"/>
                <a:gd name="T61" fmla="*/ 59 h 113"/>
                <a:gd name="T62" fmla="*/ 16 w 74"/>
                <a:gd name="T63" fmla="*/ 75 h 1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
                <a:gd name="T97" fmla="*/ 0 h 113"/>
                <a:gd name="T98" fmla="*/ 74 w 74"/>
                <a:gd name="T99" fmla="*/ 113 h 1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 h="113">
                  <a:moveTo>
                    <a:pt x="74" y="29"/>
                  </a:moveTo>
                  <a:lnTo>
                    <a:pt x="58" y="29"/>
                  </a:lnTo>
                  <a:lnTo>
                    <a:pt x="58" y="23"/>
                  </a:lnTo>
                  <a:lnTo>
                    <a:pt x="55" y="20"/>
                  </a:lnTo>
                  <a:lnTo>
                    <a:pt x="48" y="13"/>
                  </a:lnTo>
                  <a:lnTo>
                    <a:pt x="42" y="13"/>
                  </a:lnTo>
                  <a:lnTo>
                    <a:pt x="35" y="13"/>
                  </a:lnTo>
                  <a:lnTo>
                    <a:pt x="29" y="17"/>
                  </a:lnTo>
                  <a:lnTo>
                    <a:pt x="22" y="23"/>
                  </a:lnTo>
                  <a:lnTo>
                    <a:pt x="19" y="29"/>
                  </a:lnTo>
                  <a:lnTo>
                    <a:pt x="16" y="39"/>
                  </a:lnTo>
                  <a:lnTo>
                    <a:pt x="16" y="52"/>
                  </a:lnTo>
                  <a:lnTo>
                    <a:pt x="22" y="46"/>
                  </a:lnTo>
                  <a:lnTo>
                    <a:pt x="29" y="42"/>
                  </a:lnTo>
                  <a:lnTo>
                    <a:pt x="35" y="39"/>
                  </a:lnTo>
                  <a:lnTo>
                    <a:pt x="42" y="39"/>
                  </a:lnTo>
                  <a:lnTo>
                    <a:pt x="51" y="39"/>
                  </a:lnTo>
                  <a:lnTo>
                    <a:pt x="58" y="42"/>
                  </a:lnTo>
                  <a:lnTo>
                    <a:pt x="64" y="49"/>
                  </a:lnTo>
                  <a:lnTo>
                    <a:pt x="71" y="55"/>
                  </a:lnTo>
                  <a:lnTo>
                    <a:pt x="74" y="65"/>
                  </a:lnTo>
                  <a:lnTo>
                    <a:pt x="74" y="75"/>
                  </a:lnTo>
                  <a:lnTo>
                    <a:pt x="74" y="84"/>
                  </a:lnTo>
                  <a:lnTo>
                    <a:pt x="71" y="94"/>
                  </a:lnTo>
                  <a:lnTo>
                    <a:pt x="64" y="104"/>
                  </a:lnTo>
                  <a:lnTo>
                    <a:pt x="58" y="107"/>
                  </a:lnTo>
                  <a:lnTo>
                    <a:pt x="48" y="113"/>
                  </a:lnTo>
                  <a:lnTo>
                    <a:pt x="38" y="113"/>
                  </a:lnTo>
                  <a:lnTo>
                    <a:pt x="29" y="110"/>
                  </a:lnTo>
                  <a:lnTo>
                    <a:pt x="19" y="107"/>
                  </a:lnTo>
                  <a:lnTo>
                    <a:pt x="13" y="100"/>
                  </a:lnTo>
                  <a:lnTo>
                    <a:pt x="6" y="91"/>
                  </a:lnTo>
                  <a:lnTo>
                    <a:pt x="3" y="78"/>
                  </a:lnTo>
                  <a:lnTo>
                    <a:pt x="0" y="59"/>
                  </a:lnTo>
                  <a:lnTo>
                    <a:pt x="3" y="46"/>
                  </a:lnTo>
                  <a:lnTo>
                    <a:pt x="3" y="33"/>
                  </a:lnTo>
                  <a:lnTo>
                    <a:pt x="9" y="20"/>
                  </a:lnTo>
                  <a:lnTo>
                    <a:pt x="13" y="13"/>
                  </a:lnTo>
                  <a:lnTo>
                    <a:pt x="22" y="7"/>
                  </a:lnTo>
                  <a:lnTo>
                    <a:pt x="32" y="0"/>
                  </a:lnTo>
                  <a:lnTo>
                    <a:pt x="42" y="0"/>
                  </a:lnTo>
                  <a:lnTo>
                    <a:pt x="55" y="0"/>
                  </a:lnTo>
                  <a:lnTo>
                    <a:pt x="64" y="7"/>
                  </a:lnTo>
                  <a:lnTo>
                    <a:pt x="71" y="17"/>
                  </a:lnTo>
                  <a:lnTo>
                    <a:pt x="74" y="29"/>
                  </a:lnTo>
                  <a:close/>
                  <a:moveTo>
                    <a:pt x="16" y="75"/>
                  </a:moveTo>
                  <a:lnTo>
                    <a:pt x="16" y="81"/>
                  </a:lnTo>
                  <a:lnTo>
                    <a:pt x="19" y="88"/>
                  </a:lnTo>
                  <a:lnTo>
                    <a:pt x="22" y="94"/>
                  </a:lnTo>
                  <a:lnTo>
                    <a:pt x="25" y="97"/>
                  </a:lnTo>
                  <a:lnTo>
                    <a:pt x="32" y="100"/>
                  </a:lnTo>
                  <a:lnTo>
                    <a:pt x="38" y="100"/>
                  </a:lnTo>
                  <a:lnTo>
                    <a:pt x="48" y="97"/>
                  </a:lnTo>
                  <a:lnTo>
                    <a:pt x="55" y="94"/>
                  </a:lnTo>
                  <a:lnTo>
                    <a:pt x="58" y="84"/>
                  </a:lnTo>
                  <a:lnTo>
                    <a:pt x="61" y="75"/>
                  </a:lnTo>
                  <a:lnTo>
                    <a:pt x="58" y="65"/>
                  </a:lnTo>
                  <a:lnTo>
                    <a:pt x="55" y="59"/>
                  </a:lnTo>
                  <a:lnTo>
                    <a:pt x="48" y="52"/>
                  </a:lnTo>
                  <a:lnTo>
                    <a:pt x="38" y="52"/>
                  </a:lnTo>
                  <a:lnTo>
                    <a:pt x="29" y="52"/>
                  </a:lnTo>
                  <a:lnTo>
                    <a:pt x="22" y="59"/>
                  </a:lnTo>
                  <a:lnTo>
                    <a:pt x="16" y="65"/>
                  </a:lnTo>
                  <a:lnTo>
                    <a:pt x="16" y="75"/>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798" name="Line 2092"/>
            <p:cNvSpPr>
              <a:spLocks noChangeShapeType="1"/>
            </p:cNvSpPr>
            <p:nvPr/>
          </p:nvSpPr>
          <p:spPr bwMode="auto">
            <a:xfrm>
              <a:off x="913" y="1815"/>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799" name="Line 2093"/>
            <p:cNvSpPr>
              <a:spLocks noChangeShapeType="1"/>
            </p:cNvSpPr>
            <p:nvPr/>
          </p:nvSpPr>
          <p:spPr bwMode="auto">
            <a:xfrm>
              <a:off x="913" y="1553"/>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800" name="Freeform 2094"/>
            <p:cNvSpPr>
              <a:spLocks noEditPoints="1"/>
            </p:cNvSpPr>
            <p:nvPr/>
          </p:nvSpPr>
          <p:spPr bwMode="auto">
            <a:xfrm>
              <a:off x="739" y="1495"/>
              <a:ext cx="74" cy="113"/>
            </a:xfrm>
            <a:custGeom>
              <a:avLst/>
              <a:gdLst>
                <a:gd name="T0" fmla="*/ 58 w 74"/>
                <a:gd name="T1" fmla="*/ 29 h 113"/>
                <a:gd name="T2" fmla="*/ 55 w 74"/>
                <a:gd name="T3" fmla="*/ 20 h 113"/>
                <a:gd name="T4" fmla="*/ 42 w 74"/>
                <a:gd name="T5" fmla="*/ 13 h 113"/>
                <a:gd name="T6" fmla="*/ 29 w 74"/>
                <a:gd name="T7" fmla="*/ 16 h 113"/>
                <a:gd name="T8" fmla="*/ 19 w 74"/>
                <a:gd name="T9" fmla="*/ 29 h 113"/>
                <a:gd name="T10" fmla="*/ 16 w 74"/>
                <a:gd name="T11" fmla="*/ 52 h 113"/>
                <a:gd name="T12" fmla="*/ 29 w 74"/>
                <a:gd name="T13" fmla="*/ 42 h 113"/>
                <a:gd name="T14" fmla="*/ 42 w 74"/>
                <a:gd name="T15" fmla="*/ 39 h 113"/>
                <a:gd name="T16" fmla="*/ 58 w 74"/>
                <a:gd name="T17" fmla="*/ 42 h 113"/>
                <a:gd name="T18" fmla="*/ 71 w 74"/>
                <a:gd name="T19" fmla="*/ 55 h 113"/>
                <a:gd name="T20" fmla="*/ 74 w 74"/>
                <a:gd name="T21" fmla="*/ 74 h 113"/>
                <a:gd name="T22" fmla="*/ 71 w 74"/>
                <a:gd name="T23" fmla="*/ 94 h 113"/>
                <a:gd name="T24" fmla="*/ 58 w 74"/>
                <a:gd name="T25" fmla="*/ 107 h 113"/>
                <a:gd name="T26" fmla="*/ 38 w 74"/>
                <a:gd name="T27" fmla="*/ 113 h 113"/>
                <a:gd name="T28" fmla="*/ 19 w 74"/>
                <a:gd name="T29" fmla="*/ 107 h 113"/>
                <a:gd name="T30" fmla="*/ 6 w 74"/>
                <a:gd name="T31" fmla="*/ 90 h 113"/>
                <a:gd name="T32" fmla="*/ 0 w 74"/>
                <a:gd name="T33" fmla="*/ 58 h 113"/>
                <a:gd name="T34" fmla="*/ 3 w 74"/>
                <a:gd name="T35" fmla="*/ 29 h 113"/>
                <a:gd name="T36" fmla="*/ 13 w 74"/>
                <a:gd name="T37" fmla="*/ 13 h 113"/>
                <a:gd name="T38" fmla="*/ 32 w 74"/>
                <a:gd name="T39" fmla="*/ 0 h 113"/>
                <a:gd name="T40" fmla="*/ 55 w 74"/>
                <a:gd name="T41" fmla="*/ 0 h 113"/>
                <a:gd name="T42" fmla="*/ 71 w 74"/>
                <a:gd name="T43" fmla="*/ 16 h 113"/>
                <a:gd name="T44" fmla="*/ 16 w 74"/>
                <a:gd name="T45" fmla="*/ 74 h 113"/>
                <a:gd name="T46" fmla="*/ 19 w 74"/>
                <a:gd name="T47" fmla="*/ 87 h 113"/>
                <a:gd name="T48" fmla="*/ 25 w 74"/>
                <a:gd name="T49" fmla="*/ 97 h 113"/>
                <a:gd name="T50" fmla="*/ 38 w 74"/>
                <a:gd name="T51" fmla="*/ 100 h 113"/>
                <a:gd name="T52" fmla="*/ 55 w 74"/>
                <a:gd name="T53" fmla="*/ 94 h 113"/>
                <a:gd name="T54" fmla="*/ 61 w 74"/>
                <a:gd name="T55" fmla="*/ 74 h 113"/>
                <a:gd name="T56" fmla="*/ 55 w 74"/>
                <a:gd name="T57" fmla="*/ 58 h 113"/>
                <a:gd name="T58" fmla="*/ 38 w 74"/>
                <a:gd name="T59" fmla="*/ 52 h 113"/>
                <a:gd name="T60" fmla="*/ 22 w 74"/>
                <a:gd name="T61" fmla="*/ 58 h 113"/>
                <a:gd name="T62" fmla="*/ 16 w 74"/>
                <a:gd name="T63" fmla="*/ 74 h 1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
                <a:gd name="T97" fmla="*/ 0 h 113"/>
                <a:gd name="T98" fmla="*/ 74 w 74"/>
                <a:gd name="T99" fmla="*/ 113 h 1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 h="113">
                  <a:moveTo>
                    <a:pt x="74" y="29"/>
                  </a:moveTo>
                  <a:lnTo>
                    <a:pt x="58" y="29"/>
                  </a:lnTo>
                  <a:lnTo>
                    <a:pt x="58" y="23"/>
                  </a:lnTo>
                  <a:lnTo>
                    <a:pt x="55" y="20"/>
                  </a:lnTo>
                  <a:lnTo>
                    <a:pt x="48" y="13"/>
                  </a:lnTo>
                  <a:lnTo>
                    <a:pt x="42" y="13"/>
                  </a:lnTo>
                  <a:lnTo>
                    <a:pt x="35" y="13"/>
                  </a:lnTo>
                  <a:lnTo>
                    <a:pt x="29" y="16"/>
                  </a:lnTo>
                  <a:lnTo>
                    <a:pt x="22" y="20"/>
                  </a:lnTo>
                  <a:lnTo>
                    <a:pt x="19" y="29"/>
                  </a:lnTo>
                  <a:lnTo>
                    <a:pt x="16" y="39"/>
                  </a:lnTo>
                  <a:lnTo>
                    <a:pt x="16" y="52"/>
                  </a:lnTo>
                  <a:lnTo>
                    <a:pt x="22" y="45"/>
                  </a:lnTo>
                  <a:lnTo>
                    <a:pt x="29" y="42"/>
                  </a:lnTo>
                  <a:lnTo>
                    <a:pt x="35" y="39"/>
                  </a:lnTo>
                  <a:lnTo>
                    <a:pt x="42" y="39"/>
                  </a:lnTo>
                  <a:lnTo>
                    <a:pt x="51" y="39"/>
                  </a:lnTo>
                  <a:lnTo>
                    <a:pt x="58" y="42"/>
                  </a:lnTo>
                  <a:lnTo>
                    <a:pt x="64" y="49"/>
                  </a:lnTo>
                  <a:lnTo>
                    <a:pt x="71" y="55"/>
                  </a:lnTo>
                  <a:lnTo>
                    <a:pt x="74" y="65"/>
                  </a:lnTo>
                  <a:lnTo>
                    <a:pt x="74" y="74"/>
                  </a:lnTo>
                  <a:lnTo>
                    <a:pt x="74" y="84"/>
                  </a:lnTo>
                  <a:lnTo>
                    <a:pt x="71" y="94"/>
                  </a:lnTo>
                  <a:lnTo>
                    <a:pt x="64" y="100"/>
                  </a:lnTo>
                  <a:lnTo>
                    <a:pt x="58" y="107"/>
                  </a:lnTo>
                  <a:lnTo>
                    <a:pt x="48" y="110"/>
                  </a:lnTo>
                  <a:lnTo>
                    <a:pt x="38" y="113"/>
                  </a:lnTo>
                  <a:lnTo>
                    <a:pt x="29" y="110"/>
                  </a:lnTo>
                  <a:lnTo>
                    <a:pt x="19" y="107"/>
                  </a:lnTo>
                  <a:lnTo>
                    <a:pt x="13" y="100"/>
                  </a:lnTo>
                  <a:lnTo>
                    <a:pt x="6" y="90"/>
                  </a:lnTo>
                  <a:lnTo>
                    <a:pt x="3" y="74"/>
                  </a:lnTo>
                  <a:lnTo>
                    <a:pt x="0" y="58"/>
                  </a:lnTo>
                  <a:lnTo>
                    <a:pt x="3" y="42"/>
                  </a:lnTo>
                  <a:lnTo>
                    <a:pt x="3" y="29"/>
                  </a:lnTo>
                  <a:lnTo>
                    <a:pt x="9" y="20"/>
                  </a:lnTo>
                  <a:lnTo>
                    <a:pt x="13" y="13"/>
                  </a:lnTo>
                  <a:lnTo>
                    <a:pt x="22" y="3"/>
                  </a:lnTo>
                  <a:lnTo>
                    <a:pt x="32" y="0"/>
                  </a:lnTo>
                  <a:lnTo>
                    <a:pt x="42" y="0"/>
                  </a:lnTo>
                  <a:lnTo>
                    <a:pt x="55" y="0"/>
                  </a:lnTo>
                  <a:lnTo>
                    <a:pt x="64" y="7"/>
                  </a:lnTo>
                  <a:lnTo>
                    <a:pt x="71" y="16"/>
                  </a:lnTo>
                  <a:lnTo>
                    <a:pt x="74" y="29"/>
                  </a:lnTo>
                  <a:close/>
                  <a:moveTo>
                    <a:pt x="16" y="74"/>
                  </a:moveTo>
                  <a:lnTo>
                    <a:pt x="16" y="81"/>
                  </a:lnTo>
                  <a:lnTo>
                    <a:pt x="19" y="87"/>
                  </a:lnTo>
                  <a:lnTo>
                    <a:pt x="22" y="90"/>
                  </a:lnTo>
                  <a:lnTo>
                    <a:pt x="25" y="97"/>
                  </a:lnTo>
                  <a:lnTo>
                    <a:pt x="32" y="97"/>
                  </a:lnTo>
                  <a:lnTo>
                    <a:pt x="38" y="100"/>
                  </a:lnTo>
                  <a:lnTo>
                    <a:pt x="48" y="97"/>
                  </a:lnTo>
                  <a:lnTo>
                    <a:pt x="55" y="94"/>
                  </a:lnTo>
                  <a:lnTo>
                    <a:pt x="58" y="84"/>
                  </a:lnTo>
                  <a:lnTo>
                    <a:pt x="61" y="74"/>
                  </a:lnTo>
                  <a:lnTo>
                    <a:pt x="58" y="65"/>
                  </a:lnTo>
                  <a:lnTo>
                    <a:pt x="55" y="58"/>
                  </a:lnTo>
                  <a:lnTo>
                    <a:pt x="48" y="52"/>
                  </a:lnTo>
                  <a:lnTo>
                    <a:pt x="38" y="52"/>
                  </a:lnTo>
                  <a:lnTo>
                    <a:pt x="29" y="52"/>
                  </a:lnTo>
                  <a:lnTo>
                    <a:pt x="22" y="58"/>
                  </a:lnTo>
                  <a:lnTo>
                    <a:pt x="16" y="65"/>
                  </a:lnTo>
                  <a:lnTo>
                    <a:pt x="16" y="74"/>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01" name="Line 2095"/>
            <p:cNvSpPr>
              <a:spLocks noChangeShapeType="1"/>
            </p:cNvSpPr>
            <p:nvPr/>
          </p:nvSpPr>
          <p:spPr bwMode="auto">
            <a:xfrm>
              <a:off x="913" y="1553"/>
              <a:ext cx="42" cy="1"/>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802" name="Line 2096"/>
            <p:cNvSpPr>
              <a:spLocks noChangeShapeType="1"/>
            </p:cNvSpPr>
            <p:nvPr/>
          </p:nvSpPr>
          <p:spPr bwMode="auto">
            <a:xfrm>
              <a:off x="1361"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803" name="Line 2097"/>
            <p:cNvSpPr>
              <a:spLocks noChangeShapeType="1"/>
            </p:cNvSpPr>
            <p:nvPr/>
          </p:nvSpPr>
          <p:spPr bwMode="auto">
            <a:xfrm>
              <a:off x="1361"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804" name="Line 2098"/>
            <p:cNvSpPr>
              <a:spLocks noChangeShapeType="1"/>
            </p:cNvSpPr>
            <p:nvPr/>
          </p:nvSpPr>
          <p:spPr bwMode="auto">
            <a:xfrm>
              <a:off x="1919"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805" name="Line 2099"/>
            <p:cNvSpPr>
              <a:spLocks noChangeShapeType="1"/>
            </p:cNvSpPr>
            <p:nvPr/>
          </p:nvSpPr>
          <p:spPr bwMode="auto">
            <a:xfrm>
              <a:off x="1919" y="1553"/>
              <a:ext cx="1" cy="42"/>
            </a:xfrm>
            <a:prstGeom prst="line">
              <a:avLst/>
            </a:prstGeom>
            <a:noFill/>
            <a:ln w="9525">
              <a:solidFill>
                <a:srgbClr val="000000"/>
              </a:solidFill>
              <a:round/>
              <a:headEnd/>
              <a:tailEnd/>
            </a:ln>
          </p:spPr>
          <p:txBody>
            <a:bodyPr/>
            <a:lstStyle/>
            <a:p>
              <a:endParaRPr lang="en-US" dirty="0">
                <a:latin typeface="Consolas" panose="020B0609020204030204" pitchFamily="49" charset="0"/>
              </a:endParaRPr>
            </a:p>
          </p:txBody>
        </p:sp>
        <p:sp>
          <p:nvSpPr>
            <p:cNvPr id="280806" name="Freeform 2100"/>
            <p:cNvSpPr>
              <a:spLocks noEditPoints="1"/>
            </p:cNvSpPr>
            <p:nvPr/>
          </p:nvSpPr>
          <p:spPr bwMode="auto">
            <a:xfrm>
              <a:off x="1700" y="1260"/>
              <a:ext cx="103" cy="116"/>
            </a:xfrm>
            <a:custGeom>
              <a:avLst/>
              <a:gdLst>
                <a:gd name="T0" fmla="*/ 0 w 103"/>
                <a:gd name="T1" fmla="*/ 58 h 116"/>
                <a:gd name="T2" fmla="*/ 0 w 103"/>
                <a:gd name="T3" fmla="*/ 42 h 116"/>
                <a:gd name="T4" fmla="*/ 6 w 103"/>
                <a:gd name="T5" fmla="*/ 29 h 116"/>
                <a:gd name="T6" fmla="*/ 13 w 103"/>
                <a:gd name="T7" fmla="*/ 16 h 116"/>
                <a:gd name="T8" fmla="*/ 23 w 103"/>
                <a:gd name="T9" fmla="*/ 6 h 116"/>
                <a:gd name="T10" fmla="*/ 35 w 103"/>
                <a:gd name="T11" fmla="*/ 3 h 116"/>
                <a:gd name="T12" fmla="*/ 52 w 103"/>
                <a:gd name="T13" fmla="*/ 0 h 116"/>
                <a:gd name="T14" fmla="*/ 64 w 103"/>
                <a:gd name="T15" fmla="*/ 3 h 116"/>
                <a:gd name="T16" fmla="*/ 77 w 103"/>
                <a:gd name="T17" fmla="*/ 6 h 116"/>
                <a:gd name="T18" fmla="*/ 90 w 103"/>
                <a:gd name="T19" fmla="*/ 16 h 116"/>
                <a:gd name="T20" fmla="*/ 97 w 103"/>
                <a:gd name="T21" fmla="*/ 29 h 116"/>
                <a:gd name="T22" fmla="*/ 103 w 103"/>
                <a:gd name="T23" fmla="*/ 42 h 116"/>
                <a:gd name="T24" fmla="*/ 103 w 103"/>
                <a:gd name="T25" fmla="*/ 58 h 116"/>
                <a:gd name="T26" fmla="*/ 103 w 103"/>
                <a:gd name="T27" fmla="*/ 74 h 116"/>
                <a:gd name="T28" fmla="*/ 97 w 103"/>
                <a:gd name="T29" fmla="*/ 87 h 116"/>
                <a:gd name="T30" fmla="*/ 87 w 103"/>
                <a:gd name="T31" fmla="*/ 100 h 116"/>
                <a:gd name="T32" fmla="*/ 77 w 103"/>
                <a:gd name="T33" fmla="*/ 109 h 116"/>
                <a:gd name="T34" fmla="*/ 64 w 103"/>
                <a:gd name="T35" fmla="*/ 113 h 116"/>
                <a:gd name="T36" fmla="*/ 52 w 103"/>
                <a:gd name="T37" fmla="*/ 116 h 116"/>
                <a:gd name="T38" fmla="*/ 35 w 103"/>
                <a:gd name="T39" fmla="*/ 113 h 116"/>
                <a:gd name="T40" fmla="*/ 23 w 103"/>
                <a:gd name="T41" fmla="*/ 106 h 116"/>
                <a:gd name="T42" fmla="*/ 13 w 103"/>
                <a:gd name="T43" fmla="*/ 100 h 116"/>
                <a:gd name="T44" fmla="*/ 3 w 103"/>
                <a:gd name="T45" fmla="*/ 87 h 116"/>
                <a:gd name="T46" fmla="*/ 0 w 103"/>
                <a:gd name="T47" fmla="*/ 74 h 116"/>
                <a:gd name="T48" fmla="*/ 0 w 103"/>
                <a:gd name="T49" fmla="*/ 58 h 116"/>
                <a:gd name="T50" fmla="*/ 13 w 103"/>
                <a:gd name="T51" fmla="*/ 58 h 116"/>
                <a:gd name="T52" fmla="*/ 13 w 103"/>
                <a:gd name="T53" fmla="*/ 71 h 116"/>
                <a:gd name="T54" fmla="*/ 19 w 103"/>
                <a:gd name="T55" fmla="*/ 84 h 116"/>
                <a:gd name="T56" fmla="*/ 23 w 103"/>
                <a:gd name="T57" fmla="*/ 90 h 116"/>
                <a:gd name="T58" fmla="*/ 32 w 103"/>
                <a:gd name="T59" fmla="*/ 96 h 116"/>
                <a:gd name="T60" fmla="*/ 42 w 103"/>
                <a:gd name="T61" fmla="*/ 100 h 116"/>
                <a:gd name="T62" fmla="*/ 52 w 103"/>
                <a:gd name="T63" fmla="*/ 103 h 116"/>
                <a:gd name="T64" fmla="*/ 61 w 103"/>
                <a:gd name="T65" fmla="*/ 100 h 116"/>
                <a:gd name="T66" fmla="*/ 71 w 103"/>
                <a:gd name="T67" fmla="*/ 96 h 116"/>
                <a:gd name="T68" fmla="*/ 77 w 103"/>
                <a:gd name="T69" fmla="*/ 90 h 116"/>
                <a:gd name="T70" fmla="*/ 84 w 103"/>
                <a:gd name="T71" fmla="*/ 80 h 116"/>
                <a:gd name="T72" fmla="*/ 87 w 103"/>
                <a:gd name="T73" fmla="*/ 71 h 116"/>
                <a:gd name="T74" fmla="*/ 90 w 103"/>
                <a:gd name="T75" fmla="*/ 58 h 116"/>
                <a:gd name="T76" fmla="*/ 87 w 103"/>
                <a:gd name="T77" fmla="*/ 45 h 116"/>
                <a:gd name="T78" fmla="*/ 84 w 103"/>
                <a:gd name="T79" fmla="*/ 35 h 116"/>
                <a:gd name="T80" fmla="*/ 77 w 103"/>
                <a:gd name="T81" fmla="*/ 26 h 116"/>
                <a:gd name="T82" fmla="*/ 71 w 103"/>
                <a:gd name="T83" fmla="*/ 19 h 116"/>
                <a:gd name="T84" fmla="*/ 61 w 103"/>
                <a:gd name="T85" fmla="*/ 16 h 116"/>
                <a:gd name="T86" fmla="*/ 52 w 103"/>
                <a:gd name="T87" fmla="*/ 13 h 116"/>
                <a:gd name="T88" fmla="*/ 42 w 103"/>
                <a:gd name="T89" fmla="*/ 16 h 116"/>
                <a:gd name="T90" fmla="*/ 32 w 103"/>
                <a:gd name="T91" fmla="*/ 19 h 116"/>
                <a:gd name="T92" fmla="*/ 26 w 103"/>
                <a:gd name="T93" fmla="*/ 22 h 116"/>
                <a:gd name="T94" fmla="*/ 19 w 103"/>
                <a:gd name="T95" fmla="*/ 32 h 116"/>
                <a:gd name="T96" fmla="*/ 13 w 103"/>
                <a:gd name="T97" fmla="*/ 45 h 116"/>
                <a:gd name="T98" fmla="*/ 13 w 103"/>
                <a:gd name="T99" fmla="*/ 58 h 1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3"/>
                <a:gd name="T151" fmla="*/ 0 h 116"/>
                <a:gd name="T152" fmla="*/ 103 w 103"/>
                <a:gd name="T153" fmla="*/ 116 h 1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3" h="116">
                  <a:moveTo>
                    <a:pt x="0" y="58"/>
                  </a:moveTo>
                  <a:lnTo>
                    <a:pt x="0" y="42"/>
                  </a:lnTo>
                  <a:lnTo>
                    <a:pt x="6" y="29"/>
                  </a:lnTo>
                  <a:lnTo>
                    <a:pt x="13" y="16"/>
                  </a:lnTo>
                  <a:lnTo>
                    <a:pt x="23" y="6"/>
                  </a:lnTo>
                  <a:lnTo>
                    <a:pt x="35" y="3"/>
                  </a:lnTo>
                  <a:lnTo>
                    <a:pt x="52" y="0"/>
                  </a:lnTo>
                  <a:lnTo>
                    <a:pt x="64" y="3"/>
                  </a:lnTo>
                  <a:lnTo>
                    <a:pt x="77" y="6"/>
                  </a:lnTo>
                  <a:lnTo>
                    <a:pt x="90" y="16"/>
                  </a:lnTo>
                  <a:lnTo>
                    <a:pt x="97" y="29"/>
                  </a:lnTo>
                  <a:lnTo>
                    <a:pt x="103" y="42"/>
                  </a:lnTo>
                  <a:lnTo>
                    <a:pt x="103" y="58"/>
                  </a:lnTo>
                  <a:lnTo>
                    <a:pt x="103" y="74"/>
                  </a:lnTo>
                  <a:lnTo>
                    <a:pt x="97" y="87"/>
                  </a:lnTo>
                  <a:lnTo>
                    <a:pt x="87" y="100"/>
                  </a:lnTo>
                  <a:lnTo>
                    <a:pt x="77" y="109"/>
                  </a:lnTo>
                  <a:lnTo>
                    <a:pt x="64" y="113"/>
                  </a:lnTo>
                  <a:lnTo>
                    <a:pt x="52" y="116"/>
                  </a:lnTo>
                  <a:lnTo>
                    <a:pt x="35" y="113"/>
                  </a:lnTo>
                  <a:lnTo>
                    <a:pt x="23" y="106"/>
                  </a:lnTo>
                  <a:lnTo>
                    <a:pt x="13" y="100"/>
                  </a:lnTo>
                  <a:lnTo>
                    <a:pt x="3" y="87"/>
                  </a:lnTo>
                  <a:lnTo>
                    <a:pt x="0" y="74"/>
                  </a:lnTo>
                  <a:lnTo>
                    <a:pt x="0" y="58"/>
                  </a:lnTo>
                  <a:close/>
                  <a:moveTo>
                    <a:pt x="13" y="58"/>
                  </a:moveTo>
                  <a:lnTo>
                    <a:pt x="13" y="71"/>
                  </a:lnTo>
                  <a:lnTo>
                    <a:pt x="19" y="84"/>
                  </a:lnTo>
                  <a:lnTo>
                    <a:pt x="23" y="90"/>
                  </a:lnTo>
                  <a:lnTo>
                    <a:pt x="32" y="96"/>
                  </a:lnTo>
                  <a:lnTo>
                    <a:pt x="42" y="100"/>
                  </a:lnTo>
                  <a:lnTo>
                    <a:pt x="52" y="103"/>
                  </a:lnTo>
                  <a:lnTo>
                    <a:pt x="61" y="100"/>
                  </a:lnTo>
                  <a:lnTo>
                    <a:pt x="71" y="96"/>
                  </a:lnTo>
                  <a:lnTo>
                    <a:pt x="77" y="90"/>
                  </a:lnTo>
                  <a:lnTo>
                    <a:pt x="84" y="80"/>
                  </a:lnTo>
                  <a:lnTo>
                    <a:pt x="87" y="71"/>
                  </a:lnTo>
                  <a:lnTo>
                    <a:pt x="90" y="58"/>
                  </a:lnTo>
                  <a:lnTo>
                    <a:pt x="87" y="45"/>
                  </a:lnTo>
                  <a:lnTo>
                    <a:pt x="84" y="35"/>
                  </a:lnTo>
                  <a:lnTo>
                    <a:pt x="77" y="26"/>
                  </a:lnTo>
                  <a:lnTo>
                    <a:pt x="71" y="19"/>
                  </a:lnTo>
                  <a:lnTo>
                    <a:pt x="61" y="16"/>
                  </a:lnTo>
                  <a:lnTo>
                    <a:pt x="52" y="13"/>
                  </a:lnTo>
                  <a:lnTo>
                    <a:pt x="42" y="16"/>
                  </a:lnTo>
                  <a:lnTo>
                    <a:pt x="32" y="19"/>
                  </a:lnTo>
                  <a:lnTo>
                    <a:pt x="26" y="22"/>
                  </a:lnTo>
                  <a:lnTo>
                    <a:pt x="19" y="32"/>
                  </a:lnTo>
                  <a:lnTo>
                    <a:pt x="13" y="45"/>
                  </a:lnTo>
                  <a:lnTo>
                    <a:pt x="13"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07" name="Freeform 2101"/>
            <p:cNvSpPr>
              <a:spLocks noEditPoints="1"/>
            </p:cNvSpPr>
            <p:nvPr/>
          </p:nvSpPr>
          <p:spPr bwMode="auto">
            <a:xfrm>
              <a:off x="1823" y="1292"/>
              <a:ext cx="67" cy="113"/>
            </a:xfrm>
            <a:custGeom>
              <a:avLst/>
              <a:gdLst>
                <a:gd name="T0" fmla="*/ 0 w 67"/>
                <a:gd name="T1" fmla="*/ 113 h 113"/>
                <a:gd name="T2" fmla="*/ 0 w 67"/>
                <a:gd name="T3" fmla="*/ 0 h 113"/>
                <a:gd name="T4" fmla="*/ 12 w 67"/>
                <a:gd name="T5" fmla="*/ 0 h 113"/>
                <a:gd name="T6" fmla="*/ 12 w 67"/>
                <a:gd name="T7" fmla="*/ 13 h 113"/>
                <a:gd name="T8" fmla="*/ 16 w 67"/>
                <a:gd name="T9" fmla="*/ 6 h 113"/>
                <a:gd name="T10" fmla="*/ 22 w 67"/>
                <a:gd name="T11" fmla="*/ 3 h 113"/>
                <a:gd name="T12" fmla="*/ 29 w 67"/>
                <a:gd name="T13" fmla="*/ 0 h 113"/>
                <a:gd name="T14" fmla="*/ 35 w 67"/>
                <a:gd name="T15" fmla="*/ 0 h 113"/>
                <a:gd name="T16" fmla="*/ 45 w 67"/>
                <a:gd name="T17" fmla="*/ 0 h 113"/>
                <a:gd name="T18" fmla="*/ 51 w 67"/>
                <a:gd name="T19" fmla="*/ 3 h 113"/>
                <a:gd name="T20" fmla="*/ 58 w 67"/>
                <a:gd name="T21" fmla="*/ 10 h 113"/>
                <a:gd name="T22" fmla="*/ 64 w 67"/>
                <a:gd name="T23" fmla="*/ 19 h 113"/>
                <a:gd name="T24" fmla="*/ 67 w 67"/>
                <a:gd name="T25" fmla="*/ 29 h 113"/>
                <a:gd name="T26" fmla="*/ 67 w 67"/>
                <a:gd name="T27" fmla="*/ 42 h 113"/>
                <a:gd name="T28" fmla="*/ 67 w 67"/>
                <a:gd name="T29" fmla="*/ 52 h 113"/>
                <a:gd name="T30" fmla="*/ 64 w 67"/>
                <a:gd name="T31" fmla="*/ 61 h 113"/>
                <a:gd name="T32" fmla="*/ 58 w 67"/>
                <a:gd name="T33" fmla="*/ 71 h 113"/>
                <a:gd name="T34" fmla="*/ 51 w 67"/>
                <a:gd name="T35" fmla="*/ 77 h 113"/>
                <a:gd name="T36" fmla="*/ 41 w 67"/>
                <a:gd name="T37" fmla="*/ 81 h 113"/>
                <a:gd name="T38" fmla="*/ 32 w 67"/>
                <a:gd name="T39" fmla="*/ 84 h 113"/>
                <a:gd name="T40" fmla="*/ 25 w 67"/>
                <a:gd name="T41" fmla="*/ 81 h 113"/>
                <a:gd name="T42" fmla="*/ 22 w 67"/>
                <a:gd name="T43" fmla="*/ 81 h 113"/>
                <a:gd name="T44" fmla="*/ 16 w 67"/>
                <a:gd name="T45" fmla="*/ 77 h 113"/>
                <a:gd name="T46" fmla="*/ 12 w 67"/>
                <a:gd name="T47" fmla="*/ 71 h 113"/>
                <a:gd name="T48" fmla="*/ 12 w 67"/>
                <a:gd name="T49" fmla="*/ 113 h 113"/>
                <a:gd name="T50" fmla="*/ 0 w 67"/>
                <a:gd name="T51" fmla="*/ 113 h 113"/>
                <a:gd name="T52" fmla="*/ 12 w 67"/>
                <a:gd name="T53" fmla="*/ 42 h 113"/>
                <a:gd name="T54" fmla="*/ 12 w 67"/>
                <a:gd name="T55" fmla="*/ 52 h 113"/>
                <a:gd name="T56" fmla="*/ 16 w 67"/>
                <a:gd name="T57" fmla="*/ 58 h 113"/>
                <a:gd name="T58" fmla="*/ 19 w 67"/>
                <a:gd name="T59" fmla="*/ 64 h 113"/>
                <a:gd name="T60" fmla="*/ 25 w 67"/>
                <a:gd name="T61" fmla="*/ 68 h 113"/>
                <a:gd name="T62" fmla="*/ 32 w 67"/>
                <a:gd name="T63" fmla="*/ 71 h 113"/>
                <a:gd name="T64" fmla="*/ 41 w 67"/>
                <a:gd name="T65" fmla="*/ 68 h 113"/>
                <a:gd name="T66" fmla="*/ 48 w 67"/>
                <a:gd name="T67" fmla="*/ 61 h 113"/>
                <a:gd name="T68" fmla="*/ 51 w 67"/>
                <a:gd name="T69" fmla="*/ 58 h 113"/>
                <a:gd name="T70" fmla="*/ 51 w 67"/>
                <a:gd name="T71" fmla="*/ 48 h 113"/>
                <a:gd name="T72" fmla="*/ 54 w 67"/>
                <a:gd name="T73" fmla="*/ 42 h 113"/>
                <a:gd name="T74" fmla="*/ 51 w 67"/>
                <a:gd name="T75" fmla="*/ 32 h 113"/>
                <a:gd name="T76" fmla="*/ 51 w 67"/>
                <a:gd name="T77" fmla="*/ 26 h 113"/>
                <a:gd name="T78" fmla="*/ 48 w 67"/>
                <a:gd name="T79" fmla="*/ 19 h 113"/>
                <a:gd name="T80" fmla="*/ 41 w 67"/>
                <a:gd name="T81" fmla="*/ 13 h 113"/>
                <a:gd name="T82" fmla="*/ 32 w 67"/>
                <a:gd name="T83" fmla="*/ 13 h 113"/>
                <a:gd name="T84" fmla="*/ 25 w 67"/>
                <a:gd name="T85" fmla="*/ 13 h 113"/>
                <a:gd name="T86" fmla="*/ 19 w 67"/>
                <a:gd name="T87" fmla="*/ 19 h 113"/>
                <a:gd name="T88" fmla="*/ 16 w 67"/>
                <a:gd name="T89" fmla="*/ 26 h 113"/>
                <a:gd name="T90" fmla="*/ 12 w 67"/>
                <a:gd name="T91" fmla="*/ 32 h 113"/>
                <a:gd name="T92" fmla="*/ 12 w 67"/>
                <a:gd name="T93" fmla="*/ 42 h 1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7"/>
                <a:gd name="T142" fmla="*/ 0 h 113"/>
                <a:gd name="T143" fmla="*/ 67 w 67"/>
                <a:gd name="T144" fmla="*/ 113 h 11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7" h="113">
                  <a:moveTo>
                    <a:pt x="0" y="113"/>
                  </a:moveTo>
                  <a:lnTo>
                    <a:pt x="0" y="0"/>
                  </a:lnTo>
                  <a:lnTo>
                    <a:pt x="12" y="0"/>
                  </a:lnTo>
                  <a:lnTo>
                    <a:pt x="12" y="13"/>
                  </a:lnTo>
                  <a:lnTo>
                    <a:pt x="16" y="6"/>
                  </a:lnTo>
                  <a:lnTo>
                    <a:pt x="22" y="3"/>
                  </a:lnTo>
                  <a:lnTo>
                    <a:pt x="29" y="0"/>
                  </a:lnTo>
                  <a:lnTo>
                    <a:pt x="35" y="0"/>
                  </a:lnTo>
                  <a:lnTo>
                    <a:pt x="45" y="0"/>
                  </a:lnTo>
                  <a:lnTo>
                    <a:pt x="51" y="3"/>
                  </a:lnTo>
                  <a:lnTo>
                    <a:pt x="58" y="10"/>
                  </a:lnTo>
                  <a:lnTo>
                    <a:pt x="64" y="19"/>
                  </a:lnTo>
                  <a:lnTo>
                    <a:pt x="67" y="29"/>
                  </a:lnTo>
                  <a:lnTo>
                    <a:pt x="67" y="42"/>
                  </a:lnTo>
                  <a:lnTo>
                    <a:pt x="67" y="52"/>
                  </a:lnTo>
                  <a:lnTo>
                    <a:pt x="64" y="61"/>
                  </a:lnTo>
                  <a:lnTo>
                    <a:pt x="58" y="71"/>
                  </a:lnTo>
                  <a:lnTo>
                    <a:pt x="51" y="77"/>
                  </a:lnTo>
                  <a:lnTo>
                    <a:pt x="41" y="81"/>
                  </a:lnTo>
                  <a:lnTo>
                    <a:pt x="32" y="84"/>
                  </a:lnTo>
                  <a:lnTo>
                    <a:pt x="25" y="81"/>
                  </a:lnTo>
                  <a:lnTo>
                    <a:pt x="22" y="81"/>
                  </a:lnTo>
                  <a:lnTo>
                    <a:pt x="16" y="77"/>
                  </a:lnTo>
                  <a:lnTo>
                    <a:pt x="12" y="71"/>
                  </a:lnTo>
                  <a:lnTo>
                    <a:pt x="12" y="113"/>
                  </a:lnTo>
                  <a:lnTo>
                    <a:pt x="0" y="113"/>
                  </a:lnTo>
                  <a:close/>
                  <a:moveTo>
                    <a:pt x="12" y="42"/>
                  </a:moveTo>
                  <a:lnTo>
                    <a:pt x="12" y="52"/>
                  </a:lnTo>
                  <a:lnTo>
                    <a:pt x="16" y="58"/>
                  </a:lnTo>
                  <a:lnTo>
                    <a:pt x="19" y="64"/>
                  </a:lnTo>
                  <a:lnTo>
                    <a:pt x="25" y="68"/>
                  </a:lnTo>
                  <a:lnTo>
                    <a:pt x="32" y="71"/>
                  </a:lnTo>
                  <a:lnTo>
                    <a:pt x="41" y="68"/>
                  </a:lnTo>
                  <a:lnTo>
                    <a:pt x="48" y="61"/>
                  </a:lnTo>
                  <a:lnTo>
                    <a:pt x="51" y="58"/>
                  </a:lnTo>
                  <a:lnTo>
                    <a:pt x="51" y="48"/>
                  </a:lnTo>
                  <a:lnTo>
                    <a:pt x="54" y="42"/>
                  </a:lnTo>
                  <a:lnTo>
                    <a:pt x="51" y="32"/>
                  </a:lnTo>
                  <a:lnTo>
                    <a:pt x="51" y="26"/>
                  </a:lnTo>
                  <a:lnTo>
                    <a:pt x="48" y="19"/>
                  </a:lnTo>
                  <a:lnTo>
                    <a:pt x="41" y="13"/>
                  </a:lnTo>
                  <a:lnTo>
                    <a:pt x="32" y="13"/>
                  </a:lnTo>
                  <a:lnTo>
                    <a:pt x="25" y="13"/>
                  </a:lnTo>
                  <a:lnTo>
                    <a:pt x="19" y="19"/>
                  </a:lnTo>
                  <a:lnTo>
                    <a:pt x="16" y="26"/>
                  </a:lnTo>
                  <a:lnTo>
                    <a:pt x="12" y="32"/>
                  </a:lnTo>
                  <a:lnTo>
                    <a:pt x="12" y="4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08" name="Freeform 2102"/>
            <p:cNvSpPr>
              <a:spLocks/>
            </p:cNvSpPr>
            <p:nvPr/>
          </p:nvSpPr>
          <p:spPr bwMode="auto">
            <a:xfrm>
              <a:off x="1903" y="1292"/>
              <a:ext cx="65" cy="84"/>
            </a:xfrm>
            <a:custGeom>
              <a:avLst/>
              <a:gdLst>
                <a:gd name="T0" fmla="*/ 13 w 65"/>
                <a:gd name="T1" fmla="*/ 55 h 84"/>
                <a:gd name="T2" fmla="*/ 20 w 65"/>
                <a:gd name="T3" fmla="*/ 68 h 84"/>
                <a:gd name="T4" fmla="*/ 32 w 65"/>
                <a:gd name="T5" fmla="*/ 71 h 84"/>
                <a:gd name="T6" fmla="*/ 45 w 65"/>
                <a:gd name="T7" fmla="*/ 68 h 84"/>
                <a:gd name="T8" fmla="*/ 52 w 65"/>
                <a:gd name="T9" fmla="*/ 58 h 84"/>
                <a:gd name="T10" fmla="*/ 45 w 65"/>
                <a:gd name="T11" fmla="*/ 52 h 84"/>
                <a:gd name="T12" fmla="*/ 32 w 65"/>
                <a:gd name="T13" fmla="*/ 48 h 84"/>
                <a:gd name="T14" fmla="*/ 13 w 65"/>
                <a:gd name="T15" fmla="*/ 42 h 84"/>
                <a:gd name="T16" fmla="*/ 3 w 65"/>
                <a:gd name="T17" fmla="*/ 32 h 84"/>
                <a:gd name="T18" fmla="*/ 0 w 65"/>
                <a:gd name="T19" fmla="*/ 23 h 84"/>
                <a:gd name="T20" fmla="*/ 3 w 65"/>
                <a:gd name="T21" fmla="*/ 13 h 84"/>
                <a:gd name="T22" fmla="*/ 10 w 65"/>
                <a:gd name="T23" fmla="*/ 3 h 84"/>
                <a:gd name="T24" fmla="*/ 16 w 65"/>
                <a:gd name="T25" fmla="*/ 0 h 84"/>
                <a:gd name="T26" fmla="*/ 29 w 65"/>
                <a:gd name="T27" fmla="*/ 0 h 84"/>
                <a:gd name="T28" fmla="*/ 45 w 65"/>
                <a:gd name="T29" fmla="*/ 3 h 84"/>
                <a:gd name="T30" fmla="*/ 55 w 65"/>
                <a:gd name="T31" fmla="*/ 10 h 84"/>
                <a:gd name="T32" fmla="*/ 61 w 65"/>
                <a:gd name="T33" fmla="*/ 23 h 84"/>
                <a:gd name="T34" fmla="*/ 45 w 65"/>
                <a:gd name="T35" fmla="*/ 19 h 84"/>
                <a:gd name="T36" fmla="*/ 36 w 65"/>
                <a:gd name="T37" fmla="*/ 13 h 84"/>
                <a:gd name="T38" fmla="*/ 23 w 65"/>
                <a:gd name="T39" fmla="*/ 13 h 84"/>
                <a:gd name="T40" fmla="*/ 16 w 65"/>
                <a:gd name="T41" fmla="*/ 16 h 84"/>
                <a:gd name="T42" fmla="*/ 16 w 65"/>
                <a:gd name="T43" fmla="*/ 23 h 84"/>
                <a:gd name="T44" fmla="*/ 20 w 65"/>
                <a:gd name="T45" fmla="*/ 26 h 84"/>
                <a:gd name="T46" fmla="*/ 26 w 65"/>
                <a:gd name="T47" fmla="*/ 29 h 84"/>
                <a:gd name="T48" fmla="*/ 42 w 65"/>
                <a:gd name="T49" fmla="*/ 35 h 84"/>
                <a:gd name="T50" fmla="*/ 55 w 65"/>
                <a:gd name="T51" fmla="*/ 42 h 84"/>
                <a:gd name="T52" fmla="*/ 65 w 65"/>
                <a:gd name="T53" fmla="*/ 52 h 84"/>
                <a:gd name="T54" fmla="*/ 65 w 65"/>
                <a:gd name="T55" fmla="*/ 64 h 84"/>
                <a:gd name="T56" fmla="*/ 55 w 65"/>
                <a:gd name="T57" fmla="*/ 74 h 84"/>
                <a:gd name="T58" fmla="*/ 42 w 65"/>
                <a:gd name="T59" fmla="*/ 81 h 84"/>
                <a:gd name="T60" fmla="*/ 23 w 65"/>
                <a:gd name="T61" fmla="*/ 81 h 84"/>
                <a:gd name="T62" fmla="*/ 10 w 65"/>
                <a:gd name="T63" fmla="*/ 77 h 84"/>
                <a:gd name="T64" fmla="*/ 0 w 65"/>
                <a:gd name="T65" fmla="*/ 58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5"/>
                <a:gd name="T100" fmla="*/ 0 h 84"/>
                <a:gd name="T101" fmla="*/ 65 w 65"/>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5" h="84">
                  <a:moveTo>
                    <a:pt x="0" y="58"/>
                  </a:moveTo>
                  <a:lnTo>
                    <a:pt x="13" y="55"/>
                  </a:lnTo>
                  <a:lnTo>
                    <a:pt x="16" y="61"/>
                  </a:lnTo>
                  <a:lnTo>
                    <a:pt x="20" y="68"/>
                  </a:lnTo>
                  <a:lnTo>
                    <a:pt x="26" y="68"/>
                  </a:lnTo>
                  <a:lnTo>
                    <a:pt x="32" y="71"/>
                  </a:lnTo>
                  <a:lnTo>
                    <a:pt x="42" y="68"/>
                  </a:lnTo>
                  <a:lnTo>
                    <a:pt x="45" y="68"/>
                  </a:lnTo>
                  <a:lnTo>
                    <a:pt x="49" y="61"/>
                  </a:lnTo>
                  <a:lnTo>
                    <a:pt x="52" y="58"/>
                  </a:lnTo>
                  <a:lnTo>
                    <a:pt x="49" y="55"/>
                  </a:lnTo>
                  <a:lnTo>
                    <a:pt x="45" y="52"/>
                  </a:lnTo>
                  <a:lnTo>
                    <a:pt x="39" y="52"/>
                  </a:lnTo>
                  <a:lnTo>
                    <a:pt x="32" y="48"/>
                  </a:lnTo>
                  <a:lnTo>
                    <a:pt x="20" y="45"/>
                  </a:lnTo>
                  <a:lnTo>
                    <a:pt x="13" y="42"/>
                  </a:lnTo>
                  <a:lnTo>
                    <a:pt x="7" y="39"/>
                  </a:lnTo>
                  <a:lnTo>
                    <a:pt x="3" y="32"/>
                  </a:lnTo>
                  <a:lnTo>
                    <a:pt x="0" y="29"/>
                  </a:lnTo>
                  <a:lnTo>
                    <a:pt x="0" y="23"/>
                  </a:lnTo>
                  <a:lnTo>
                    <a:pt x="0" y="16"/>
                  </a:lnTo>
                  <a:lnTo>
                    <a:pt x="3" y="13"/>
                  </a:lnTo>
                  <a:lnTo>
                    <a:pt x="7" y="10"/>
                  </a:lnTo>
                  <a:lnTo>
                    <a:pt x="10" y="3"/>
                  </a:lnTo>
                  <a:lnTo>
                    <a:pt x="13" y="3"/>
                  </a:lnTo>
                  <a:lnTo>
                    <a:pt x="16" y="0"/>
                  </a:lnTo>
                  <a:lnTo>
                    <a:pt x="23" y="0"/>
                  </a:lnTo>
                  <a:lnTo>
                    <a:pt x="29" y="0"/>
                  </a:lnTo>
                  <a:lnTo>
                    <a:pt x="39" y="0"/>
                  </a:lnTo>
                  <a:lnTo>
                    <a:pt x="45" y="3"/>
                  </a:lnTo>
                  <a:lnTo>
                    <a:pt x="52" y="6"/>
                  </a:lnTo>
                  <a:lnTo>
                    <a:pt x="55" y="10"/>
                  </a:lnTo>
                  <a:lnTo>
                    <a:pt x="58" y="16"/>
                  </a:lnTo>
                  <a:lnTo>
                    <a:pt x="61" y="23"/>
                  </a:lnTo>
                  <a:lnTo>
                    <a:pt x="45" y="23"/>
                  </a:lnTo>
                  <a:lnTo>
                    <a:pt x="45" y="19"/>
                  </a:lnTo>
                  <a:lnTo>
                    <a:pt x="42" y="16"/>
                  </a:lnTo>
                  <a:lnTo>
                    <a:pt x="36" y="13"/>
                  </a:lnTo>
                  <a:lnTo>
                    <a:pt x="29" y="13"/>
                  </a:lnTo>
                  <a:lnTo>
                    <a:pt x="23" y="13"/>
                  </a:lnTo>
                  <a:lnTo>
                    <a:pt x="20" y="16"/>
                  </a:lnTo>
                  <a:lnTo>
                    <a:pt x="16" y="16"/>
                  </a:lnTo>
                  <a:lnTo>
                    <a:pt x="16" y="23"/>
                  </a:lnTo>
                  <a:lnTo>
                    <a:pt x="16" y="26"/>
                  </a:lnTo>
                  <a:lnTo>
                    <a:pt x="20" y="26"/>
                  </a:lnTo>
                  <a:lnTo>
                    <a:pt x="20" y="29"/>
                  </a:lnTo>
                  <a:lnTo>
                    <a:pt x="26" y="29"/>
                  </a:lnTo>
                  <a:lnTo>
                    <a:pt x="32" y="32"/>
                  </a:lnTo>
                  <a:lnTo>
                    <a:pt x="42" y="35"/>
                  </a:lnTo>
                  <a:lnTo>
                    <a:pt x="52" y="39"/>
                  </a:lnTo>
                  <a:lnTo>
                    <a:pt x="55" y="42"/>
                  </a:lnTo>
                  <a:lnTo>
                    <a:pt x="61" y="45"/>
                  </a:lnTo>
                  <a:lnTo>
                    <a:pt x="65" y="52"/>
                  </a:lnTo>
                  <a:lnTo>
                    <a:pt x="65" y="58"/>
                  </a:lnTo>
                  <a:lnTo>
                    <a:pt x="65" y="64"/>
                  </a:lnTo>
                  <a:lnTo>
                    <a:pt x="61" y="71"/>
                  </a:lnTo>
                  <a:lnTo>
                    <a:pt x="55" y="74"/>
                  </a:lnTo>
                  <a:lnTo>
                    <a:pt x="49" y="81"/>
                  </a:lnTo>
                  <a:lnTo>
                    <a:pt x="42" y="81"/>
                  </a:lnTo>
                  <a:lnTo>
                    <a:pt x="32" y="84"/>
                  </a:lnTo>
                  <a:lnTo>
                    <a:pt x="23" y="81"/>
                  </a:lnTo>
                  <a:lnTo>
                    <a:pt x="16" y="81"/>
                  </a:lnTo>
                  <a:lnTo>
                    <a:pt x="10" y="77"/>
                  </a:lnTo>
                  <a:lnTo>
                    <a:pt x="3" y="68"/>
                  </a:lnTo>
                  <a:lnTo>
                    <a:pt x="0"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09" name="Freeform 2103"/>
            <p:cNvSpPr>
              <a:spLocks/>
            </p:cNvSpPr>
            <p:nvPr/>
          </p:nvSpPr>
          <p:spPr bwMode="auto">
            <a:xfrm>
              <a:off x="1974" y="1263"/>
              <a:ext cx="45" cy="110"/>
            </a:xfrm>
            <a:custGeom>
              <a:avLst/>
              <a:gdLst>
                <a:gd name="T0" fmla="*/ 0 w 45"/>
                <a:gd name="T1" fmla="*/ 110 h 110"/>
                <a:gd name="T2" fmla="*/ 32 w 45"/>
                <a:gd name="T3" fmla="*/ 0 h 110"/>
                <a:gd name="T4" fmla="*/ 45 w 45"/>
                <a:gd name="T5" fmla="*/ 0 h 110"/>
                <a:gd name="T6" fmla="*/ 13 w 45"/>
                <a:gd name="T7" fmla="*/ 110 h 110"/>
                <a:gd name="T8" fmla="*/ 0 w 45"/>
                <a:gd name="T9" fmla="*/ 110 h 110"/>
                <a:gd name="T10" fmla="*/ 0 60000 65536"/>
                <a:gd name="T11" fmla="*/ 0 60000 65536"/>
                <a:gd name="T12" fmla="*/ 0 60000 65536"/>
                <a:gd name="T13" fmla="*/ 0 60000 65536"/>
                <a:gd name="T14" fmla="*/ 0 60000 65536"/>
                <a:gd name="T15" fmla="*/ 0 w 45"/>
                <a:gd name="T16" fmla="*/ 0 h 110"/>
                <a:gd name="T17" fmla="*/ 45 w 45"/>
                <a:gd name="T18" fmla="*/ 110 h 110"/>
              </a:gdLst>
              <a:ahLst/>
              <a:cxnLst>
                <a:cxn ang="T10">
                  <a:pos x="T0" y="T1"/>
                </a:cxn>
                <a:cxn ang="T11">
                  <a:pos x="T2" y="T3"/>
                </a:cxn>
                <a:cxn ang="T12">
                  <a:pos x="T4" y="T5"/>
                </a:cxn>
                <a:cxn ang="T13">
                  <a:pos x="T6" y="T7"/>
                </a:cxn>
                <a:cxn ang="T14">
                  <a:pos x="T8" y="T9"/>
                </a:cxn>
              </a:cxnLst>
              <a:rect l="T15" t="T16" r="T17" b="T18"/>
              <a:pathLst>
                <a:path w="45" h="110">
                  <a:moveTo>
                    <a:pt x="0" y="110"/>
                  </a:moveTo>
                  <a:lnTo>
                    <a:pt x="32" y="0"/>
                  </a:lnTo>
                  <a:lnTo>
                    <a:pt x="45" y="0"/>
                  </a:lnTo>
                  <a:lnTo>
                    <a:pt x="13" y="110"/>
                  </a:lnTo>
                  <a:lnTo>
                    <a:pt x="0" y="110"/>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10" name="Freeform 2104"/>
            <p:cNvSpPr>
              <a:spLocks/>
            </p:cNvSpPr>
            <p:nvPr/>
          </p:nvSpPr>
          <p:spPr bwMode="auto">
            <a:xfrm>
              <a:off x="2023" y="1292"/>
              <a:ext cx="67" cy="84"/>
            </a:xfrm>
            <a:custGeom>
              <a:avLst/>
              <a:gdLst>
                <a:gd name="T0" fmla="*/ 16 w 67"/>
                <a:gd name="T1" fmla="*/ 55 h 84"/>
                <a:gd name="T2" fmla="*/ 19 w 67"/>
                <a:gd name="T3" fmla="*/ 68 h 84"/>
                <a:gd name="T4" fmla="*/ 35 w 67"/>
                <a:gd name="T5" fmla="*/ 71 h 84"/>
                <a:gd name="T6" fmla="*/ 48 w 67"/>
                <a:gd name="T7" fmla="*/ 68 h 84"/>
                <a:gd name="T8" fmla="*/ 51 w 67"/>
                <a:gd name="T9" fmla="*/ 58 h 84"/>
                <a:gd name="T10" fmla="*/ 45 w 67"/>
                <a:gd name="T11" fmla="*/ 52 h 84"/>
                <a:gd name="T12" fmla="*/ 32 w 67"/>
                <a:gd name="T13" fmla="*/ 48 h 84"/>
                <a:gd name="T14" fmla="*/ 12 w 67"/>
                <a:gd name="T15" fmla="*/ 42 h 84"/>
                <a:gd name="T16" fmla="*/ 6 w 67"/>
                <a:gd name="T17" fmla="*/ 32 h 84"/>
                <a:gd name="T18" fmla="*/ 3 w 67"/>
                <a:gd name="T19" fmla="*/ 23 h 84"/>
                <a:gd name="T20" fmla="*/ 3 w 67"/>
                <a:gd name="T21" fmla="*/ 13 h 84"/>
                <a:gd name="T22" fmla="*/ 9 w 67"/>
                <a:gd name="T23" fmla="*/ 3 h 84"/>
                <a:gd name="T24" fmla="*/ 19 w 67"/>
                <a:gd name="T25" fmla="*/ 0 h 84"/>
                <a:gd name="T26" fmla="*/ 29 w 67"/>
                <a:gd name="T27" fmla="*/ 0 h 84"/>
                <a:gd name="T28" fmla="*/ 45 w 67"/>
                <a:gd name="T29" fmla="*/ 3 h 84"/>
                <a:gd name="T30" fmla="*/ 58 w 67"/>
                <a:gd name="T31" fmla="*/ 10 h 84"/>
                <a:gd name="T32" fmla="*/ 61 w 67"/>
                <a:gd name="T33" fmla="*/ 23 h 84"/>
                <a:gd name="T34" fmla="*/ 45 w 67"/>
                <a:gd name="T35" fmla="*/ 19 h 84"/>
                <a:gd name="T36" fmla="*/ 38 w 67"/>
                <a:gd name="T37" fmla="*/ 13 h 84"/>
                <a:gd name="T38" fmla="*/ 25 w 67"/>
                <a:gd name="T39" fmla="*/ 13 h 84"/>
                <a:gd name="T40" fmla="*/ 16 w 67"/>
                <a:gd name="T41" fmla="*/ 16 h 84"/>
                <a:gd name="T42" fmla="*/ 16 w 67"/>
                <a:gd name="T43" fmla="*/ 23 h 84"/>
                <a:gd name="T44" fmla="*/ 19 w 67"/>
                <a:gd name="T45" fmla="*/ 26 h 84"/>
                <a:gd name="T46" fmla="*/ 25 w 67"/>
                <a:gd name="T47" fmla="*/ 29 h 84"/>
                <a:gd name="T48" fmla="*/ 45 w 67"/>
                <a:gd name="T49" fmla="*/ 35 h 84"/>
                <a:gd name="T50" fmla="*/ 58 w 67"/>
                <a:gd name="T51" fmla="*/ 42 h 84"/>
                <a:gd name="T52" fmla="*/ 64 w 67"/>
                <a:gd name="T53" fmla="*/ 52 h 84"/>
                <a:gd name="T54" fmla="*/ 64 w 67"/>
                <a:gd name="T55" fmla="*/ 64 h 84"/>
                <a:gd name="T56" fmla="*/ 58 w 67"/>
                <a:gd name="T57" fmla="*/ 74 h 84"/>
                <a:gd name="T58" fmla="*/ 41 w 67"/>
                <a:gd name="T59" fmla="*/ 81 h 84"/>
                <a:gd name="T60" fmla="*/ 25 w 67"/>
                <a:gd name="T61" fmla="*/ 81 h 84"/>
                <a:gd name="T62" fmla="*/ 9 w 67"/>
                <a:gd name="T63" fmla="*/ 77 h 84"/>
                <a:gd name="T64" fmla="*/ 0 w 67"/>
                <a:gd name="T65" fmla="*/ 58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84"/>
                <a:gd name="T101" fmla="*/ 67 w 67"/>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84">
                  <a:moveTo>
                    <a:pt x="0" y="58"/>
                  </a:moveTo>
                  <a:lnTo>
                    <a:pt x="16" y="55"/>
                  </a:lnTo>
                  <a:lnTo>
                    <a:pt x="16" y="61"/>
                  </a:lnTo>
                  <a:lnTo>
                    <a:pt x="19" y="68"/>
                  </a:lnTo>
                  <a:lnTo>
                    <a:pt x="25" y="68"/>
                  </a:lnTo>
                  <a:lnTo>
                    <a:pt x="35" y="71"/>
                  </a:lnTo>
                  <a:lnTo>
                    <a:pt x="41" y="68"/>
                  </a:lnTo>
                  <a:lnTo>
                    <a:pt x="48" y="68"/>
                  </a:lnTo>
                  <a:lnTo>
                    <a:pt x="51" y="61"/>
                  </a:lnTo>
                  <a:lnTo>
                    <a:pt x="51" y="58"/>
                  </a:lnTo>
                  <a:lnTo>
                    <a:pt x="51" y="55"/>
                  </a:lnTo>
                  <a:lnTo>
                    <a:pt x="45" y="52"/>
                  </a:lnTo>
                  <a:lnTo>
                    <a:pt x="41" y="52"/>
                  </a:lnTo>
                  <a:lnTo>
                    <a:pt x="32" y="48"/>
                  </a:lnTo>
                  <a:lnTo>
                    <a:pt x="22" y="45"/>
                  </a:lnTo>
                  <a:lnTo>
                    <a:pt x="12" y="42"/>
                  </a:lnTo>
                  <a:lnTo>
                    <a:pt x="9" y="39"/>
                  </a:lnTo>
                  <a:lnTo>
                    <a:pt x="6" y="32"/>
                  </a:lnTo>
                  <a:lnTo>
                    <a:pt x="3" y="29"/>
                  </a:lnTo>
                  <a:lnTo>
                    <a:pt x="3" y="23"/>
                  </a:lnTo>
                  <a:lnTo>
                    <a:pt x="3" y="16"/>
                  </a:lnTo>
                  <a:lnTo>
                    <a:pt x="3" y="13"/>
                  </a:lnTo>
                  <a:lnTo>
                    <a:pt x="6" y="10"/>
                  </a:lnTo>
                  <a:lnTo>
                    <a:pt x="9" y="3"/>
                  </a:lnTo>
                  <a:lnTo>
                    <a:pt x="12" y="3"/>
                  </a:lnTo>
                  <a:lnTo>
                    <a:pt x="19" y="0"/>
                  </a:lnTo>
                  <a:lnTo>
                    <a:pt x="25" y="0"/>
                  </a:lnTo>
                  <a:lnTo>
                    <a:pt x="29" y="0"/>
                  </a:lnTo>
                  <a:lnTo>
                    <a:pt x="38" y="0"/>
                  </a:lnTo>
                  <a:lnTo>
                    <a:pt x="45" y="3"/>
                  </a:lnTo>
                  <a:lnTo>
                    <a:pt x="51" y="6"/>
                  </a:lnTo>
                  <a:lnTo>
                    <a:pt x="58" y="10"/>
                  </a:lnTo>
                  <a:lnTo>
                    <a:pt x="61" y="16"/>
                  </a:lnTo>
                  <a:lnTo>
                    <a:pt x="61" y="23"/>
                  </a:lnTo>
                  <a:lnTo>
                    <a:pt x="48" y="23"/>
                  </a:lnTo>
                  <a:lnTo>
                    <a:pt x="45" y="19"/>
                  </a:lnTo>
                  <a:lnTo>
                    <a:pt x="41" y="16"/>
                  </a:lnTo>
                  <a:lnTo>
                    <a:pt x="38" y="13"/>
                  </a:lnTo>
                  <a:lnTo>
                    <a:pt x="32" y="13"/>
                  </a:lnTo>
                  <a:lnTo>
                    <a:pt x="25" y="13"/>
                  </a:lnTo>
                  <a:lnTo>
                    <a:pt x="19" y="16"/>
                  </a:lnTo>
                  <a:lnTo>
                    <a:pt x="16" y="16"/>
                  </a:lnTo>
                  <a:lnTo>
                    <a:pt x="16" y="23"/>
                  </a:lnTo>
                  <a:lnTo>
                    <a:pt x="19" y="26"/>
                  </a:lnTo>
                  <a:lnTo>
                    <a:pt x="22" y="29"/>
                  </a:lnTo>
                  <a:lnTo>
                    <a:pt x="25" y="29"/>
                  </a:lnTo>
                  <a:lnTo>
                    <a:pt x="32" y="32"/>
                  </a:lnTo>
                  <a:lnTo>
                    <a:pt x="45" y="35"/>
                  </a:lnTo>
                  <a:lnTo>
                    <a:pt x="51" y="39"/>
                  </a:lnTo>
                  <a:lnTo>
                    <a:pt x="58" y="42"/>
                  </a:lnTo>
                  <a:lnTo>
                    <a:pt x="61" y="45"/>
                  </a:lnTo>
                  <a:lnTo>
                    <a:pt x="64" y="52"/>
                  </a:lnTo>
                  <a:lnTo>
                    <a:pt x="67" y="58"/>
                  </a:lnTo>
                  <a:lnTo>
                    <a:pt x="64" y="64"/>
                  </a:lnTo>
                  <a:lnTo>
                    <a:pt x="61" y="71"/>
                  </a:lnTo>
                  <a:lnTo>
                    <a:pt x="58" y="74"/>
                  </a:lnTo>
                  <a:lnTo>
                    <a:pt x="51" y="81"/>
                  </a:lnTo>
                  <a:lnTo>
                    <a:pt x="41" y="81"/>
                  </a:lnTo>
                  <a:lnTo>
                    <a:pt x="35" y="84"/>
                  </a:lnTo>
                  <a:lnTo>
                    <a:pt x="25" y="81"/>
                  </a:lnTo>
                  <a:lnTo>
                    <a:pt x="16" y="81"/>
                  </a:lnTo>
                  <a:lnTo>
                    <a:pt x="9" y="77"/>
                  </a:lnTo>
                  <a:lnTo>
                    <a:pt x="3" y="68"/>
                  </a:lnTo>
                  <a:lnTo>
                    <a:pt x="0" y="58"/>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11" name="Freeform 2105"/>
            <p:cNvSpPr>
              <a:spLocks noEditPoints="1"/>
            </p:cNvSpPr>
            <p:nvPr/>
          </p:nvSpPr>
          <p:spPr bwMode="auto">
            <a:xfrm>
              <a:off x="2100" y="1292"/>
              <a:ext cx="74" cy="84"/>
            </a:xfrm>
            <a:custGeom>
              <a:avLst/>
              <a:gdLst>
                <a:gd name="T0" fmla="*/ 61 w 74"/>
                <a:gd name="T1" fmla="*/ 58 h 84"/>
                <a:gd name="T2" fmla="*/ 74 w 74"/>
                <a:gd name="T3" fmla="*/ 58 h 84"/>
                <a:gd name="T4" fmla="*/ 68 w 74"/>
                <a:gd name="T5" fmla="*/ 68 h 84"/>
                <a:gd name="T6" fmla="*/ 61 w 74"/>
                <a:gd name="T7" fmla="*/ 77 h 84"/>
                <a:gd name="T8" fmla="*/ 52 w 74"/>
                <a:gd name="T9" fmla="*/ 81 h 84"/>
                <a:gd name="T10" fmla="*/ 39 w 74"/>
                <a:gd name="T11" fmla="*/ 84 h 84"/>
                <a:gd name="T12" fmla="*/ 29 w 74"/>
                <a:gd name="T13" fmla="*/ 81 h 84"/>
                <a:gd name="T14" fmla="*/ 19 w 74"/>
                <a:gd name="T15" fmla="*/ 77 h 84"/>
                <a:gd name="T16" fmla="*/ 10 w 74"/>
                <a:gd name="T17" fmla="*/ 71 h 84"/>
                <a:gd name="T18" fmla="*/ 3 w 74"/>
                <a:gd name="T19" fmla="*/ 64 h 84"/>
                <a:gd name="T20" fmla="*/ 0 w 74"/>
                <a:gd name="T21" fmla="*/ 55 h 84"/>
                <a:gd name="T22" fmla="*/ 0 w 74"/>
                <a:gd name="T23" fmla="*/ 42 h 84"/>
                <a:gd name="T24" fmla="*/ 0 w 74"/>
                <a:gd name="T25" fmla="*/ 29 h 84"/>
                <a:gd name="T26" fmla="*/ 3 w 74"/>
                <a:gd name="T27" fmla="*/ 19 h 84"/>
                <a:gd name="T28" fmla="*/ 10 w 74"/>
                <a:gd name="T29" fmla="*/ 10 h 84"/>
                <a:gd name="T30" fmla="*/ 19 w 74"/>
                <a:gd name="T31" fmla="*/ 3 h 84"/>
                <a:gd name="T32" fmla="*/ 26 w 74"/>
                <a:gd name="T33" fmla="*/ 0 h 84"/>
                <a:gd name="T34" fmla="*/ 39 w 74"/>
                <a:gd name="T35" fmla="*/ 0 h 84"/>
                <a:gd name="T36" fmla="*/ 48 w 74"/>
                <a:gd name="T37" fmla="*/ 0 h 84"/>
                <a:gd name="T38" fmla="*/ 58 w 74"/>
                <a:gd name="T39" fmla="*/ 3 h 84"/>
                <a:gd name="T40" fmla="*/ 64 w 74"/>
                <a:gd name="T41" fmla="*/ 10 h 84"/>
                <a:gd name="T42" fmla="*/ 71 w 74"/>
                <a:gd name="T43" fmla="*/ 19 h 84"/>
                <a:gd name="T44" fmla="*/ 74 w 74"/>
                <a:gd name="T45" fmla="*/ 29 h 84"/>
                <a:gd name="T46" fmla="*/ 74 w 74"/>
                <a:gd name="T47" fmla="*/ 42 h 84"/>
                <a:gd name="T48" fmla="*/ 74 w 74"/>
                <a:gd name="T49" fmla="*/ 42 h 84"/>
                <a:gd name="T50" fmla="*/ 74 w 74"/>
                <a:gd name="T51" fmla="*/ 45 h 84"/>
                <a:gd name="T52" fmla="*/ 16 w 74"/>
                <a:gd name="T53" fmla="*/ 45 h 84"/>
                <a:gd name="T54" fmla="*/ 16 w 74"/>
                <a:gd name="T55" fmla="*/ 55 h 84"/>
                <a:gd name="T56" fmla="*/ 23 w 74"/>
                <a:gd name="T57" fmla="*/ 64 h 84"/>
                <a:gd name="T58" fmla="*/ 29 w 74"/>
                <a:gd name="T59" fmla="*/ 68 h 84"/>
                <a:gd name="T60" fmla="*/ 39 w 74"/>
                <a:gd name="T61" fmla="*/ 71 h 84"/>
                <a:gd name="T62" fmla="*/ 45 w 74"/>
                <a:gd name="T63" fmla="*/ 68 h 84"/>
                <a:gd name="T64" fmla="*/ 52 w 74"/>
                <a:gd name="T65" fmla="*/ 68 h 84"/>
                <a:gd name="T66" fmla="*/ 55 w 74"/>
                <a:gd name="T67" fmla="*/ 64 h 84"/>
                <a:gd name="T68" fmla="*/ 61 w 74"/>
                <a:gd name="T69" fmla="*/ 58 h 84"/>
                <a:gd name="T70" fmla="*/ 16 w 74"/>
                <a:gd name="T71" fmla="*/ 32 h 84"/>
                <a:gd name="T72" fmla="*/ 61 w 74"/>
                <a:gd name="T73" fmla="*/ 32 h 84"/>
                <a:gd name="T74" fmla="*/ 58 w 74"/>
                <a:gd name="T75" fmla="*/ 23 h 84"/>
                <a:gd name="T76" fmla="*/ 55 w 74"/>
                <a:gd name="T77" fmla="*/ 19 h 84"/>
                <a:gd name="T78" fmla="*/ 48 w 74"/>
                <a:gd name="T79" fmla="*/ 13 h 84"/>
                <a:gd name="T80" fmla="*/ 39 w 74"/>
                <a:gd name="T81" fmla="*/ 13 h 84"/>
                <a:gd name="T82" fmla="*/ 29 w 74"/>
                <a:gd name="T83" fmla="*/ 13 h 84"/>
                <a:gd name="T84" fmla="*/ 23 w 74"/>
                <a:gd name="T85" fmla="*/ 16 h 84"/>
                <a:gd name="T86" fmla="*/ 16 w 74"/>
                <a:gd name="T87" fmla="*/ 23 h 84"/>
                <a:gd name="T88" fmla="*/ 16 w 74"/>
                <a:gd name="T89" fmla="*/ 32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4"/>
                <a:gd name="T136" fmla="*/ 0 h 84"/>
                <a:gd name="T137" fmla="*/ 74 w 74"/>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4" h="84">
                  <a:moveTo>
                    <a:pt x="61" y="58"/>
                  </a:moveTo>
                  <a:lnTo>
                    <a:pt x="74" y="58"/>
                  </a:lnTo>
                  <a:lnTo>
                    <a:pt x="68" y="68"/>
                  </a:lnTo>
                  <a:lnTo>
                    <a:pt x="61" y="77"/>
                  </a:lnTo>
                  <a:lnTo>
                    <a:pt x="52" y="81"/>
                  </a:lnTo>
                  <a:lnTo>
                    <a:pt x="39" y="84"/>
                  </a:lnTo>
                  <a:lnTo>
                    <a:pt x="29" y="81"/>
                  </a:lnTo>
                  <a:lnTo>
                    <a:pt x="19" y="77"/>
                  </a:lnTo>
                  <a:lnTo>
                    <a:pt x="10" y="71"/>
                  </a:lnTo>
                  <a:lnTo>
                    <a:pt x="3" y="64"/>
                  </a:lnTo>
                  <a:lnTo>
                    <a:pt x="0" y="55"/>
                  </a:lnTo>
                  <a:lnTo>
                    <a:pt x="0" y="42"/>
                  </a:lnTo>
                  <a:lnTo>
                    <a:pt x="0" y="29"/>
                  </a:lnTo>
                  <a:lnTo>
                    <a:pt x="3" y="19"/>
                  </a:lnTo>
                  <a:lnTo>
                    <a:pt x="10" y="10"/>
                  </a:lnTo>
                  <a:lnTo>
                    <a:pt x="19" y="3"/>
                  </a:lnTo>
                  <a:lnTo>
                    <a:pt x="26" y="0"/>
                  </a:lnTo>
                  <a:lnTo>
                    <a:pt x="39" y="0"/>
                  </a:lnTo>
                  <a:lnTo>
                    <a:pt x="48" y="0"/>
                  </a:lnTo>
                  <a:lnTo>
                    <a:pt x="58" y="3"/>
                  </a:lnTo>
                  <a:lnTo>
                    <a:pt x="64" y="10"/>
                  </a:lnTo>
                  <a:lnTo>
                    <a:pt x="71" y="19"/>
                  </a:lnTo>
                  <a:lnTo>
                    <a:pt x="74" y="29"/>
                  </a:lnTo>
                  <a:lnTo>
                    <a:pt x="74" y="42"/>
                  </a:lnTo>
                  <a:lnTo>
                    <a:pt x="74" y="45"/>
                  </a:lnTo>
                  <a:lnTo>
                    <a:pt x="16" y="45"/>
                  </a:lnTo>
                  <a:lnTo>
                    <a:pt x="16" y="55"/>
                  </a:lnTo>
                  <a:lnTo>
                    <a:pt x="23" y="64"/>
                  </a:lnTo>
                  <a:lnTo>
                    <a:pt x="29" y="68"/>
                  </a:lnTo>
                  <a:lnTo>
                    <a:pt x="39" y="71"/>
                  </a:lnTo>
                  <a:lnTo>
                    <a:pt x="45" y="68"/>
                  </a:lnTo>
                  <a:lnTo>
                    <a:pt x="52" y="68"/>
                  </a:lnTo>
                  <a:lnTo>
                    <a:pt x="55" y="64"/>
                  </a:lnTo>
                  <a:lnTo>
                    <a:pt x="61" y="58"/>
                  </a:lnTo>
                  <a:close/>
                  <a:moveTo>
                    <a:pt x="16" y="32"/>
                  </a:moveTo>
                  <a:lnTo>
                    <a:pt x="61" y="32"/>
                  </a:lnTo>
                  <a:lnTo>
                    <a:pt x="58" y="23"/>
                  </a:lnTo>
                  <a:lnTo>
                    <a:pt x="55" y="19"/>
                  </a:lnTo>
                  <a:lnTo>
                    <a:pt x="48" y="13"/>
                  </a:lnTo>
                  <a:lnTo>
                    <a:pt x="39" y="13"/>
                  </a:lnTo>
                  <a:lnTo>
                    <a:pt x="29" y="13"/>
                  </a:lnTo>
                  <a:lnTo>
                    <a:pt x="23" y="16"/>
                  </a:lnTo>
                  <a:lnTo>
                    <a:pt x="16" y="23"/>
                  </a:lnTo>
                  <a:lnTo>
                    <a:pt x="16" y="3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12" name="Freeform 2106"/>
            <p:cNvSpPr>
              <a:spLocks/>
            </p:cNvSpPr>
            <p:nvPr/>
          </p:nvSpPr>
          <p:spPr bwMode="auto">
            <a:xfrm>
              <a:off x="2187" y="1292"/>
              <a:ext cx="71" cy="84"/>
            </a:xfrm>
            <a:custGeom>
              <a:avLst/>
              <a:gdLst>
                <a:gd name="T0" fmla="*/ 55 w 71"/>
                <a:gd name="T1" fmla="*/ 52 h 84"/>
                <a:gd name="T2" fmla="*/ 71 w 71"/>
                <a:gd name="T3" fmla="*/ 55 h 84"/>
                <a:gd name="T4" fmla="*/ 65 w 71"/>
                <a:gd name="T5" fmla="*/ 64 h 84"/>
                <a:gd name="T6" fmla="*/ 58 w 71"/>
                <a:gd name="T7" fmla="*/ 74 h 84"/>
                <a:gd name="T8" fmla="*/ 48 w 71"/>
                <a:gd name="T9" fmla="*/ 81 h 84"/>
                <a:gd name="T10" fmla="*/ 36 w 71"/>
                <a:gd name="T11" fmla="*/ 84 h 84"/>
                <a:gd name="T12" fmla="*/ 26 w 71"/>
                <a:gd name="T13" fmla="*/ 81 h 84"/>
                <a:gd name="T14" fmla="*/ 16 w 71"/>
                <a:gd name="T15" fmla="*/ 77 h 84"/>
                <a:gd name="T16" fmla="*/ 10 w 71"/>
                <a:gd name="T17" fmla="*/ 71 h 84"/>
                <a:gd name="T18" fmla="*/ 3 w 71"/>
                <a:gd name="T19" fmla="*/ 64 h 84"/>
                <a:gd name="T20" fmla="*/ 0 w 71"/>
                <a:gd name="T21" fmla="*/ 55 h 84"/>
                <a:gd name="T22" fmla="*/ 0 w 71"/>
                <a:gd name="T23" fmla="*/ 42 h 84"/>
                <a:gd name="T24" fmla="*/ 0 w 71"/>
                <a:gd name="T25" fmla="*/ 29 h 84"/>
                <a:gd name="T26" fmla="*/ 3 w 71"/>
                <a:gd name="T27" fmla="*/ 19 h 84"/>
                <a:gd name="T28" fmla="*/ 10 w 71"/>
                <a:gd name="T29" fmla="*/ 10 h 84"/>
                <a:gd name="T30" fmla="*/ 16 w 71"/>
                <a:gd name="T31" fmla="*/ 3 h 84"/>
                <a:gd name="T32" fmla="*/ 26 w 71"/>
                <a:gd name="T33" fmla="*/ 0 h 84"/>
                <a:gd name="T34" fmla="*/ 36 w 71"/>
                <a:gd name="T35" fmla="*/ 0 h 84"/>
                <a:gd name="T36" fmla="*/ 48 w 71"/>
                <a:gd name="T37" fmla="*/ 0 h 84"/>
                <a:gd name="T38" fmla="*/ 58 w 71"/>
                <a:gd name="T39" fmla="*/ 6 h 84"/>
                <a:gd name="T40" fmla="*/ 65 w 71"/>
                <a:gd name="T41" fmla="*/ 13 h 84"/>
                <a:gd name="T42" fmla="*/ 68 w 71"/>
                <a:gd name="T43" fmla="*/ 26 h 84"/>
                <a:gd name="T44" fmla="*/ 55 w 71"/>
                <a:gd name="T45" fmla="*/ 26 h 84"/>
                <a:gd name="T46" fmla="*/ 52 w 71"/>
                <a:gd name="T47" fmla="*/ 19 h 84"/>
                <a:gd name="T48" fmla="*/ 48 w 71"/>
                <a:gd name="T49" fmla="*/ 16 h 84"/>
                <a:gd name="T50" fmla="*/ 42 w 71"/>
                <a:gd name="T51" fmla="*/ 13 h 84"/>
                <a:gd name="T52" fmla="*/ 36 w 71"/>
                <a:gd name="T53" fmla="*/ 13 h 84"/>
                <a:gd name="T54" fmla="*/ 29 w 71"/>
                <a:gd name="T55" fmla="*/ 13 h 84"/>
                <a:gd name="T56" fmla="*/ 19 w 71"/>
                <a:gd name="T57" fmla="*/ 19 h 84"/>
                <a:gd name="T58" fmla="*/ 16 w 71"/>
                <a:gd name="T59" fmla="*/ 26 h 84"/>
                <a:gd name="T60" fmla="*/ 16 w 71"/>
                <a:gd name="T61" fmla="*/ 32 h 84"/>
                <a:gd name="T62" fmla="*/ 16 w 71"/>
                <a:gd name="T63" fmla="*/ 42 h 84"/>
                <a:gd name="T64" fmla="*/ 16 w 71"/>
                <a:gd name="T65" fmla="*/ 52 h 84"/>
                <a:gd name="T66" fmla="*/ 16 w 71"/>
                <a:gd name="T67" fmla="*/ 58 h 84"/>
                <a:gd name="T68" fmla="*/ 19 w 71"/>
                <a:gd name="T69" fmla="*/ 64 h 84"/>
                <a:gd name="T70" fmla="*/ 26 w 71"/>
                <a:gd name="T71" fmla="*/ 68 h 84"/>
                <a:gd name="T72" fmla="*/ 36 w 71"/>
                <a:gd name="T73" fmla="*/ 71 h 84"/>
                <a:gd name="T74" fmla="*/ 42 w 71"/>
                <a:gd name="T75" fmla="*/ 68 h 84"/>
                <a:gd name="T76" fmla="*/ 48 w 71"/>
                <a:gd name="T77" fmla="*/ 64 h 84"/>
                <a:gd name="T78" fmla="*/ 52 w 71"/>
                <a:gd name="T79" fmla="*/ 61 h 84"/>
                <a:gd name="T80" fmla="*/ 55 w 71"/>
                <a:gd name="T81" fmla="*/ 52 h 8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
                <a:gd name="T124" fmla="*/ 0 h 84"/>
                <a:gd name="T125" fmla="*/ 71 w 71"/>
                <a:gd name="T126" fmla="*/ 84 h 8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 h="84">
                  <a:moveTo>
                    <a:pt x="55" y="52"/>
                  </a:moveTo>
                  <a:lnTo>
                    <a:pt x="71" y="55"/>
                  </a:lnTo>
                  <a:lnTo>
                    <a:pt x="65" y="64"/>
                  </a:lnTo>
                  <a:lnTo>
                    <a:pt x="58" y="74"/>
                  </a:lnTo>
                  <a:lnTo>
                    <a:pt x="48" y="81"/>
                  </a:lnTo>
                  <a:lnTo>
                    <a:pt x="36" y="84"/>
                  </a:lnTo>
                  <a:lnTo>
                    <a:pt x="26" y="81"/>
                  </a:lnTo>
                  <a:lnTo>
                    <a:pt x="16" y="77"/>
                  </a:lnTo>
                  <a:lnTo>
                    <a:pt x="10" y="71"/>
                  </a:lnTo>
                  <a:lnTo>
                    <a:pt x="3" y="64"/>
                  </a:lnTo>
                  <a:lnTo>
                    <a:pt x="0" y="55"/>
                  </a:lnTo>
                  <a:lnTo>
                    <a:pt x="0" y="42"/>
                  </a:lnTo>
                  <a:lnTo>
                    <a:pt x="0" y="29"/>
                  </a:lnTo>
                  <a:lnTo>
                    <a:pt x="3" y="19"/>
                  </a:lnTo>
                  <a:lnTo>
                    <a:pt x="10" y="10"/>
                  </a:lnTo>
                  <a:lnTo>
                    <a:pt x="16" y="3"/>
                  </a:lnTo>
                  <a:lnTo>
                    <a:pt x="26" y="0"/>
                  </a:lnTo>
                  <a:lnTo>
                    <a:pt x="36" y="0"/>
                  </a:lnTo>
                  <a:lnTo>
                    <a:pt x="48" y="0"/>
                  </a:lnTo>
                  <a:lnTo>
                    <a:pt x="58" y="6"/>
                  </a:lnTo>
                  <a:lnTo>
                    <a:pt x="65" y="13"/>
                  </a:lnTo>
                  <a:lnTo>
                    <a:pt x="68" y="26"/>
                  </a:lnTo>
                  <a:lnTo>
                    <a:pt x="55" y="26"/>
                  </a:lnTo>
                  <a:lnTo>
                    <a:pt x="52" y="19"/>
                  </a:lnTo>
                  <a:lnTo>
                    <a:pt x="48" y="16"/>
                  </a:lnTo>
                  <a:lnTo>
                    <a:pt x="42" y="13"/>
                  </a:lnTo>
                  <a:lnTo>
                    <a:pt x="36" y="13"/>
                  </a:lnTo>
                  <a:lnTo>
                    <a:pt x="29" y="13"/>
                  </a:lnTo>
                  <a:lnTo>
                    <a:pt x="19" y="19"/>
                  </a:lnTo>
                  <a:lnTo>
                    <a:pt x="16" y="26"/>
                  </a:lnTo>
                  <a:lnTo>
                    <a:pt x="16" y="32"/>
                  </a:lnTo>
                  <a:lnTo>
                    <a:pt x="16" y="42"/>
                  </a:lnTo>
                  <a:lnTo>
                    <a:pt x="16" y="52"/>
                  </a:lnTo>
                  <a:lnTo>
                    <a:pt x="16" y="58"/>
                  </a:lnTo>
                  <a:lnTo>
                    <a:pt x="19" y="64"/>
                  </a:lnTo>
                  <a:lnTo>
                    <a:pt x="26" y="68"/>
                  </a:lnTo>
                  <a:lnTo>
                    <a:pt x="36" y="71"/>
                  </a:lnTo>
                  <a:lnTo>
                    <a:pt x="42" y="68"/>
                  </a:lnTo>
                  <a:lnTo>
                    <a:pt x="48" y="64"/>
                  </a:lnTo>
                  <a:lnTo>
                    <a:pt x="52" y="61"/>
                  </a:lnTo>
                  <a:lnTo>
                    <a:pt x="55" y="5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13" name="Freeform 2107"/>
            <p:cNvSpPr>
              <a:spLocks/>
            </p:cNvSpPr>
            <p:nvPr/>
          </p:nvSpPr>
          <p:spPr bwMode="auto">
            <a:xfrm>
              <a:off x="2313" y="1263"/>
              <a:ext cx="35" cy="142"/>
            </a:xfrm>
            <a:custGeom>
              <a:avLst/>
              <a:gdLst>
                <a:gd name="T0" fmla="*/ 26 w 35"/>
                <a:gd name="T1" fmla="*/ 142 h 142"/>
                <a:gd name="T2" fmla="*/ 16 w 35"/>
                <a:gd name="T3" fmla="*/ 126 h 142"/>
                <a:gd name="T4" fmla="*/ 6 w 35"/>
                <a:gd name="T5" fmla="*/ 110 h 142"/>
                <a:gd name="T6" fmla="*/ 0 w 35"/>
                <a:gd name="T7" fmla="*/ 90 h 142"/>
                <a:gd name="T8" fmla="*/ 0 w 35"/>
                <a:gd name="T9" fmla="*/ 71 h 142"/>
                <a:gd name="T10" fmla="*/ 0 w 35"/>
                <a:gd name="T11" fmla="*/ 52 h 142"/>
                <a:gd name="T12" fmla="*/ 3 w 35"/>
                <a:gd name="T13" fmla="*/ 35 h 142"/>
                <a:gd name="T14" fmla="*/ 13 w 35"/>
                <a:gd name="T15" fmla="*/ 16 h 142"/>
                <a:gd name="T16" fmla="*/ 26 w 35"/>
                <a:gd name="T17" fmla="*/ 0 h 142"/>
                <a:gd name="T18" fmla="*/ 35 w 35"/>
                <a:gd name="T19" fmla="*/ 0 h 142"/>
                <a:gd name="T20" fmla="*/ 29 w 35"/>
                <a:gd name="T21" fmla="*/ 10 h 142"/>
                <a:gd name="T22" fmla="*/ 26 w 35"/>
                <a:gd name="T23" fmla="*/ 16 h 142"/>
                <a:gd name="T24" fmla="*/ 22 w 35"/>
                <a:gd name="T25" fmla="*/ 19 h 142"/>
                <a:gd name="T26" fmla="*/ 19 w 35"/>
                <a:gd name="T27" fmla="*/ 32 h 142"/>
                <a:gd name="T28" fmla="*/ 16 w 35"/>
                <a:gd name="T29" fmla="*/ 42 h 142"/>
                <a:gd name="T30" fmla="*/ 13 w 35"/>
                <a:gd name="T31" fmla="*/ 55 h 142"/>
                <a:gd name="T32" fmla="*/ 13 w 35"/>
                <a:gd name="T33" fmla="*/ 71 h 142"/>
                <a:gd name="T34" fmla="*/ 19 w 35"/>
                <a:gd name="T35" fmla="*/ 106 h 142"/>
                <a:gd name="T36" fmla="*/ 35 w 35"/>
                <a:gd name="T37" fmla="*/ 142 h 142"/>
                <a:gd name="T38" fmla="*/ 26 w 35"/>
                <a:gd name="T39" fmla="*/ 142 h 14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142"/>
                <a:gd name="T62" fmla="*/ 35 w 35"/>
                <a:gd name="T63" fmla="*/ 142 h 14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142">
                  <a:moveTo>
                    <a:pt x="26" y="142"/>
                  </a:moveTo>
                  <a:lnTo>
                    <a:pt x="16" y="126"/>
                  </a:lnTo>
                  <a:lnTo>
                    <a:pt x="6" y="110"/>
                  </a:lnTo>
                  <a:lnTo>
                    <a:pt x="0" y="90"/>
                  </a:lnTo>
                  <a:lnTo>
                    <a:pt x="0" y="71"/>
                  </a:lnTo>
                  <a:lnTo>
                    <a:pt x="0" y="52"/>
                  </a:lnTo>
                  <a:lnTo>
                    <a:pt x="3" y="35"/>
                  </a:lnTo>
                  <a:lnTo>
                    <a:pt x="13" y="16"/>
                  </a:lnTo>
                  <a:lnTo>
                    <a:pt x="26" y="0"/>
                  </a:lnTo>
                  <a:lnTo>
                    <a:pt x="35" y="0"/>
                  </a:lnTo>
                  <a:lnTo>
                    <a:pt x="29" y="10"/>
                  </a:lnTo>
                  <a:lnTo>
                    <a:pt x="26" y="16"/>
                  </a:lnTo>
                  <a:lnTo>
                    <a:pt x="22" y="19"/>
                  </a:lnTo>
                  <a:lnTo>
                    <a:pt x="19" y="32"/>
                  </a:lnTo>
                  <a:lnTo>
                    <a:pt x="16" y="42"/>
                  </a:lnTo>
                  <a:lnTo>
                    <a:pt x="13" y="55"/>
                  </a:lnTo>
                  <a:lnTo>
                    <a:pt x="13" y="71"/>
                  </a:lnTo>
                  <a:lnTo>
                    <a:pt x="19" y="106"/>
                  </a:lnTo>
                  <a:lnTo>
                    <a:pt x="35" y="142"/>
                  </a:lnTo>
                  <a:lnTo>
                    <a:pt x="26" y="142"/>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814" name="Line 2111"/>
            <p:cNvSpPr>
              <a:spLocks noChangeShapeType="1"/>
            </p:cNvSpPr>
            <p:nvPr/>
          </p:nvSpPr>
          <p:spPr bwMode="auto">
            <a:xfrm flipV="1">
              <a:off x="1026" y="2801"/>
              <a:ext cx="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15" name="Line 2112"/>
            <p:cNvSpPr>
              <a:spLocks noChangeShapeType="1"/>
            </p:cNvSpPr>
            <p:nvPr/>
          </p:nvSpPr>
          <p:spPr bwMode="auto">
            <a:xfrm flipV="1">
              <a:off x="1048" y="2776"/>
              <a:ext cx="7"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16" name="Line 2113"/>
            <p:cNvSpPr>
              <a:spLocks noChangeShapeType="1"/>
            </p:cNvSpPr>
            <p:nvPr/>
          </p:nvSpPr>
          <p:spPr bwMode="auto">
            <a:xfrm flipV="1">
              <a:off x="1068" y="2753"/>
              <a:ext cx="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17" name="Line 2114"/>
            <p:cNvSpPr>
              <a:spLocks noChangeShapeType="1"/>
            </p:cNvSpPr>
            <p:nvPr/>
          </p:nvSpPr>
          <p:spPr bwMode="auto">
            <a:xfrm flipV="1">
              <a:off x="1090" y="2731"/>
              <a:ext cx="10"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18" name="Line 2115"/>
            <p:cNvSpPr>
              <a:spLocks noChangeShapeType="1"/>
            </p:cNvSpPr>
            <p:nvPr/>
          </p:nvSpPr>
          <p:spPr bwMode="auto">
            <a:xfrm flipV="1">
              <a:off x="1113" y="2708"/>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19" name="Line 2116"/>
            <p:cNvSpPr>
              <a:spLocks noChangeShapeType="1"/>
            </p:cNvSpPr>
            <p:nvPr/>
          </p:nvSpPr>
          <p:spPr bwMode="auto">
            <a:xfrm flipV="1">
              <a:off x="1135" y="2682"/>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0" name="Line 2117"/>
            <p:cNvSpPr>
              <a:spLocks noChangeShapeType="1"/>
            </p:cNvSpPr>
            <p:nvPr/>
          </p:nvSpPr>
          <p:spPr bwMode="auto">
            <a:xfrm flipV="1">
              <a:off x="1158" y="2660"/>
              <a:ext cx="10"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1" name="Line 2118"/>
            <p:cNvSpPr>
              <a:spLocks noChangeShapeType="1"/>
            </p:cNvSpPr>
            <p:nvPr/>
          </p:nvSpPr>
          <p:spPr bwMode="auto">
            <a:xfrm flipV="1">
              <a:off x="1181" y="2637"/>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2" name="Line 2119"/>
            <p:cNvSpPr>
              <a:spLocks noChangeShapeType="1"/>
            </p:cNvSpPr>
            <p:nvPr/>
          </p:nvSpPr>
          <p:spPr bwMode="auto">
            <a:xfrm flipV="1">
              <a:off x="1203" y="2611"/>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3" name="Line 2120"/>
            <p:cNvSpPr>
              <a:spLocks noChangeShapeType="1"/>
            </p:cNvSpPr>
            <p:nvPr/>
          </p:nvSpPr>
          <p:spPr bwMode="auto">
            <a:xfrm flipV="1">
              <a:off x="1223" y="2589"/>
              <a:ext cx="9"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4" name="Freeform 2121"/>
            <p:cNvSpPr>
              <a:spLocks/>
            </p:cNvSpPr>
            <p:nvPr/>
          </p:nvSpPr>
          <p:spPr bwMode="auto">
            <a:xfrm>
              <a:off x="1245" y="2566"/>
              <a:ext cx="10" cy="10"/>
            </a:xfrm>
            <a:custGeom>
              <a:avLst/>
              <a:gdLst>
                <a:gd name="T0" fmla="*/ 0 w 10"/>
                <a:gd name="T1" fmla="*/ 10 h 10"/>
                <a:gd name="T2" fmla="*/ 3 w 10"/>
                <a:gd name="T3" fmla="*/ 6 h 10"/>
                <a:gd name="T4" fmla="*/ 10 w 10"/>
                <a:gd name="T5" fmla="*/ 0 h 10"/>
                <a:gd name="T6" fmla="*/ 0 60000 65536"/>
                <a:gd name="T7" fmla="*/ 0 60000 65536"/>
                <a:gd name="T8" fmla="*/ 0 60000 65536"/>
                <a:gd name="T9" fmla="*/ 0 w 10"/>
                <a:gd name="T10" fmla="*/ 0 h 10"/>
                <a:gd name="T11" fmla="*/ 10 w 10"/>
                <a:gd name="T12" fmla="*/ 10 h 10"/>
              </a:gdLst>
              <a:ahLst/>
              <a:cxnLst>
                <a:cxn ang="T6">
                  <a:pos x="T0" y="T1"/>
                </a:cxn>
                <a:cxn ang="T7">
                  <a:pos x="T2" y="T3"/>
                </a:cxn>
                <a:cxn ang="T8">
                  <a:pos x="T4" y="T5"/>
                </a:cxn>
              </a:cxnLst>
              <a:rect l="T9" t="T10" r="T11" b="T12"/>
              <a:pathLst>
                <a:path w="10" h="10">
                  <a:moveTo>
                    <a:pt x="0" y="10"/>
                  </a:moveTo>
                  <a:lnTo>
                    <a:pt x="3" y="6"/>
                  </a:lnTo>
                  <a:lnTo>
                    <a:pt x="10"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5" name="Line 2122"/>
            <p:cNvSpPr>
              <a:spLocks noChangeShapeType="1"/>
            </p:cNvSpPr>
            <p:nvPr/>
          </p:nvSpPr>
          <p:spPr bwMode="auto">
            <a:xfrm flipV="1">
              <a:off x="1268" y="2543"/>
              <a:ext cx="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6" name="Line 2123"/>
            <p:cNvSpPr>
              <a:spLocks noChangeShapeType="1"/>
            </p:cNvSpPr>
            <p:nvPr/>
          </p:nvSpPr>
          <p:spPr bwMode="auto">
            <a:xfrm flipV="1">
              <a:off x="1290" y="2521"/>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7" name="Line 2124"/>
            <p:cNvSpPr>
              <a:spLocks noChangeShapeType="1"/>
            </p:cNvSpPr>
            <p:nvPr/>
          </p:nvSpPr>
          <p:spPr bwMode="auto">
            <a:xfrm flipV="1">
              <a:off x="1316" y="2498"/>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8" name="Line 2125"/>
            <p:cNvSpPr>
              <a:spLocks noChangeShapeType="1"/>
            </p:cNvSpPr>
            <p:nvPr/>
          </p:nvSpPr>
          <p:spPr bwMode="auto">
            <a:xfrm flipV="1">
              <a:off x="1339" y="2476"/>
              <a:ext cx="9"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29" name="Line 2126"/>
            <p:cNvSpPr>
              <a:spLocks noChangeShapeType="1"/>
            </p:cNvSpPr>
            <p:nvPr/>
          </p:nvSpPr>
          <p:spPr bwMode="auto">
            <a:xfrm flipV="1">
              <a:off x="1361" y="2453"/>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0" name="Line 2127"/>
            <p:cNvSpPr>
              <a:spLocks noChangeShapeType="1"/>
            </p:cNvSpPr>
            <p:nvPr/>
          </p:nvSpPr>
          <p:spPr bwMode="auto">
            <a:xfrm flipV="1">
              <a:off x="1384" y="2431"/>
              <a:ext cx="10"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1" name="Line 2128"/>
            <p:cNvSpPr>
              <a:spLocks noChangeShapeType="1"/>
            </p:cNvSpPr>
            <p:nvPr/>
          </p:nvSpPr>
          <p:spPr bwMode="auto">
            <a:xfrm flipV="1">
              <a:off x="1406" y="2408"/>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2" name="Line 2129"/>
            <p:cNvSpPr>
              <a:spLocks noChangeShapeType="1"/>
            </p:cNvSpPr>
            <p:nvPr/>
          </p:nvSpPr>
          <p:spPr bwMode="auto">
            <a:xfrm flipV="1">
              <a:off x="1429" y="2385"/>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3" name="Line 2130"/>
            <p:cNvSpPr>
              <a:spLocks noChangeShapeType="1"/>
            </p:cNvSpPr>
            <p:nvPr/>
          </p:nvSpPr>
          <p:spPr bwMode="auto">
            <a:xfrm flipV="1">
              <a:off x="1455" y="2363"/>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4" name="Line 2131"/>
            <p:cNvSpPr>
              <a:spLocks noChangeShapeType="1"/>
            </p:cNvSpPr>
            <p:nvPr/>
          </p:nvSpPr>
          <p:spPr bwMode="auto">
            <a:xfrm flipV="1">
              <a:off x="1477" y="2343"/>
              <a:ext cx="13"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5" name="Line 2132"/>
            <p:cNvSpPr>
              <a:spLocks noChangeShapeType="1"/>
            </p:cNvSpPr>
            <p:nvPr/>
          </p:nvSpPr>
          <p:spPr bwMode="auto">
            <a:xfrm flipV="1">
              <a:off x="1506" y="2330"/>
              <a:ext cx="10"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6" name="Line 2133"/>
            <p:cNvSpPr>
              <a:spLocks noChangeShapeType="1"/>
            </p:cNvSpPr>
            <p:nvPr/>
          </p:nvSpPr>
          <p:spPr bwMode="auto">
            <a:xfrm flipV="1">
              <a:off x="1535" y="2314"/>
              <a:ext cx="10"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7" name="Line 2134"/>
            <p:cNvSpPr>
              <a:spLocks noChangeShapeType="1"/>
            </p:cNvSpPr>
            <p:nvPr/>
          </p:nvSpPr>
          <p:spPr bwMode="auto">
            <a:xfrm flipV="1">
              <a:off x="1564" y="2297"/>
              <a:ext cx="10" cy="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8" name="Line 2135"/>
            <p:cNvSpPr>
              <a:spLocks noChangeShapeType="1"/>
            </p:cNvSpPr>
            <p:nvPr/>
          </p:nvSpPr>
          <p:spPr bwMode="auto">
            <a:xfrm flipV="1">
              <a:off x="1590" y="2282"/>
              <a:ext cx="13"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39" name="Line 2136"/>
            <p:cNvSpPr>
              <a:spLocks noChangeShapeType="1"/>
            </p:cNvSpPr>
            <p:nvPr/>
          </p:nvSpPr>
          <p:spPr bwMode="auto">
            <a:xfrm flipV="1">
              <a:off x="1619" y="2268"/>
              <a:ext cx="12" cy="8"/>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0" name="Line 2137"/>
            <p:cNvSpPr>
              <a:spLocks noChangeShapeType="1"/>
            </p:cNvSpPr>
            <p:nvPr/>
          </p:nvSpPr>
          <p:spPr bwMode="auto">
            <a:xfrm flipV="1">
              <a:off x="1648" y="2253"/>
              <a:ext cx="10"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1" name="Line 2138"/>
            <p:cNvSpPr>
              <a:spLocks noChangeShapeType="1"/>
            </p:cNvSpPr>
            <p:nvPr/>
          </p:nvSpPr>
          <p:spPr bwMode="auto">
            <a:xfrm flipV="1">
              <a:off x="1677" y="2237"/>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2" name="Line 2139"/>
            <p:cNvSpPr>
              <a:spLocks noChangeShapeType="1"/>
            </p:cNvSpPr>
            <p:nvPr/>
          </p:nvSpPr>
          <p:spPr bwMode="auto">
            <a:xfrm flipV="1">
              <a:off x="1706" y="2224"/>
              <a:ext cx="10"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3" name="Line 2140"/>
            <p:cNvSpPr>
              <a:spLocks noChangeShapeType="1"/>
            </p:cNvSpPr>
            <p:nvPr/>
          </p:nvSpPr>
          <p:spPr bwMode="auto">
            <a:xfrm flipV="1">
              <a:off x="1732" y="2208"/>
              <a:ext cx="1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4" name="Line 2141"/>
            <p:cNvSpPr>
              <a:spLocks noChangeShapeType="1"/>
            </p:cNvSpPr>
            <p:nvPr/>
          </p:nvSpPr>
          <p:spPr bwMode="auto">
            <a:xfrm flipV="1">
              <a:off x="1761" y="2192"/>
              <a:ext cx="1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5" name="Line 2142"/>
            <p:cNvSpPr>
              <a:spLocks noChangeShapeType="1"/>
            </p:cNvSpPr>
            <p:nvPr/>
          </p:nvSpPr>
          <p:spPr bwMode="auto">
            <a:xfrm flipV="1">
              <a:off x="1790" y="2176"/>
              <a:ext cx="1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6" name="Line 2143"/>
            <p:cNvSpPr>
              <a:spLocks noChangeShapeType="1"/>
            </p:cNvSpPr>
            <p:nvPr/>
          </p:nvSpPr>
          <p:spPr bwMode="auto">
            <a:xfrm flipV="1">
              <a:off x="1819" y="2163"/>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7" name="Line 2144"/>
            <p:cNvSpPr>
              <a:spLocks noChangeShapeType="1"/>
            </p:cNvSpPr>
            <p:nvPr/>
          </p:nvSpPr>
          <p:spPr bwMode="auto">
            <a:xfrm flipV="1">
              <a:off x="1848" y="2147"/>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8" name="Line 2145"/>
            <p:cNvSpPr>
              <a:spLocks noChangeShapeType="1"/>
            </p:cNvSpPr>
            <p:nvPr/>
          </p:nvSpPr>
          <p:spPr bwMode="auto">
            <a:xfrm flipV="1">
              <a:off x="1877" y="2131"/>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49" name="Line 2146"/>
            <p:cNvSpPr>
              <a:spLocks noChangeShapeType="1"/>
            </p:cNvSpPr>
            <p:nvPr/>
          </p:nvSpPr>
          <p:spPr bwMode="auto">
            <a:xfrm flipV="1">
              <a:off x="1903" y="2118"/>
              <a:ext cx="1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0" name="Line 2147"/>
            <p:cNvSpPr>
              <a:spLocks noChangeShapeType="1"/>
            </p:cNvSpPr>
            <p:nvPr/>
          </p:nvSpPr>
          <p:spPr bwMode="auto">
            <a:xfrm flipV="1">
              <a:off x="1935" y="2108"/>
              <a:ext cx="1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1" name="Line 2148"/>
            <p:cNvSpPr>
              <a:spLocks noChangeShapeType="1"/>
            </p:cNvSpPr>
            <p:nvPr/>
          </p:nvSpPr>
          <p:spPr bwMode="auto">
            <a:xfrm flipV="1">
              <a:off x="1964" y="2102"/>
              <a:ext cx="1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2" name="Line 2149"/>
            <p:cNvSpPr>
              <a:spLocks noChangeShapeType="1"/>
            </p:cNvSpPr>
            <p:nvPr/>
          </p:nvSpPr>
          <p:spPr bwMode="auto">
            <a:xfrm>
              <a:off x="1997" y="2098"/>
              <a:ext cx="13"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3" name="Line 2150"/>
            <p:cNvSpPr>
              <a:spLocks noChangeShapeType="1"/>
            </p:cNvSpPr>
            <p:nvPr/>
          </p:nvSpPr>
          <p:spPr bwMode="auto">
            <a:xfrm>
              <a:off x="2029" y="2092"/>
              <a:ext cx="13"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4" name="Line 2151"/>
            <p:cNvSpPr>
              <a:spLocks noChangeShapeType="1"/>
            </p:cNvSpPr>
            <p:nvPr/>
          </p:nvSpPr>
          <p:spPr bwMode="auto">
            <a:xfrm flipV="1">
              <a:off x="2061" y="2085"/>
              <a:ext cx="13"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5" name="Line 2152"/>
            <p:cNvSpPr>
              <a:spLocks noChangeShapeType="1"/>
            </p:cNvSpPr>
            <p:nvPr/>
          </p:nvSpPr>
          <p:spPr bwMode="auto">
            <a:xfrm flipV="1">
              <a:off x="2093" y="2079"/>
              <a:ext cx="1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6" name="Line 2153"/>
            <p:cNvSpPr>
              <a:spLocks noChangeShapeType="1"/>
            </p:cNvSpPr>
            <p:nvPr/>
          </p:nvSpPr>
          <p:spPr bwMode="auto">
            <a:xfrm flipV="1">
              <a:off x="2126" y="2073"/>
              <a:ext cx="1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7" name="Line 2154"/>
            <p:cNvSpPr>
              <a:spLocks noChangeShapeType="1"/>
            </p:cNvSpPr>
            <p:nvPr/>
          </p:nvSpPr>
          <p:spPr bwMode="auto">
            <a:xfrm flipV="1">
              <a:off x="2155" y="2056"/>
              <a:ext cx="9"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8" name="Line 2155"/>
            <p:cNvSpPr>
              <a:spLocks noChangeShapeType="1"/>
            </p:cNvSpPr>
            <p:nvPr/>
          </p:nvSpPr>
          <p:spPr bwMode="auto">
            <a:xfrm flipV="1">
              <a:off x="2177" y="2034"/>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59" name="Line 2156"/>
            <p:cNvSpPr>
              <a:spLocks noChangeShapeType="1"/>
            </p:cNvSpPr>
            <p:nvPr/>
          </p:nvSpPr>
          <p:spPr bwMode="auto">
            <a:xfrm flipV="1">
              <a:off x="2203" y="2014"/>
              <a:ext cx="10"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0" name="Line 2157"/>
            <p:cNvSpPr>
              <a:spLocks noChangeShapeType="1"/>
            </p:cNvSpPr>
            <p:nvPr/>
          </p:nvSpPr>
          <p:spPr bwMode="auto">
            <a:xfrm flipV="1">
              <a:off x="2226" y="1992"/>
              <a:ext cx="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1" name="Line 2158"/>
            <p:cNvSpPr>
              <a:spLocks noChangeShapeType="1"/>
            </p:cNvSpPr>
            <p:nvPr/>
          </p:nvSpPr>
          <p:spPr bwMode="auto">
            <a:xfrm flipV="1">
              <a:off x="2252" y="1969"/>
              <a:ext cx="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2" name="Line 2159"/>
            <p:cNvSpPr>
              <a:spLocks noChangeShapeType="1"/>
            </p:cNvSpPr>
            <p:nvPr/>
          </p:nvSpPr>
          <p:spPr bwMode="auto">
            <a:xfrm flipV="1">
              <a:off x="2274" y="1950"/>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3" name="Line 2160"/>
            <p:cNvSpPr>
              <a:spLocks noChangeShapeType="1"/>
            </p:cNvSpPr>
            <p:nvPr/>
          </p:nvSpPr>
          <p:spPr bwMode="auto">
            <a:xfrm flipV="1">
              <a:off x="2300" y="1927"/>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4" name="Line 2161"/>
            <p:cNvSpPr>
              <a:spLocks noChangeShapeType="1"/>
            </p:cNvSpPr>
            <p:nvPr/>
          </p:nvSpPr>
          <p:spPr bwMode="auto">
            <a:xfrm flipV="1">
              <a:off x="2323" y="1908"/>
              <a:ext cx="9"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5" name="Line 2162"/>
            <p:cNvSpPr>
              <a:spLocks noChangeShapeType="1"/>
            </p:cNvSpPr>
            <p:nvPr/>
          </p:nvSpPr>
          <p:spPr bwMode="auto">
            <a:xfrm flipV="1">
              <a:off x="2348" y="1885"/>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6" name="Line 2163"/>
            <p:cNvSpPr>
              <a:spLocks noChangeShapeType="1"/>
            </p:cNvSpPr>
            <p:nvPr/>
          </p:nvSpPr>
          <p:spPr bwMode="auto">
            <a:xfrm>
              <a:off x="2371" y="1879"/>
              <a:ext cx="13"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7" name="Line 2164"/>
            <p:cNvSpPr>
              <a:spLocks noChangeShapeType="1"/>
            </p:cNvSpPr>
            <p:nvPr/>
          </p:nvSpPr>
          <p:spPr bwMode="auto">
            <a:xfrm flipV="1">
              <a:off x="1026" y="2708"/>
              <a:ext cx="29"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8" name="Line 2165"/>
            <p:cNvSpPr>
              <a:spLocks noChangeShapeType="1"/>
            </p:cNvSpPr>
            <p:nvPr/>
          </p:nvSpPr>
          <p:spPr bwMode="auto">
            <a:xfrm flipV="1">
              <a:off x="1064" y="2698"/>
              <a:ext cx="7"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69" name="Line 2166"/>
            <p:cNvSpPr>
              <a:spLocks noChangeShapeType="1"/>
            </p:cNvSpPr>
            <p:nvPr/>
          </p:nvSpPr>
          <p:spPr bwMode="auto">
            <a:xfrm flipV="1">
              <a:off x="1084" y="2679"/>
              <a:ext cx="29"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0" name="Line 2167"/>
            <p:cNvSpPr>
              <a:spLocks noChangeShapeType="1"/>
            </p:cNvSpPr>
            <p:nvPr/>
          </p:nvSpPr>
          <p:spPr bwMode="auto">
            <a:xfrm flipV="1">
              <a:off x="1123" y="2669"/>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1" name="Line 2168"/>
            <p:cNvSpPr>
              <a:spLocks noChangeShapeType="1"/>
            </p:cNvSpPr>
            <p:nvPr/>
          </p:nvSpPr>
          <p:spPr bwMode="auto">
            <a:xfrm flipV="1">
              <a:off x="1142" y="2650"/>
              <a:ext cx="29"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2" name="Line 2169"/>
            <p:cNvSpPr>
              <a:spLocks noChangeShapeType="1"/>
            </p:cNvSpPr>
            <p:nvPr/>
          </p:nvSpPr>
          <p:spPr bwMode="auto">
            <a:xfrm flipV="1">
              <a:off x="1181" y="2640"/>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3" name="Line 2170"/>
            <p:cNvSpPr>
              <a:spLocks noChangeShapeType="1"/>
            </p:cNvSpPr>
            <p:nvPr/>
          </p:nvSpPr>
          <p:spPr bwMode="auto">
            <a:xfrm flipV="1">
              <a:off x="1197" y="2621"/>
              <a:ext cx="29"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4" name="Line 2171"/>
            <p:cNvSpPr>
              <a:spLocks noChangeShapeType="1"/>
            </p:cNvSpPr>
            <p:nvPr/>
          </p:nvSpPr>
          <p:spPr bwMode="auto">
            <a:xfrm flipV="1">
              <a:off x="1239" y="2611"/>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5" name="Line 2172"/>
            <p:cNvSpPr>
              <a:spLocks noChangeShapeType="1"/>
            </p:cNvSpPr>
            <p:nvPr/>
          </p:nvSpPr>
          <p:spPr bwMode="auto">
            <a:xfrm flipV="1">
              <a:off x="1255" y="2592"/>
              <a:ext cx="29"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6" name="Line 2173"/>
            <p:cNvSpPr>
              <a:spLocks noChangeShapeType="1"/>
            </p:cNvSpPr>
            <p:nvPr/>
          </p:nvSpPr>
          <p:spPr bwMode="auto">
            <a:xfrm flipV="1">
              <a:off x="1297" y="2582"/>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7" name="Line 2174"/>
            <p:cNvSpPr>
              <a:spLocks noChangeShapeType="1"/>
            </p:cNvSpPr>
            <p:nvPr/>
          </p:nvSpPr>
          <p:spPr bwMode="auto">
            <a:xfrm flipV="1">
              <a:off x="1313" y="2563"/>
              <a:ext cx="29"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8" name="Line 2175"/>
            <p:cNvSpPr>
              <a:spLocks noChangeShapeType="1"/>
            </p:cNvSpPr>
            <p:nvPr/>
          </p:nvSpPr>
          <p:spPr bwMode="auto">
            <a:xfrm flipV="1">
              <a:off x="1355" y="2553"/>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79" name="Line 2176"/>
            <p:cNvSpPr>
              <a:spLocks noChangeShapeType="1"/>
            </p:cNvSpPr>
            <p:nvPr/>
          </p:nvSpPr>
          <p:spPr bwMode="auto">
            <a:xfrm flipV="1">
              <a:off x="1371" y="2534"/>
              <a:ext cx="29" cy="1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0" name="Line 2177"/>
            <p:cNvSpPr>
              <a:spLocks noChangeShapeType="1"/>
            </p:cNvSpPr>
            <p:nvPr/>
          </p:nvSpPr>
          <p:spPr bwMode="auto">
            <a:xfrm>
              <a:off x="1413" y="2527"/>
              <a:ext cx="6"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1" name="Line 2178"/>
            <p:cNvSpPr>
              <a:spLocks noChangeShapeType="1"/>
            </p:cNvSpPr>
            <p:nvPr/>
          </p:nvSpPr>
          <p:spPr bwMode="auto">
            <a:xfrm flipV="1">
              <a:off x="1429" y="2505"/>
              <a:ext cx="29" cy="1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2" name="Freeform 2179"/>
            <p:cNvSpPr>
              <a:spLocks/>
            </p:cNvSpPr>
            <p:nvPr/>
          </p:nvSpPr>
          <p:spPr bwMode="auto">
            <a:xfrm>
              <a:off x="1471" y="2498"/>
              <a:ext cx="6" cy="4"/>
            </a:xfrm>
            <a:custGeom>
              <a:avLst/>
              <a:gdLst>
                <a:gd name="T0" fmla="*/ 0 w 6"/>
                <a:gd name="T1" fmla="*/ 4 h 4"/>
                <a:gd name="T2" fmla="*/ 3 w 6"/>
                <a:gd name="T3" fmla="*/ 0 h 4"/>
                <a:gd name="T4" fmla="*/ 6 w 6"/>
                <a:gd name="T5" fmla="*/ 0 h 4"/>
                <a:gd name="T6" fmla="*/ 0 60000 65536"/>
                <a:gd name="T7" fmla="*/ 0 60000 65536"/>
                <a:gd name="T8" fmla="*/ 0 60000 65536"/>
                <a:gd name="T9" fmla="*/ 0 w 6"/>
                <a:gd name="T10" fmla="*/ 0 h 4"/>
                <a:gd name="T11" fmla="*/ 6 w 6"/>
                <a:gd name="T12" fmla="*/ 4 h 4"/>
              </a:gdLst>
              <a:ahLst/>
              <a:cxnLst>
                <a:cxn ang="T6">
                  <a:pos x="T0" y="T1"/>
                </a:cxn>
                <a:cxn ang="T7">
                  <a:pos x="T2" y="T3"/>
                </a:cxn>
                <a:cxn ang="T8">
                  <a:pos x="T4" y="T5"/>
                </a:cxn>
              </a:cxnLst>
              <a:rect l="T9" t="T10" r="T11" b="T12"/>
              <a:pathLst>
                <a:path w="6" h="4">
                  <a:moveTo>
                    <a:pt x="0" y="4"/>
                  </a:moveTo>
                  <a:lnTo>
                    <a:pt x="3" y="0"/>
                  </a:lnTo>
                  <a:lnTo>
                    <a:pt x="6"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3" name="Line 2180"/>
            <p:cNvSpPr>
              <a:spLocks noChangeShapeType="1"/>
            </p:cNvSpPr>
            <p:nvPr/>
          </p:nvSpPr>
          <p:spPr bwMode="auto">
            <a:xfrm flipV="1">
              <a:off x="1490" y="2485"/>
              <a:ext cx="29"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4" name="Line 2181"/>
            <p:cNvSpPr>
              <a:spLocks noChangeShapeType="1"/>
            </p:cNvSpPr>
            <p:nvPr/>
          </p:nvSpPr>
          <p:spPr bwMode="auto">
            <a:xfrm flipV="1">
              <a:off x="1532" y="2482"/>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5" name="Line 2182"/>
            <p:cNvSpPr>
              <a:spLocks noChangeShapeType="1"/>
            </p:cNvSpPr>
            <p:nvPr/>
          </p:nvSpPr>
          <p:spPr bwMode="auto">
            <a:xfrm flipV="1">
              <a:off x="1552" y="2473"/>
              <a:ext cx="32"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6" name="Line 2183"/>
            <p:cNvSpPr>
              <a:spLocks noChangeShapeType="1"/>
            </p:cNvSpPr>
            <p:nvPr/>
          </p:nvSpPr>
          <p:spPr bwMode="auto">
            <a:xfrm flipV="1">
              <a:off x="1593" y="2466"/>
              <a:ext cx="7"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7" name="Line 2184"/>
            <p:cNvSpPr>
              <a:spLocks noChangeShapeType="1"/>
            </p:cNvSpPr>
            <p:nvPr/>
          </p:nvSpPr>
          <p:spPr bwMode="auto">
            <a:xfrm flipV="1">
              <a:off x="1613" y="2456"/>
              <a:ext cx="32"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8" name="Line 2185"/>
            <p:cNvSpPr>
              <a:spLocks noChangeShapeType="1"/>
            </p:cNvSpPr>
            <p:nvPr/>
          </p:nvSpPr>
          <p:spPr bwMode="auto">
            <a:xfrm flipV="1">
              <a:off x="1658" y="2450"/>
              <a:ext cx="6"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89" name="Freeform 2186"/>
            <p:cNvSpPr>
              <a:spLocks/>
            </p:cNvSpPr>
            <p:nvPr/>
          </p:nvSpPr>
          <p:spPr bwMode="auto">
            <a:xfrm>
              <a:off x="1677" y="2437"/>
              <a:ext cx="29" cy="10"/>
            </a:xfrm>
            <a:custGeom>
              <a:avLst/>
              <a:gdLst>
                <a:gd name="T0" fmla="*/ 0 w 29"/>
                <a:gd name="T1" fmla="*/ 10 h 10"/>
                <a:gd name="T2" fmla="*/ 20 w 29"/>
                <a:gd name="T3" fmla="*/ 6 h 10"/>
                <a:gd name="T4" fmla="*/ 29 w 29"/>
                <a:gd name="T5" fmla="*/ 0 h 10"/>
                <a:gd name="T6" fmla="*/ 0 60000 65536"/>
                <a:gd name="T7" fmla="*/ 0 60000 65536"/>
                <a:gd name="T8" fmla="*/ 0 60000 65536"/>
                <a:gd name="T9" fmla="*/ 0 w 29"/>
                <a:gd name="T10" fmla="*/ 0 h 10"/>
                <a:gd name="T11" fmla="*/ 29 w 29"/>
                <a:gd name="T12" fmla="*/ 10 h 10"/>
              </a:gdLst>
              <a:ahLst/>
              <a:cxnLst>
                <a:cxn ang="T6">
                  <a:pos x="T0" y="T1"/>
                </a:cxn>
                <a:cxn ang="T7">
                  <a:pos x="T2" y="T3"/>
                </a:cxn>
                <a:cxn ang="T8">
                  <a:pos x="T4" y="T5"/>
                </a:cxn>
              </a:cxnLst>
              <a:rect l="T9" t="T10" r="T11" b="T12"/>
              <a:pathLst>
                <a:path w="29" h="10">
                  <a:moveTo>
                    <a:pt x="0" y="10"/>
                  </a:moveTo>
                  <a:lnTo>
                    <a:pt x="20" y="6"/>
                  </a:lnTo>
                  <a:lnTo>
                    <a:pt x="29"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0" name="Line 2187"/>
            <p:cNvSpPr>
              <a:spLocks noChangeShapeType="1"/>
            </p:cNvSpPr>
            <p:nvPr/>
          </p:nvSpPr>
          <p:spPr bwMode="auto">
            <a:xfrm flipV="1">
              <a:off x="2729" y="1844"/>
              <a:ext cx="10"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1" name="Line 2188"/>
            <p:cNvSpPr>
              <a:spLocks noChangeShapeType="1"/>
            </p:cNvSpPr>
            <p:nvPr/>
          </p:nvSpPr>
          <p:spPr bwMode="auto">
            <a:xfrm flipV="1">
              <a:off x="2748" y="1815"/>
              <a:ext cx="7" cy="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2" name="Line 2189"/>
            <p:cNvSpPr>
              <a:spLocks noChangeShapeType="1"/>
            </p:cNvSpPr>
            <p:nvPr/>
          </p:nvSpPr>
          <p:spPr bwMode="auto">
            <a:xfrm flipV="1">
              <a:off x="2768" y="1789"/>
              <a:ext cx="6"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3" name="Line 2190"/>
            <p:cNvSpPr>
              <a:spLocks noChangeShapeType="1"/>
            </p:cNvSpPr>
            <p:nvPr/>
          </p:nvSpPr>
          <p:spPr bwMode="auto">
            <a:xfrm flipV="1">
              <a:off x="2787" y="1763"/>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4" name="Line 2191"/>
            <p:cNvSpPr>
              <a:spLocks noChangeShapeType="1"/>
            </p:cNvSpPr>
            <p:nvPr/>
          </p:nvSpPr>
          <p:spPr bwMode="auto">
            <a:xfrm flipV="1">
              <a:off x="2803" y="1737"/>
              <a:ext cx="10"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5" name="Line 2192"/>
            <p:cNvSpPr>
              <a:spLocks noChangeShapeType="1"/>
            </p:cNvSpPr>
            <p:nvPr/>
          </p:nvSpPr>
          <p:spPr bwMode="auto">
            <a:xfrm>
              <a:off x="2819" y="1744"/>
              <a:ext cx="7" cy="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6" name="Line 2193"/>
            <p:cNvSpPr>
              <a:spLocks noChangeShapeType="1"/>
            </p:cNvSpPr>
            <p:nvPr/>
          </p:nvSpPr>
          <p:spPr bwMode="auto">
            <a:xfrm>
              <a:off x="2832" y="1776"/>
              <a:ext cx="7"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7" name="Line 2194"/>
            <p:cNvSpPr>
              <a:spLocks noChangeShapeType="1"/>
            </p:cNvSpPr>
            <p:nvPr/>
          </p:nvSpPr>
          <p:spPr bwMode="auto">
            <a:xfrm>
              <a:off x="2845" y="1805"/>
              <a:ext cx="3"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8" name="Line 2195"/>
            <p:cNvSpPr>
              <a:spLocks noChangeShapeType="1"/>
            </p:cNvSpPr>
            <p:nvPr/>
          </p:nvSpPr>
          <p:spPr bwMode="auto">
            <a:xfrm>
              <a:off x="2858" y="1834"/>
              <a:ext cx="3"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899" name="Line 2196"/>
            <p:cNvSpPr>
              <a:spLocks noChangeShapeType="1"/>
            </p:cNvSpPr>
            <p:nvPr/>
          </p:nvSpPr>
          <p:spPr bwMode="auto">
            <a:xfrm>
              <a:off x="2868" y="1863"/>
              <a:ext cx="6"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0" name="Line 2197"/>
            <p:cNvSpPr>
              <a:spLocks noChangeShapeType="1"/>
            </p:cNvSpPr>
            <p:nvPr/>
          </p:nvSpPr>
          <p:spPr bwMode="auto">
            <a:xfrm>
              <a:off x="2881" y="1895"/>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1" name="Line 2198"/>
            <p:cNvSpPr>
              <a:spLocks noChangeShapeType="1"/>
            </p:cNvSpPr>
            <p:nvPr/>
          </p:nvSpPr>
          <p:spPr bwMode="auto">
            <a:xfrm>
              <a:off x="2893" y="1924"/>
              <a:ext cx="4"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2" name="Line 2199"/>
            <p:cNvSpPr>
              <a:spLocks noChangeShapeType="1"/>
            </p:cNvSpPr>
            <p:nvPr/>
          </p:nvSpPr>
          <p:spPr bwMode="auto">
            <a:xfrm>
              <a:off x="2906" y="1953"/>
              <a:ext cx="4"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3" name="Line 2200"/>
            <p:cNvSpPr>
              <a:spLocks noChangeShapeType="1"/>
            </p:cNvSpPr>
            <p:nvPr/>
          </p:nvSpPr>
          <p:spPr bwMode="auto">
            <a:xfrm>
              <a:off x="2916" y="1982"/>
              <a:ext cx="6"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4" name="Line 2201"/>
            <p:cNvSpPr>
              <a:spLocks noChangeShapeType="1"/>
            </p:cNvSpPr>
            <p:nvPr/>
          </p:nvSpPr>
          <p:spPr bwMode="auto">
            <a:xfrm>
              <a:off x="2929" y="2014"/>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5" name="Line 2202"/>
            <p:cNvSpPr>
              <a:spLocks noChangeShapeType="1"/>
            </p:cNvSpPr>
            <p:nvPr/>
          </p:nvSpPr>
          <p:spPr bwMode="auto">
            <a:xfrm>
              <a:off x="2942" y="2044"/>
              <a:ext cx="3" cy="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6" name="Line 2203"/>
            <p:cNvSpPr>
              <a:spLocks noChangeShapeType="1"/>
            </p:cNvSpPr>
            <p:nvPr/>
          </p:nvSpPr>
          <p:spPr bwMode="auto">
            <a:xfrm>
              <a:off x="2955" y="2073"/>
              <a:ext cx="3" cy="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7" name="Line 2204"/>
            <p:cNvSpPr>
              <a:spLocks noChangeShapeType="1"/>
            </p:cNvSpPr>
            <p:nvPr/>
          </p:nvSpPr>
          <p:spPr bwMode="auto">
            <a:xfrm>
              <a:off x="2964" y="2102"/>
              <a:ext cx="7" cy="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8" name="Line 2205"/>
            <p:cNvSpPr>
              <a:spLocks noChangeShapeType="1"/>
            </p:cNvSpPr>
            <p:nvPr/>
          </p:nvSpPr>
          <p:spPr bwMode="auto">
            <a:xfrm>
              <a:off x="2977" y="2134"/>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09" name="Line 2206"/>
            <p:cNvSpPr>
              <a:spLocks noChangeShapeType="1"/>
            </p:cNvSpPr>
            <p:nvPr/>
          </p:nvSpPr>
          <p:spPr bwMode="auto">
            <a:xfrm>
              <a:off x="2990" y="2163"/>
              <a:ext cx="7"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0" name="Line 2207"/>
            <p:cNvSpPr>
              <a:spLocks noChangeShapeType="1"/>
            </p:cNvSpPr>
            <p:nvPr/>
          </p:nvSpPr>
          <p:spPr bwMode="auto">
            <a:xfrm>
              <a:off x="3003" y="2192"/>
              <a:ext cx="3"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1" name="Line 2208"/>
            <p:cNvSpPr>
              <a:spLocks noChangeShapeType="1"/>
            </p:cNvSpPr>
            <p:nvPr/>
          </p:nvSpPr>
          <p:spPr bwMode="auto">
            <a:xfrm>
              <a:off x="3016" y="2224"/>
              <a:ext cx="3"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2" name="Line 2209"/>
            <p:cNvSpPr>
              <a:spLocks noChangeShapeType="1"/>
            </p:cNvSpPr>
            <p:nvPr/>
          </p:nvSpPr>
          <p:spPr bwMode="auto">
            <a:xfrm>
              <a:off x="3026" y="2253"/>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3" name="Freeform 2210"/>
            <p:cNvSpPr>
              <a:spLocks/>
            </p:cNvSpPr>
            <p:nvPr/>
          </p:nvSpPr>
          <p:spPr bwMode="auto">
            <a:xfrm>
              <a:off x="3039" y="2282"/>
              <a:ext cx="9" cy="7"/>
            </a:xfrm>
            <a:custGeom>
              <a:avLst/>
              <a:gdLst>
                <a:gd name="T0" fmla="*/ 0 w 9"/>
                <a:gd name="T1" fmla="*/ 0 h 7"/>
                <a:gd name="T2" fmla="*/ 0 w 9"/>
                <a:gd name="T3" fmla="*/ 0 h 7"/>
                <a:gd name="T4" fmla="*/ 9 w 9"/>
                <a:gd name="T5" fmla="*/ 7 h 7"/>
                <a:gd name="T6" fmla="*/ 0 60000 65536"/>
                <a:gd name="T7" fmla="*/ 0 60000 65536"/>
                <a:gd name="T8" fmla="*/ 0 60000 65536"/>
                <a:gd name="T9" fmla="*/ 0 w 9"/>
                <a:gd name="T10" fmla="*/ 0 h 7"/>
                <a:gd name="T11" fmla="*/ 9 w 9"/>
                <a:gd name="T12" fmla="*/ 7 h 7"/>
              </a:gdLst>
              <a:ahLst/>
              <a:cxnLst>
                <a:cxn ang="T6">
                  <a:pos x="T0" y="T1"/>
                </a:cxn>
                <a:cxn ang="T7">
                  <a:pos x="T2" y="T3"/>
                </a:cxn>
                <a:cxn ang="T8">
                  <a:pos x="T4" y="T5"/>
                </a:cxn>
              </a:cxnLst>
              <a:rect l="T9" t="T10" r="T11" b="T12"/>
              <a:pathLst>
                <a:path w="9" h="7">
                  <a:moveTo>
                    <a:pt x="0" y="0"/>
                  </a:moveTo>
                  <a:lnTo>
                    <a:pt x="0" y="0"/>
                  </a:lnTo>
                  <a:lnTo>
                    <a:pt x="9" y="7"/>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4" name="Line 2211"/>
            <p:cNvSpPr>
              <a:spLocks noChangeShapeType="1"/>
            </p:cNvSpPr>
            <p:nvPr/>
          </p:nvSpPr>
          <p:spPr bwMode="auto">
            <a:xfrm>
              <a:off x="3068" y="2298"/>
              <a:ext cx="9"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5" name="Line 2212"/>
            <p:cNvSpPr>
              <a:spLocks noChangeShapeType="1"/>
            </p:cNvSpPr>
            <p:nvPr/>
          </p:nvSpPr>
          <p:spPr bwMode="auto">
            <a:xfrm>
              <a:off x="3097" y="2311"/>
              <a:ext cx="9"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6" name="Line 2213"/>
            <p:cNvSpPr>
              <a:spLocks noChangeShapeType="1"/>
            </p:cNvSpPr>
            <p:nvPr/>
          </p:nvSpPr>
          <p:spPr bwMode="auto">
            <a:xfrm>
              <a:off x="3126" y="2327"/>
              <a:ext cx="9"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7" name="Line 2214"/>
            <p:cNvSpPr>
              <a:spLocks noChangeShapeType="1"/>
            </p:cNvSpPr>
            <p:nvPr/>
          </p:nvSpPr>
          <p:spPr bwMode="auto">
            <a:xfrm>
              <a:off x="3152" y="2340"/>
              <a:ext cx="12"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8" name="Line 2215"/>
            <p:cNvSpPr>
              <a:spLocks noChangeShapeType="1"/>
            </p:cNvSpPr>
            <p:nvPr/>
          </p:nvSpPr>
          <p:spPr bwMode="auto">
            <a:xfrm>
              <a:off x="3181" y="2356"/>
              <a:ext cx="12"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19" name="Line 2216"/>
            <p:cNvSpPr>
              <a:spLocks noChangeShapeType="1"/>
            </p:cNvSpPr>
            <p:nvPr/>
          </p:nvSpPr>
          <p:spPr bwMode="auto">
            <a:xfrm>
              <a:off x="3210" y="2373"/>
              <a:ext cx="1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0" name="Line 2217"/>
            <p:cNvSpPr>
              <a:spLocks noChangeShapeType="1"/>
            </p:cNvSpPr>
            <p:nvPr/>
          </p:nvSpPr>
          <p:spPr bwMode="auto">
            <a:xfrm>
              <a:off x="3239" y="2385"/>
              <a:ext cx="13"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1" name="Line 2218"/>
            <p:cNvSpPr>
              <a:spLocks noChangeShapeType="1"/>
            </p:cNvSpPr>
            <p:nvPr/>
          </p:nvSpPr>
          <p:spPr bwMode="auto">
            <a:xfrm flipV="1">
              <a:off x="3264" y="2382"/>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2" name="Line 2219"/>
            <p:cNvSpPr>
              <a:spLocks noChangeShapeType="1"/>
            </p:cNvSpPr>
            <p:nvPr/>
          </p:nvSpPr>
          <p:spPr bwMode="auto">
            <a:xfrm flipV="1">
              <a:off x="3277" y="2350"/>
              <a:ext cx="4"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3" name="Line 2220"/>
            <p:cNvSpPr>
              <a:spLocks noChangeShapeType="1"/>
            </p:cNvSpPr>
            <p:nvPr/>
          </p:nvSpPr>
          <p:spPr bwMode="auto">
            <a:xfrm flipV="1">
              <a:off x="3287" y="2321"/>
              <a:ext cx="3"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4" name="Line 2221"/>
            <p:cNvSpPr>
              <a:spLocks noChangeShapeType="1"/>
            </p:cNvSpPr>
            <p:nvPr/>
          </p:nvSpPr>
          <p:spPr bwMode="auto">
            <a:xfrm flipV="1">
              <a:off x="3300" y="2292"/>
              <a:ext cx="3"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5" name="Line 2222"/>
            <p:cNvSpPr>
              <a:spLocks noChangeShapeType="1"/>
            </p:cNvSpPr>
            <p:nvPr/>
          </p:nvSpPr>
          <p:spPr bwMode="auto">
            <a:xfrm flipV="1">
              <a:off x="3310" y="2260"/>
              <a:ext cx="3"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6" name="Line 2223"/>
            <p:cNvSpPr>
              <a:spLocks noChangeShapeType="1"/>
            </p:cNvSpPr>
            <p:nvPr/>
          </p:nvSpPr>
          <p:spPr bwMode="auto">
            <a:xfrm flipV="1">
              <a:off x="3322" y="2231"/>
              <a:ext cx="4" cy="12"/>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7" name="Line 2224"/>
            <p:cNvSpPr>
              <a:spLocks noChangeShapeType="1"/>
            </p:cNvSpPr>
            <p:nvPr/>
          </p:nvSpPr>
          <p:spPr bwMode="auto">
            <a:xfrm flipV="1">
              <a:off x="3332" y="2198"/>
              <a:ext cx="3"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8" name="Line 2225"/>
            <p:cNvSpPr>
              <a:spLocks noChangeShapeType="1"/>
            </p:cNvSpPr>
            <p:nvPr/>
          </p:nvSpPr>
          <p:spPr bwMode="auto">
            <a:xfrm flipV="1">
              <a:off x="3342" y="2169"/>
              <a:ext cx="6"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29" name="Line 2226"/>
            <p:cNvSpPr>
              <a:spLocks noChangeShapeType="1"/>
            </p:cNvSpPr>
            <p:nvPr/>
          </p:nvSpPr>
          <p:spPr bwMode="auto">
            <a:xfrm flipV="1">
              <a:off x="3355" y="2140"/>
              <a:ext cx="3"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0" name="Line 2227"/>
            <p:cNvSpPr>
              <a:spLocks noChangeShapeType="1"/>
            </p:cNvSpPr>
            <p:nvPr/>
          </p:nvSpPr>
          <p:spPr bwMode="auto">
            <a:xfrm flipV="1">
              <a:off x="3364" y="2108"/>
              <a:ext cx="7"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1" name="Line 2228"/>
            <p:cNvSpPr>
              <a:spLocks noChangeShapeType="1"/>
            </p:cNvSpPr>
            <p:nvPr/>
          </p:nvSpPr>
          <p:spPr bwMode="auto">
            <a:xfrm flipV="1">
              <a:off x="3377" y="2079"/>
              <a:ext cx="4"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2" name="Line 2229"/>
            <p:cNvSpPr>
              <a:spLocks noChangeShapeType="1"/>
            </p:cNvSpPr>
            <p:nvPr/>
          </p:nvSpPr>
          <p:spPr bwMode="auto">
            <a:xfrm flipV="1">
              <a:off x="3387" y="2050"/>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3" name="Line 2230"/>
            <p:cNvSpPr>
              <a:spLocks noChangeShapeType="1"/>
            </p:cNvSpPr>
            <p:nvPr/>
          </p:nvSpPr>
          <p:spPr bwMode="auto">
            <a:xfrm flipV="1">
              <a:off x="3400" y="2018"/>
              <a:ext cx="3"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4" name="Line 2231"/>
            <p:cNvSpPr>
              <a:spLocks noChangeShapeType="1"/>
            </p:cNvSpPr>
            <p:nvPr/>
          </p:nvSpPr>
          <p:spPr bwMode="auto">
            <a:xfrm flipV="1">
              <a:off x="3410" y="1989"/>
              <a:ext cx="6"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5" name="Line 2232"/>
            <p:cNvSpPr>
              <a:spLocks noChangeShapeType="1"/>
            </p:cNvSpPr>
            <p:nvPr/>
          </p:nvSpPr>
          <p:spPr bwMode="auto">
            <a:xfrm flipV="1">
              <a:off x="3422" y="1956"/>
              <a:ext cx="4"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6" name="Line 2233"/>
            <p:cNvSpPr>
              <a:spLocks noChangeShapeType="1"/>
            </p:cNvSpPr>
            <p:nvPr/>
          </p:nvSpPr>
          <p:spPr bwMode="auto">
            <a:xfrm flipV="1">
              <a:off x="3432" y="1927"/>
              <a:ext cx="7"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7" name="Line 2234"/>
            <p:cNvSpPr>
              <a:spLocks noChangeShapeType="1"/>
            </p:cNvSpPr>
            <p:nvPr/>
          </p:nvSpPr>
          <p:spPr bwMode="auto">
            <a:xfrm flipV="1">
              <a:off x="3445" y="1898"/>
              <a:ext cx="3"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8" name="Line 2235"/>
            <p:cNvSpPr>
              <a:spLocks noChangeShapeType="1"/>
            </p:cNvSpPr>
            <p:nvPr/>
          </p:nvSpPr>
          <p:spPr bwMode="auto">
            <a:xfrm flipV="1">
              <a:off x="3455" y="1866"/>
              <a:ext cx="6"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39" name="Line 2236"/>
            <p:cNvSpPr>
              <a:spLocks noChangeShapeType="1"/>
            </p:cNvSpPr>
            <p:nvPr/>
          </p:nvSpPr>
          <p:spPr bwMode="auto">
            <a:xfrm flipV="1">
              <a:off x="3468" y="1837"/>
              <a:ext cx="3"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0" name="Line 2237"/>
            <p:cNvSpPr>
              <a:spLocks noChangeShapeType="1"/>
            </p:cNvSpPr>
            <p:nvPr/>
          </p:nvSpPr>
          <p:spPr bwMode="auto">
            <a:xfrm flipV="1">
              <a:off x="3477" y="1808"/>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1" name="Line 2238"/>
            <p:cNvSpPr>
              <a:spLocks noChangeShapeType="1"/>
            </p:cNvSpPr>
            <p:nvPr/>
          </p:nvSpPr>
          <p:spPr bwMode="auto">
            <a:xfrm>
              <a:off x="3493" y="1795"/>
              <a:ext cx="10"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2" name="Line 2239"/>
            <p:cNvSpPr>
              <a:spLocks noChangeShapeType="1"/>
            </p:cNvSpPr>
            <p:nvPr/>
          </p:nvSpPr>
          <p:spPr bwMode="auto">
            <a:xfrm>
              <a:off x="3522" y="1805"/>
              <a:ext cx="1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3" name="Line 2240"/>
            <p:cNvSpPr>
              <a:spLocks noChangeShapeType="1"/>
            </p:cNvSpPr>
            <p:nvPr/>
          </p:nvSpPr>
          <p:spPr bwMode="auto">
            <a:xfrm>
              <a:off x="3555" y="1818"/>
              <a:ext cx="9"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4" name="Line 2241"/>
            <p:cNvSpPr>
              <a:spLocks noChangeShapeType="1"/>
            </p:cNvSpPr>
            <p:nvPr/>
          </p:nvSpPr>
          <p:spPr bwMode="auto">
            <a:xfrm>
              <a:off x="3584" y="1827"/>
              <a:ext cx="13"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5" name="Line 2242"/>
            <p:cNvSpPr>
              <a:spLocks noChangeShapeType="1"/>
            </p:cNvSpPr>
            <p:nvPr/>
          </p:nvSpPr>
          <p:spPr bwMode="auto">
            <a:xfrm>
              <a:off x="3616" y="1837"/>
              <a:ext cx="10"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6" name="Line 2243"/>
            <p:cNvSpPr>
              <a:spLocks noChangeShapeType="1"/>
            </p:cNvSpPr>
            <p:nvPr/>
          </p:nvSpPr>
          <p:spPr bwMode="auto">
            <a:xfrm>
              <a:off x="3645" y="1847"/>
              <a:ext cx="1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7" name="Line 2244"/>
            <p:cNvSpPr>
              <a:spLocks noChangeShapeType="1"/>
            </p:cNvSpPr>
            <p:nvPr/>
          </p:nvSpPr>
          <p:spPr bwMode="auto">
            <a:xfrm>
              <a:off x="3677" y="1856"/>
              <a:ext cx="10"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8" name="Freeform 2245"/>
            <p:cNvSpPr>
              <a:spLocks/>
            </p:cNvSpPr>
            <p:nvPr/>
          </p:nvSpPr>
          <p:spPr bwMode="auto">
            <a:xfrm>
              <a:off x="3706" y="1866"/>
              <a:ext cx="13" cy="3"/>
            </a:xfrm>
            <a:custGeom>
              <a:avLst/>
              <a:gdLst>
                <a:gd name="T0" fmla="*/ 0 w 13"/>
                <a:gd name="T1" fmla="*/ 3 h 3"/>
                <a:gd name="T2" fmla="*/ 4 w 13"/>
                <a:gd name="T3" fmla="*/ 3 h 3"/>
                <a:gd name="T4" fmla="*/ 13 w 13"/>
                <a:gd name="T5" fmla="*/ 0 h 3"/>
                <a:gd name="T6" fmla="*/ 0 60000 65536"/>
                <a:gd name="T7" fmla="*/ 0 60000 65536"/>
                <a:gd name="T8" fmla="*/ 0 60000 65536"/>
                <a:gd name="T9" fmla="*/ 0 w 13"/>
                <a:gd name="T10" fmla="*/ 0 h 3"/>
                <a:gd name="T11" fmla="*/ 13 w 13"/>
                <a:gd name="T12" fmla="*/ 3 h 3"/>
              </a:gdLst>
              <a:ahLst/>
              <a:cxnLst>
                <a:cxn ang="T6">
                  <a:pos x="T0" y="T1"/>
                </a:cxn>
                <a:cxn ang="T7">
                  <a:pos x="T2" y="T3"/>
                </a:cxn>
                <a:cxn ang="T8">
                  <a:pos x="T4" y="T5"/>
                </a:cxn>
              </a:cxnLst>
              <a:rect l="T9" t="T10" r="T11" b="T12"/>
              <a:pathLst>
                <a:path w="13" h="3">
                  <a:moveTo>
                    <a:pt x="0" y="3"/>
                  </a:moveTo>
                  <a:lnTo>
                    <a:pt x="4" y="3"/>
                  </a:lnTo>
                  <a:lnTo>
                    <a:pt x="13" y="0"/>
                  </a:lnTo>
                </a:path>
              </a:pathLst>
            </a:cu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49" name="Line 2246"/>
            <p:cNvSpPr>
              <a:spLocks noChangeShapeType="1"/>
            </p:cNvSpPr>
            <p:nvPr/>
          </p:nvSpPr>
          <p:spPr bwMode="auto">
            <a:xfrm flipV="1">
              <a:off x="3735" y="1856"/>
              <a:ext cx="13"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0" name="Line 2247"/>
            <p:cNvSpPr>
              <a:spLocks noChangeShapeType="1"/>
            </p:cNvSpPr>
            <p:nvPr/>
          </p:nvSpPr>
          <p:spPr bwMode="auto">
            <a:xfrm flipV="1">
              <a:off x="3768" y="1844"/>
              <a:ext cx="1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1" name="Line 2248"/>
            <p:cNvSpPr>
              <a:spLocks noChangeShapeType="1"/>
            </p:cNvSpPr>
            <p:nvPr/>
          </p:nvSpPr>
          <p:spPr bwMode="auto">
            <a:xfrm flipV="1">
              <a:off x="3797" y="1834"/>
              <a:ext cx="1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2" name="Line 2249"/>
            <p:cNvSpPr>
              <a:spLocks noChangeShapeType="1"/>
            </p:cNvSpPr>
            <p:nvPr/>
          </p:nvSpPr>
          <p:spPr bwMode="auto">
            <a:xfrm flipV="1">
              <a:off x="3829" y="1821"/>
              <a:ext cx="10"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3" name="Line 2250"/>
            <p:cNvSpPr>
              <a:spLocks noChangeShapeType="1"/>
            </p:cNvSpPr>
            <p:nvPr/>
          </p:nvSpPr>
          <p:spPr bwMode="auto">
            <a:xfrm flipV="1">
              <a:off x="3858" y="1811"/>
              <a:ext cx="13" cy="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4" name="Line 2251"/>
            <p:cNvSpPr>
              <a:spLocks noChangeShapeType="1"/>
            </p:cNvSpPr>
            <p:nvPr/>
          </p:nvSpPr>
          <p:spPr bwMode="auto">
            <a:xfrm flipV="1">
              <a:off x="3887" y="1798"/>
              <a:ext cx="13"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5" name="Line 2252"/>
            <p:cNvSpPr>
              <a:spLocks noChangeShapeType="1"/>
            </p:cNvSpPr>
            <p:nvPr/>
          </p:nvSpPr>
          <p:spPr bwMode="auto">
            <a:xfrm flipV="1">
              <a:off x="3919" y="1789"/>
              <a:ext cx="10"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6" name="Line 2253"/>
            <p:cNvSpPr>
              <a:spLocks noChangeShapeType="1"/>
            </p:cNvSpPr>
            <p:nvPr/>
          </p:nvSpPr>
          <p:spPr bwMode="auto">
            <a:xfrm>
              <a:off x="3948" y="1792"/>
              <a:ext cx="1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7" name="Line 2254"/>
            <p:cNvSpPr>
              <a:spLocks noChangeShapeType="1"/>
            </p:cNvSpPr>
            <p:nvPr/>
          </p:nvSpPr>
          <p:spPr bwMode="auto">
            <a:xfrm>
              <a:off x="3981" y="1805"/>
              <a:ext cx="9"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8" name="Line 2255"/>
            <p:cNvSpPr>
              <a:spLocks noChangeShapeType="1"/>
            </p:cNvSpPr>
            <p:nvPr/>
          </p:nvSpPr>
          <p:spPr bwMode="auto">
            <a:xfrm>
              <a:off x="4010" y="1815"/>
              <a:ext cx="12"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59" name="Line 2256"/>
            <p:cNvSpPr>
              <a:spLocks noChangeShapeType="1"/>
            </p:cNvSpPr>
            <p:nvPr/>
          </p:nvSpPr>
          <p:spPr bwMode="auto">
            <a:xfrm>
              <a:off x="4039" y="1824"/>
              <a:ext cx="12" cy="7"/>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0" name="Line 2257"/>
            <p:cNvSpPr>
              <a:spLocks noChangeShapeType="1"/>
            </p:cNvSpPr>
            <p:nvPr/>
          </p:nvSpPr>
          <p:spPr bwMode="auto">
            <a:xfrm>
              <a:off x="4071" y="1837"/>
              <a:ext cx="13"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1" name="Line 2258"/>
            <p:cNvSpPr>
              <a:spLocks noChangeShapeType="1"/>
            </p:cNvSpPr>
            <p:nvPr/>
          </p:nvSpPr>
          <p:spPr bwMode="auto">
            <a:xfrm>
              <a:off x="4100" y="1847"/>
              <a:ext cx="13" cy="6"/>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2" name="Line 2259"/>
            <p:cNvSpPr>
              <a:spLocks noChangeShapeType="1"/>
            </p:cNvSpPr>
            <p:nvPr/>
          </p:nvSpPr>
          <p:spPr bwMode="auto">
            <a:xfrm>
              <a:off x="4132" y="1860"/>
              <a:ext cx="10" cy="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3" name="Line 2260"/>
            <p:cNvSpPr>
              <a:spLocks noChangeShapeType="1"/>
            </p:cNvSpPr>
            <p:nvPr/>
          </p:nvSpPr>
          <p:spPr bwMode="auto">
            <a:xfrm>
              <a:off x="4161" y="1869"/>
              <a:ext cx="7"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4" name="Line 2261"/>
            <p:cNvSpPr>
              <a:spLocks noChangeShapeType="1"/>
            </p:cNvSpPr>
            <p:nvPr/>
          </p:nvSpPr>
          <p:spPr bwMode="auto">
            <a:xfrm>
              <a:off x="4177" y="1898"/>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5" name="Line 2262"/>
            <p:cNvSpPr>
              <a:spLocks noChangeShapeType="1"/>
            </p:cNvSpPr>
            <p:nvPr/>
          </p:nvSpPr>
          <p:spPr bwMode="auto">
            <a:xfrm>
              <a:off x="4197" y="1924"/>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6" name="Line 2263"/>
            <p:cNvSpPr>
              <a:spLocks noChangeShapeType="1"/>
            </p:cNvSpPr>
            <p:nvPr/>
          </p:nvSpPr>
          <p:spPr bwMode="auto">
            <a:xfrm>
              <a:off x="4213" y="1950"/>
              <a:ext cx="9"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7" name="Line 2264"/>
            <p:cNvSpPr>
              <a:spLocks noChangeShapeType="1"/>
            </p:cNvSpPr>
            <p:nvPr/>
          </p:nvSpPr>
          <p:spPr bwMode="auto">
            <a:xfrm>
              <a:off x="4232" y="1979"/>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8" name="Line 2265"/>
            <p:cNvSpPr>
              <a:spLocks noChangeShapeType="1"/>
            </p:cNvSpPr>
            <p:nvPr/>
          </p:nvSpPr>
          <p:spPr bwMode="auto">
            <a:xfrm>
              <a:off x="4248" y="2005"/>
              <a:ext cx="10"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69" name="Line 2266"/>
            <p:cNvSpPr>
              <a:spLocks noChangeShapeType="1"/>
            </p:cNvSpPr>
            <p:nvPr/>
          </p:nvSpPr>
          <p:spPr bwMode="auto">
            <a:xfrm>
              <a:off x="4268" y="2031"/>
              <a:ext cx="6"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0" name="Line 2267"/>
            <p:cNvSpPr>
              <a:spLocks noChangeShapeType="1"/>
            </p:cNvSpPr>
            <p:nvPr/>
          </p:nvSpPr>
          <p:spPr bwMode="auto">
            <a:xfrm>
              <a:off x="4287" y="2060"/>
              <a:ext cx="6" cy="9"/>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1" name="Line 2268"/>
            <p:cNvSpPr>
              <a:spLocks noChangeShapeType="1"/>
            </p:cNvSpPr>
            <p:nvPr/>
          </p:nvSpPr>
          <p:spPr bwMode="auto">
            <a:xfrm>
              <a:off x="4303" y="2085"/>
              <a:ext cx="7"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2" name="Line 2269"/>
            <p:cNvSpPr>
              <a:spLocks noChangeShapeType="1"/>
            </p:cNvSpPr>
            <p:nvPr/>
          </p:nvSpPr>
          <p:spPr bwMode="auto">
            <a:xfrm>
              <a:off x="4322" y="2111"/>
              <a:ext cx="7" cy="13"/>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3" name="Line 2270"/>
            <p:cNvSpPr>
              <a:spLocks noChangeShapeType="1"/>
            </p:cNvSpPr>
            <p:nvPr/>
          </p:nvSpPr>
          <p:spPr bwMode="auto">
            <a:xfrm>
              <a:off x="4339" y="2140"/>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4" name="Line 2271"/>
            <p:cNvSpPr>
              <a:spLocks noChangeShapeType="1"/>
            </p:cNvSpPr>
            <p:nvPr/>
          </p:nvSpPr>
          <p:spPr bwMode="auto">
            <a:xfrm>
              <a:off x="4358" y="2166"/>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5" name="Line 2272"/>
            <p:cNvSpPr>
              <a:spLocks noChangeShapeType="1"/>
            </p:cNvSpPr>
            <p:nvPr/>
          </p:nvSpPr>
          <p:spPr bwMode="auto">
            <a:xfrm>
              <a:off x="4374" y="2192"/>
              <a:ext cx="6" cy="1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6" name="Line 2273"/>
            <p:cNvSpPr>
              <a:spLocks noChangeShapeType="1"/>
            </p:cNvSpPr>
            <p:nvPr/>
          </p:nvSpPr>
          <p:spPr bwMode="auto">
            <a:xfrm flipV="1">
              <a:off x="1026" y="2769"/>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7" name="Line 2274"/>
            <p:cNvSpPr>
              <a:spLocks noChangeShapeType="1"/>
            </p:cNvSpPr>
            <p:nvPr/>
          </p:nvSpPr>
          <p:spPr bwMode="auto">
            <a:xfrm>
              <a:off x="984" y="2811"/>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8" name="Line 2275"/>
            <p:cNvSpPr>
              <a:spLocks noChangeShapeType="1"/>
            </p:cNvSpPr>
            <p:nvPr/>
          </p:nvSpPr>
          <p:spPr bwMode="auto">
            <a:xfrm>
              <a:off x="984" y="2769"/>
              <a:ext cx="80"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79" name="Line 2276"/>
            <p:cNvSpPr>
              <a:spLocks noChangeShapeType="1"/>
            </p:cNvSpPr>
            <p:nvPr/>
          </p:nvSpPr>
          <p:spPr bwMode="auto">
            <a:xfrm flipV="1">
              <a:off x="984" y="2769"/>
              <a:ext cx="80"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0" name="Line 2277"/>
            <p:cNvSpPr>
              <a:spLocks noChangeShapeType="1"/>
            </p:cNvSpPr>
            <p:nvPr/>
          </p:nvSpPr>
          <p:spPr bwMode="auto">
            <a:xfrm flipV="1">
              <a:off x="1248" y="2531"/>
              <a:ext cx="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1" name="Line 2278"/>
            <p:cNvSpPr>
              <a:spLocks noChangeShapeType="1"/>
            </p:cNvSpPr>
            <p:nvPr/>
          </p:nvSpPr>
          <p:spPr bwMode="auto">
            <a:xfrm>
              <a:off x="1210" y="2572"/>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2" name="Line 2279"/>
            <p:cNvSpPr>
              <a:spLocks noChangeShapeType="1"/>
            </p:cNvSpPr>
            <p:nvPr/>
          </p:nvSpPr>
          <p:spPr bwMode="auto">
            <a:xfrm>
              <a:off x="1210" y="2531"/>
              <a:ext cx="80"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3" name="Line 2280"/>
            <p:cNvSpPr>
              <a:spLocks noChangeShapeType="1"/>
            </p:cNvSpPr>
            <p:nvPr/>
          </p:nvSpPr>
          <p:spPr bwMode="auto">
            <a:xfrm flipV="1">
              <a:off x="1210" y="2531"/>
              <a:ext cx="80"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4" name="Line 2281"/>
            <p:cNvSpPr>
              <a:spLocks noChangeShapeType="1"/>
            </p:cNvSpPr>
            <p:nvPr/>
          </p:nvSpPr>
          <p:spPr bwMode="auto">
            <a:xfrm flipV="1">
              <a:off x="1474" y="2311"/>
              <a:ext cx="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5" name="Line 2282"/>
            <p:cNvSpPr>
              <a:spLocks noChangeShapeType="1"/>
            </p:cNvSpPr>
            <p:nvPr/>
          </p:nvSpPr>
          <p:spPr bwMode="auto">
            <a:xfrm>
              <a:off x="1432" y="2353"/>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6" name="Line 2283"/>
            <p:cNvSpPr>
              <a:spLocks noChangeShapeType="1"/>
            </p:cNvSpPr>
            <p:nvPr/>
          </p:nvSpPr>
          <p:spPr bwMode="auto">
            <a:xfrm>
              <a:off x="1432" y="2311"/>
              <a:ext cx="8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7" name="Line 2284"/>
            <p:cNvSpPr>
              <a:spLocks noChangeShapeType="1"/>
            </p:cNvSpPr>
            <p:nvPr/>
          </p:nvSpPr>
          <p:spPr bwMode="auto">
            <a:xfrm flipV="1">
              <a:off x="1432" y="2311"/>
              <a:ext cx="8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8" name="Line 2285"/>
            <p:cNvSpPr>
              <a:spLocks noChangeShapeType="1"/>
            </p:cNvSpPr>
            <p:nvPr/>
          </p:nvSpPr>
          <p:spPr bwMode="auto">
            <a:xfrm flipV="1">
              <a:off x="1697" y="2192"/>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89" name="Line 2286"/>
            <p:cNvSpPr>
              <a:spLocks noChangeShapeType="1"/>
            </p:cNvSpPr>
            <p:nvPr/>
          </p:nvSpPr>
          <p:spPr bwMode="auto">
            <a:xfrm>
              <a:off x="1655" y="2234"/>
              <a:ext cx="84"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0" name="Line 2287"/>
            <p:cNvSpPr>
              <a:spLocks noChangeShapeType="1"/>
            </p:cNvSpPr>
            <p:nvPr/>
          </p:nvSpPr>
          <p:spPr bwMode="auto">
            <a:xfrm>
              <a:off x="1655" y="2192"/>
              <a:ext cx="84"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1" name="Line 2288"/>
            <p:cNvSpPr>
              <a:spLocks noChangeShapeType="1"/>
            </p:cNvSpPr>
            <p:nvPr/>
          </p:nvSpPr>
          <p:spPr bwMode="auto">
            <a:xfrm flipV="1">
              <a:off x="1655" y="2192"/>
              <a:ext cx="84"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2" name="Line 2289"/>
            <p:cNvSpPr>
              <a:spLocks noChangeShapeType="1"/>
            </p:cNvSpPr>
            <p:nvPr/>
          </p:nvSpPr>
          <p:spPr bwMode="auto">
            <a:xfrm flipV="1">
              <a:off x="1919" y="2073"/>
              <a:ext cx="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3" name="Line 2290"/>
            <p:cNvSpPr>
              <a:spLocks noChangeShapeType="1"/>
            </p:cNvSpPr>
            <p:nvPr/>
          </p:nvSpPr>
          <p:spPr bwMode="auto">
            <a:xfrm>
              <a:off x="1881" y="2114"/>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4" name="Line 2291"/>
            <p:cNvSpPr>
              <a:spLocks noChangeShapeType="1"/>
            </p:cNvSpPr>
            <p:nvPr/>
          </p:nvSpPr>
          <p:spPr bwMode="auto">
            <a:xfrm>
              <a:off x="1881" y="2073"/>
              <a:ext cx="80"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5" name="Line 2292"/>
            <p:cNvSpPr>
              <a:spLocks noChangeShapeType="1"/>
            </p:cNvSpPr>
            <p:nvPr/>
          </p:nvSpPr>
          <p:spPr bwMode="auto">
            <a:xfrm flipV="1">
              <a:off x="1881" y="2073"/>
              <a:ext cx="80"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6" name="Line 2293"/>
            <p:cNvSpPr>
              <a:spLocks noChangeShapeType="1"/>
            </p:cNvSpPr>
            <p:nvPr/>
          </p:nvSpPr>
          <p:spPr bwMode="auto">
            <a:xfrm flipV="1">
              <a:off x="2145" y="2031"/>
              <a:ext cx="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7" name="Line 2294"/>
            <p:cNvSpPr>
              <a:spLocks noChangeShapeType="1"/>
            </p:cNvSpPr>
            <p:nvPr/>
          </p:nvSpPr>
          <p:spPr bwMode="auto">
            <a:xfrm>
              <a:off x="2103" y="2073"/>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8" name="Line 2295"/>
            <p:cNvSpPr>
              <a:spLocks noChangeShapeType="1"/>
            </p:cNvSpPr>
            <p:nvPr/>
          </p:nvSpPr>
          <p:spPr bwMode="auto">
            <a:xfrm>
              <a:off x="2103" y="2031"/>
              <a:ext cx="8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999" name="Line 2296"/>
            <p:cNvSpPr>
              <a:spLocks noChangeShapeType="1"/>
            </p:cNvSpPr>
            <p:nvPr/>
          </p:nvSpPr>
          <p:spPr bwMode="auto">
            <a:xfrm flipV="1">
              <a:off x="2103" y="2031"/>
              <a:ext cx="8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0" name="Line 2297"/>
            <p:cNvSpPr>
              <a:spLocks noChangeShapeType="1"/>
            </p:cNvSpPr>
            <p:nvPr/>
          </p:nvSpPr>
          <p:spPr bwMode="auto">
            <a:xfrm flipV="1">
              <a:off x="2368" y="1837"/>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1" name="Line 2298"/>
            <p:cNvSpPr>
              <a:spLocks noChangeShapeType="1"/>
            </p:cNvSpPr>
            <p:nvPr/>
          </p:nvSpPr>
          <p:spPr bwMode="auto">
            <a:xfrm>
              <a:off x="2326" y="1876"/>
              <a:ext cx="84"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2" name="Line 2299"/>
            <p:cNvSpPr>
              <a:spLocks noChangeShapeType="1"/>
            </p:cNvSpPr>
            <p:nvPr/>
          </p:nvSpPr>
          <p:spPr bwMode="auto">
            <a:xfrm>
              <a:off x="2326" y="1837"/>
              <a:ext cx="84"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3" name="Line 2300"/>
            <p:cNvSpPr>
              <a:spLocks noChangeShapeType="1"/>
            </p:cNvSpPr>
            <p:nvPr/>
          </p:nvSpPr>
          <p:spPr bwMode="auto">
            <a:xfrm flipV="1">
              <a:off x="2326" y="1837"/>
              <a:ext cx="84"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4" name="Line 2301"/>
            <p:cNvSpPr>
              <a:spLocks noChangeShapeType="1"/>
            </p:cNvSpPr>
            <p:nvPr/>
          </p:nvSpPr>
          <p:spPr bwMode="auto">
            <a:xfrm flipV="1">
              <a:off x="2590" y="2008"/>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5" name="Line 2302"/>
            <p:cNvSpPr>
              <a:spLocks noChangeShapeType="1"/>
            </p:cNvSpPr>
            <p:nvPr/>
          </p:nvSpPr>
          <p:spPr bwMode="auto">
            <a:xfrm>
              <a:off x="2552" y="2047"/>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6" name="Line 2303"/>
            <p:cNvSpPr>
              <a:spLocks noChangeShapeType="1"/>
            </p:cNvSpPr>
            <p:nvPr/>
          </p:nvSpPr>
          <p:spPr bwMode="auto">
            <a:xfrm>
              <a:off x="2552" y="2008"/>
              <a:ext cx="80"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7" name="Line 2304"/>
            <p:cNvSpPr>
              <a:spLocks noChangeShapeType="1"/>
            </p:cNvSpPr>
            <p:nvPr/>
          </p:nvSpPr>
          <p:spPr bwMode="auto">
            <a:xfrm flipV="1">
              <a:off x="2552" y="2008"/>
              <a:ext cx="80"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8" name="Line 2305"/>
            <p:cNvSpPr>
              <a:spLocks noChangeShapeType="1"/>
            </p:cNvSpPr>
            <p:nvPr/>
          </p:nvSpPr>
          <p:spPr bwMode="auto">
            <a:xfrm flipV="1">
              <a:off x="2816" y="1692"/>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09" name="Line 2306"/>
            <p:cNvSpPr>
              <a:spLocks noChangeShapeType="1"/>
            </p:cNvSpPr>
            <p:nvPr/>
          </p:nvSpPr>
          <p:spPr bwMode="auto">
            <a:xfrm>
              <a:off x="2774" y="1731"/>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0" name="Line 2307"/>
            <p:cNvSpPr>
              <a:spLocks noChangeShapeType="1"/>
            </p:cNvSpPr>
            <p:nvPr/>
          </p:nvSpPr>
          <p:spPr bwMode="auto">
            <a:xfrm>
              <a:off x="2774" y="1692"/>
              <a:ext cx="8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1" name="Line 2308"/>
            <p:cNvSpPr>
              <a:spLocks noChangeShapeType="1"/>
            </p:cNvSpPr>
            <p:nvPr/>
          </p:nvSpPr>
          <p:spPr bwMode="auto">
            <a:xfrm flipV="1">
              <a:off x="2774" y="1692"/>
              <a:ext cx="8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2" name="Line 2309"/>
            <p:cNvSpPr>
              <a:spLocks noChangeShapeType="1"/>
            </p:cNvSpPr>
            <p:nvPr/>
          </p:nvSpPr>
          <p:spPr bwMode="auto">
            <a:xfrm flipV="1">
              <a:off x="3039" y="2243"/>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3" name="Line 2310"/>
            <p:cNvSpPr>
              <a:spLocks noChangeShapeType="1"/>
            </p:cNvSpPr>
            <p:nvPr/>
          </p:nvSpPr>
          <p:spPr bwMode="auto">
            <a:xfrm>
              <a:off x="3000" y="2282"/>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4" name="Line 2311"/>
            <p:cNvSpPr>
              <a:spLocks noChangeShapeType="1"/>
            </p:cNvSpPr>
            <p:nvPr/>
          </p:nvSpPr>
          <p:spPr bwMode="auto">
            <a:xfrm>
              <a:off x="3000" y="2243"/>
              <a:ext cx="8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5" name="Line 2312"/>
            <p:cNvSpPr>
              <a:spLocks noChangeShapeType="1"/>
            </p:cNvSpPr>
            <p:nvPr/>
          </p:nvSpPr>
          <p:spPr bwMode="auto">
            <a:xfrm flipV="1">
              <a:off x="3000" y="2243"/>
              <a:ext cx="8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6" name="Line 2313"/>
            <p:cNvSpPr>
              <a:spLocks noChangeShapeType="1"/>
            </p:cNvSpPr>
            <p:nvPr/>
          </p:nvSpPr>
          <p:spPr bwMode="auto">
            <a:xfrm flipV="1">
              <a:off x="3264" y="2356"/>
              <a:ext cx="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7" name="Line 2314"/>
            <p:cNvSpPr>
              <a:spLocks noChangeShapeType="1"/>
            </p:cNvSpPr>
            <p:nvPr/>
          </p:nvSpPr>
          <p:spPr bwMode="auto">
            <a:xfrm>
              <a:off x="3222" y="2398"/>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8" name="Line 2315"/>
            <p:cNvSpPr>
              <a:spLocks noChangeShapeType="1"/>
            </p:cNvSpPr>
            <p:nvPr/>
          </p:nvSpPr>
          <p:spPr bwMode="auto">
            <a:xfrm>
              <a:off x="3222" y="2356"/>
              <a:ext cx="8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19" name="Line 2316"/>
            <p:cNvSpPr>
              <a:spLocks noChangeShapeType="1"/>
            </p:cNvSpPr>
            <p:nvPr/>
          </p:nvSpPr>
          <p:spPr bwMode="auto">
            <a:xfrm flipV="1">
              <a:off x="3222" y="2356"/>
              <a:ext cx="8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0" name="Line 2317"/>
            <p:cNvSpPr>
              <a:spLocks noChangeShapeType="1"/>
            </p:cNvSpPr>
            <p:nvPr/>
          </p:nvSpPr>
          <p:spPr bwMode="auto">
            <a:xfrm flipV="1">
              <a:off x="3487" y="1753"/>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1" name="Line 2318"/>
            <p:cNvSpPr>
              <a:spLocks noChangeShapeType="1"/>
            </p:cNvSpPr>
            <p:nvPr/>
          </p:nvSpPr>
          <p:spPr bwMode="auto">
            <a:xfrm>
              <a:off x="3445" y="1795"/>
              <a:ext cx="84"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2" name="Line 2319"/>
            <p:cNvSpPr>
              <a:spLocks noChangeShapeType="1"/>
            </p:cNvSpPr>
            <p:nvPr/>
          </p:nvSpPr>
          <p:spPr bwMode="auto">
            <a:xfrm>
              <a:off x="3445" y="1753"/>
              <a:ext cx="84"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3" name="Line 2320"/>
            <p:cNvSpPr>
              <a:spLocks noChangeShapeType="1"/>
            </p:cNvSpPr>
            <p:nvPr/>
          </p:nvSpPr>
          <p:spPr bwMode="auto">
            <a:xfrm flipV="1">
              <a:off x="3445" y="1753"/>
              <a:ext cx="84"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4" name="Line 2321"/>
            <p:cNvSpPr>
              <a:spLocks noChangeShapeType="1"/>
            </p:cNvSpPr>
            <p:nvPr/>
          </p:nvSpPr>
          <p:spPr bwMode="auto">
            <a:xfrm flipV="1">
              <a:off x="3710" y="1827"/>
              <a:ext cx="1"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5" name="Line 2322"/>
            <p:cNvSpPr>
              <a:spLocks noChangeShapeType="1"/>
            </p:cNvSpPr>
            <p:nvPr/>
          </p:nvSpPr>
          <p:spPr bwMode="auto">
            <a:xfrm>
              <a:off x="3671" y="1869"/>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6" name="Line 2323"/>
            <p:cNvSpPr>
              <a:spLocks noChangeShapeType="1"/>
            </p:cNvSpPr>
            <p:nvPr/>
          </p:nvSpPr>
          <p:spPr bwMode="auto">
            <a:xfrm>
              <a:off x="3671" y="1827"/>
              <a:ext cx="80"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7" name="Line 2324"/>
            <p:cNvSpPr>
              <a:spLocks noChangeShapeType="1"/>
            </p:cNvSpPr>
            <p:nvPr/>
          </p:nvSpPr>
          <p:spPr bwMode="auto">
            <a:xfrm flipV="1">
              <a:off x="3671" y="1827"/>
              <a:ext cx="80" cy="84"/>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8" name="Line 2325"/>
            <p:cNvSpPr>
              <a:spLocks noChangeShapeType="1"/>
            </p:cNvSpPr>
            <p:nvPr/>
          </p:nvSpPr>
          <p:spPr bwMode="auto">
            <a:xfrm flipV="1">
              <a:off x="3935" y="1747"/>
              <a:ext cx="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29" name="Line 2326"/>
            <p:cNvSpPr>
              <a:spLocks noChangeShapeType="1"/>
            </p:cNvSpPr>
            <p:nvPr/>
          </p:nvSpPr>
          <p:spPr bwMode="auto">
            <a:xfrm>
              <a:off x="3893" y="1789"/>
              <a:ext cx="81"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0" name="Line 2327"/>
            <p:cNvSpPr>
              <a:spLocks noChangeShapeType="1"/>
            </p:cNvSpPr>
            <p:nvPr/>
          </p:nvSpPr>
          <p:spPr bwMode="auto">
            <a:xfrm>
              <a:off x="3893" y="1747"/>
              <a:ext cx="8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1" name="Line 2328"/>
            <p:cNvSpPr>
              <a:spLocks noChangeShapeType="1"/>
            </p:cNvSpPr>
            <p:nvPr/>
          </p:nvSpPr>
          <p:spPr bwMode="auto">
            <a:xfrm flipV="1">
              <a:off x="3893" y="1747"/>
              <a:ext cx="8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2" name="Line 2329"/>
            <p:cNvSpPr>
              <a:spLocks noChangeShapeType="1"/>
            </p:cNvSpPr>
            <p:nvPr/>
          </p:nvSpPr>
          <p:spPr bwMode="auto">
            <a:xfrm flipV="1">
              <a:off x="4158" y="1827"/>
              <a:ext cx="1"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3" name="Line 2330"/>
            <p:cNvSpPr>
              <a:spLocks noChangeShapeType="1"/>
            </p:cNvSpPr>
            <p:nvPr/>
          </p:nvSpPr>
          <p:spPr bwMode="auto">
            <a:xfrm>
              <a:off x="4116" y="1869"/>
              <a:ext cx="84"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4" name="Line 2331"/>
            <p:cNvSpPr>
              <a:spLocks noChangeShapeType="1"/>
            </p:cNvSpPr>
            <p:nvPr/>
          </p:nvSpPr>
          <p:spPr bwMode="auto">
            <a:xfrm>
              <a:off x="4116" y="1827"/>
              <a:ext cx="84"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5" name="Line 2332"/>
            <p:cNvSpPr>
              <a:spLocks noChangeShapeType="1"/>
            </p:cNvSpPr>
            <p:nvPr/>
          </p:nvSpPr>
          <p:spPr bwMode="auto">
            <a:xfrm flipV="1">
              <a:off x="4116" y="1827"/>
              <a:ext cx="84" cy="8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6" name="Line 2333"/>
            <p:cNvSpPr>
              <a:spLocks noChangeShapeType="1"/>
            </p:cNvSpPr>
            <p:nvPr/>
          </p:nvSpPr>
          <p:spPr bwMode="auto">
            <a:xfrm flipV="1">
              <a:off x="4380" y="2163"/>
              <a:ext cx="1"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7" name="Line 2334"/>
            <p:cNvSpPr>
              <a:spLocks noChangeShapeType="1"/>
            </p:cNvSpPr>
            <p:nvPr/>
          </p:nvSpPr>
          <p:spPr bwMode="auto">
            <a:xfrm>
              <a:off x="4342" y="2202"/>
              <a:ext cx="80" cy="1"/>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8" name="Line 2335"/>
            <p:cNvSpPr>
              <a:spLocks noChangeShapeType="1"/>
            </p:cNvSpPr>
            <p:nvPr/>
          </p:nvSpPr>
          <p:spPr bwMode="auto">
            <a:xfrm>
              <a:off x="4342" y="2163"/>
              <a:ext cx="80"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1039" name="Line 2336"/>
            <p:cNvSpPr>
              <a:spLocks noChangeShapeType="1"/>
            </p:cNvSpPr>
            <p:nvPr/>
          </p:nvSpPr>
          <p:spPr bwMode="auto">
            <a:xfrm flipV="1">
              <a:off x="4342" y="2163"/>
              <a:ext cx="80" cy="80"/>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grpSp>
      <p:sp>
        <p:nvSpPr>
          <p:cNvPr id="280583" name="Line 2338"/>
          <p:cNvSpPr>
            <a:spLocks noChangeShapeType="1"/>
          </p:cNvSpPr>
          <p:nvPr/>
        </p:nvSpPr>
        <p:spPr bwMode="auto">
          <a:xfrm>
            <a:off x="1260475" y="4770438"/>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80584" name="Line 2339"/>
          <p:cNvSpPr>
            <a:spLocks noChangeShapeType="1"/>
          </p:cNvSpPr>
          <p:nvPr/>
        </p:nvSpPr>
        <p:spPr bwMode="auto">
          <a:xfrm flipH="1">
            <a:off x="6907213" y="4770438"/>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80585" name="Freeform 2340"/>
          <p:cNvSpPr>
            <a:spLocks noEditPoints="1"/>
          </p:cNvSpPr>
          <p:nvPr/>
        </p:nvSpPr>
        <p:spPr bwMode="auto">
          <a:xfrm>
            <a:off x="973138" y="4675188"/>
            <a:ext cx="122237" cy="185737"/>
          </a:xfrm>
          <a:custGeom>
            <a:avLst/>
            <a:gdLst>
              <a:gd name="T0" fmla="*/ 2147483647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2147483647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0 w 77"/>
              <a:gd name="T33" fmla="*/ 2147483647 h 117"/>
              <a:gd name="T34" fmla="*/ 2147483647 w 77"/>
              <a:gd name="T35" fmla="*/ 2147483647 h 117"/>
              <a:gd name="T36" fmla="*/ 2147483647 w 77"/>
              <a:gd name="T37" fmla="*/ 2147483647 h 117"/>
              <a:gd name="T38" fmla="*/ 2147483647 w 77"/>
              <a:gd name="T39" fmla="*/ 0 h 117"/>
              <a:gd name="T40" fmla="*/ 2147483647 w 77"/>
              <a:gd name="T41" fmla="*/ 0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2147483647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7"/>
              <a:gd name="T97" fmla="*/ 0 h 117"/>
              <a:gd name="T98" fmla="*/ 77 w 77"/>
              <a:gd name="T99" fmla="*/ 117 h 1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7" h="117">
                <a:moveTo>
                  <a:pt x="77" y="30"/>
                </a:moveTo>
                <a:lnTo>
                  <a:pt x="61" y="30"/>
                </a:lnTo>
                <a:lnTo>
                  <a:pt x="61" y="23"/>
                </a:lnTo>
                <a:lnTo>
                  <a:pt x="57" y="20"/>
                </a:lnTo>
                <a:lnTo>
                  <a:pt x="51" y="13"/>
                </a:lnTo>
                <a:lnTo>
                  <a:pt x="44" y="13"/>
                </a:lnTo>
                <a:lnTo>
                  <a:pt x="37" y="13"/>
                </a:lnTo>
                <a:lnTo>
                  <a:pt x="30" y="17"/>
                </a:lnTo>
                <a:lnTo>
                  <a:pt x="24" y="20"/>
                </a:lnTo>
                <a:lnTo>
                  <a:pt x="20" y="30"/>
                </a:lnTo>
                <a:lnTo>
                  <a:pt x="17" y="40"/>
                </a:lnTo>
                <a:lnTo>
                  <a:pt x="17" y="53"/>
                </a:lnTo>
                <a:lnTo>
                  <a:pt x="24" y="47"/>
                </a:lnTo>
                <a:lnTo>
                  <a:pt x="30" y="43"/>
                </a:lnTo>
                <a:lnTo>
                  <a:pt x="37" y="40"/>
                </a:lnTo>
                <a:lnTo>
                  <a:pt x="44" y="40"/>
                </a:lnTo>
                <a:lnTo>
                  <a:pt x="54" y="40"/>
                </a:lnTo>
                <a:lnTo>
                  <a:pt x="61" y="43"/>
                </a:lnTo>
                <a:lnTo>
                  <a:pt x="67" y="50"/>
                </a:lnTo>
                <a:lnTo>
                  <a:pt x="74" y="57"/>
                </a:lnTo>
                <a:lnTo>
                  <a:pt x="77" y="67"/>
                </a:lnTo>
                <a:lnTo>
                  <a:pt x="77" y="77"/>
                </a:lnTo>
                <a:lnTo>
                  <a:pt x="77" y="87"/>
                </a:lnTo>
                <a:lnTo>
                  <a:pt x="74" y="97"/>
                </a:lnTo>
                <a:lnTo>
                  <a:pt x="67" y="104"/>
                </a:lnTo>
                <a:lnTo>
                  <a:pt x="61" y="110"/>
                </a:lnTo>
                <a:lnTo>
                  <a:pt x="51" y="114"/>
                </a:lnTo>
                <a:lnTo>
                  <a:pt x="41" y="117"/>
                </a:lnTo>
                <a:lnTo>
                  <a:pt x="30" y="114"/>
                </a:lnTo>
                <a:lnTo>
                  <a:pt x="20" y="110"/>
                </a:lnTo>
                <a:lnTo>
                  <a:pt x="14" y="104"/>
                </a:lnTo>
                <a:lnTo>
                  <a:pt x="7" y="94"/>
                </a:lnTo>
                <a:lnTo>
                  <a:pt x="4" y="77"/>
                </a:lnTo>
                <a:lnTo>
                  <a:pt x="0" y="60"/>
                </a:lnTo>
                <a:lnTo>
                  <a:pt x="4" y="43"/>
                </a:lnTo>
                <a:lnTo>
                  <a:pt x="4" y="30"/>
                </a:lnTo>
                <a:lnTo>
                  <a:pt x="10" y="20"/>
                </a:lnTo>
                <a:lnTo>
                  <a:pt x="14" y="13"/>
                </a:lnTo>
                <a:lnTo>
                  <a:pt x="24" y="3"/>
                </a:lnTo>
                <a:lnTo>
                  <a:pt x="34" y="0"/>
                </a:lnTo>
                <a:lnTo>
                  <a:pt x="44" y="0"/>
                </a:lnTo>
                <a:lnTo>
                  <a:pt x="57" y="0"/>
                </a:lnTo>
                <a:lnTo>
                  <a:pt x="67" y="7"/>
                </a:lnTo>
                <a:lnTo>
                  <a:pt x="74" y="17"/>
                </a:lnTo>
                <a:lnTo>
                  <a:pt x="77" y="30"/>
                </a:lnTo>
                <a:close/>
                <a:moveTo>
                  <a:pt x="17" y="77"/>
                </a:moveTo>
                <a:lnTo>
                  <a:pt x="17" y="84"/>
                </a:lnTo>
                <a:lnTo>
                  <a:pt x="20" y="90"/>
                </a:lnTo>
                <a:lnTo>
                  <a:pt x="24" y="94"/>
                </a:lnTo>
                <a:lnTo>
                  <a:pt x="27" y="100"/>
                </a:lnTo>
                <a:lnTo>
                  <a:pt x="34" y="100"/>
                </a:lnTo>
                <a:lnTo>
                  <a:pt x="41" y="104"/>
                </a:lnTo>
                <a:lnTo>
                  <a:pt x="51" y="100"/>
                </a:lnTo>
                <a:lnTo>
                  <a:pt x="57" y="97"/>
                </a:lnTo>
                <a:lnTo>
                  <a:pt x="61" y="87"/>
                </a:lnTo>
                <a:lnTo>
                  <a:pt x="64" y="77"/>
                </a:lnTo>
                <a:lnTo>
                  <a:pt x="61" y="67"/>
                </a:lnTo>
                <a:lnTo>
                  <a:pt x="57" y="60"/>
                </a:lnTo>
                <a:lnTo>
                  <a:pt x="51" y="53"/>
                </a:lnTo>
                <a:lnTo>
                  <a:pt x="41" y="53"/>
                </a:lnTo>
                <a:lnTo>
                  <a:pt x="30" y="53"/>
                </a:lnTo>
                <a:lnTo>
                  <a:pt x="24" y="60"/>
                </a:lnTo>
                <a:lnTo>
                  <a:pt x="17" y="67"/>
                </a:lnTo>
                <a:lnTo>
                  <a:pt x="17"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586" name="Line 2341"/>
          <p:cNvSpPr>
            <a:spLocks noChangeShapeType="1"/>
          </p:cNvSpPr>
          <p:nvPr/>
        </p:nvSpPr>
        <p:spPr bwMode="auto">
          <a:xfrm>
            <a:off x="1260475" y="4770438"/>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80587" name="Line 2342"/>
          <p:cNvSpPr>
            <a:spLocks noChangeShapeType="1"/>
          </p:cNvSpPr>
          <p:nvPr/>
        </p:nvSpPr>
        <p:spPr bwMode="auto">
          <a:xfrm flipH="1">
            <a:off x="6907213" y="4770438"/>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80588" name="Line 2343"/>
          <p:cNvSpPr>
            <a:spLocks noChangeShapeType="1"/>
          </p:cNvSpPr>
          <p:nvPr/>
        </p:nvSpPr>
        <p:spPr bwMode="auto">
          <a:xfrm>
            <a:off x="1260475" y="4265613"/>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80589" name="Line 2344"/>
          <p:cNvSpPr>
            <a:spLocks noChangeShapeType="1"/>
          </p:cNvSpPr>
          <p:nvPr/>
        </p:nvSpPr>
        <p:spPr bwMode="auto">
          <a:xfrm flipH="1">
            <a:off x="6907213" y="4265613"/>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80590" name="Freeform 2345"/>
          <p:cNvSpPr>
            <a:spLocks noEditPoints="1"/>
          </p:cNvSpPr>
          <p:nvPr/>
        </p:nvSpPr>
        <p:spPr bwMode="auto">
          <a:xfrm>
            <a:off x="973138" y="4170363"/>
            <a:ext cx="122237" cy="185737"/>
          </a:xfrm>
          <a:custGeom>
            <a:avLst/>
            <a:gdLst>
              <a:gd name="T0" fmla="*/ 2147483647 w 77"/>
              <a:gd name="T1" fmla="*/ 2147483647 h 117"/>
              <a:gd name="T2" fmla="*/ 2147483647 w 77"/>
              <a:gd name="T3" fmla="*/ 2147483647 h 117"/>
              <a:gd name="T4" fmla="*/ 2147483647 w 77"/>
              <a:gd name="T5" fmla="*/ 2147483647 h 117"/>
              <a:gd name="T6" fmla="*/ 2147483647 w 77"/>
              <a:gd name="T7" fmla="*/ 2147483647 h 117"/>
              <a:gd name="T8" fmla="*/ 2147483647 w 77"/>
              <a:gd name="T9" fmla="*/ 2147483647 h 117"/>
              <a:gd name="T10" fmla="*/ 2147483647 w 77"/>
              <a:gd name="T11" fmla="*/ 2147483647 h 117"/>
              <a:gd name="T12" fmla="*/ 2147483647 w 77"/>
              <a:gd name="T13" fmla="*/ 2147483647 h 117"/>
              <a:gd name="T14" fmla="*/ 2147483647 w 77"/>
              <a:gd name="T15" fmla="*/ 2147483647 h 117"/>
              <a:gd name="T16" fmla="*/ 2147483647 w 77"/>
              <a:gd name="T17" fmla="*/ 2147483647 h 117"/>
              <a:gd name="T18" fmla="*/ 2147483647 w 77"/>
              <a:gd name="T19" fmla="*/ 2147483647 h 117"/>
              <a:gd name="T20" fmla="*/ 2147483647 w 77"/>
              <a:gd name="T21" fmla="*/ 2147483647 h 117"/>
              <a:gd name="T22" fmla="*/ 2147483647 w 77"/>
              <a:gd name="T23" fmla="*/ 2147483647 h 117"/>
              <a:gd name="T24" fmla="*/ 2147483647 w 77"/>
              <a:gd name="T25" fmla="*/ 2147483647 h 117"/>
              <a:gd name="T26" fmla="*/ 2147483647 w 77"/>
              <a:gd name="T27" fmla="*/ 2147483647 h 117"/>
              <a:gd name="T28" fmla="*/ 2147483647 w 77"/>
              <a:gd name="T29" fmla="*/ 2147483647 h 117"/>
              <a:gd name="T30" fmla="*/ 2147483647 w 77"/>
              <a:gd name="T31" fmla="*/ 2147483647 h 117"/>
              <a:gd name="T32" fmla="*/ 0 w 77"/>
              <a:gd name="T33" fmla="*/ 2147483647 h 117"/>
              <a:gd name="T34" fmla="*/ 2147483647 w 77"/>
              <a:gd name="T35" fmla="*/ 2147483647 h 117"/>
              <a:gd name="T36" fmla="*/ 2147483647 w 77"/>
              <a:gd name="T37" fmla="*/ 2147483647 h 117"/>
              <a:gd name="T38" fmla="*/ 2147483647 w 77"/>
              <a:gd name="T39" fmla="*/ 0 h 117"/>
              <a:gd name="T40" fmla="*/ 2147483647 w 77"/>
              <a:gd name="T41" fmla="*/ 0 h 117"/>
              <a:gd name="T42" fmla="*/ 2147483647 w 77"/>
              <a:gd name="T43" fmla="*/ 2147483647 h 117"/>
              <a:gd name="T44" fmla="*/ 2147483647 w 77"/>
              <a:gd name="T45" fmla="*/ 2147483647 h 117"/>
              <a:gd name="T46" fmla="*/ 2147483647 w 77"/>
              <a:gd name="T47" fmla="*/ 2147483647 h 117"/>
              <a:gd name="T48" fmla="*/ 2147483647 w 77"/>
              <a:gd name="T49" fmla="*/ 2147483647 h 117"/>
              <a:gd name="T50" fmla="*/ 2147483647 w 77"/>
              <a:gd name="T51" fmla="*/ 2147483647 h 117"/>
              <a:gd name="T52" fmla="*/ 2147483647 w 77"/>
              <a:gd name="T53" fmla="*/ 2147483647 h 117"/>
              <a:gd name="T54" fmla="*/ 2147483647 w 77"/>
              <a:gd name="T55" fmla="*/ 2147483647 h 117"/>
              <a:gd name="T56" fmla="*/ 2147483647 w 77"/>
              <a:gd name="T57" fmla="*/ 2147483647 h 117"/>
              <a:gd name="T58" fmla="*/ 2147483647 w 77"/>
              <a:gd name="T59" fmla="*/ 2147483647 h 117"/>
              <a:gd name="T60" fmla="*/ 2147483647 w 77"/>
              <a:gd name="T61" fmla="*/ 2147483647 h 117"/>
              <a:gd name="T62" fmla="*/ 2147483647 w 77"/>
              <a:gd name="T63" fmla="*/ 2147483647 h 1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7"/>
              <a:gd name="T97" fmla="*/ 0 h 117"/>
              <a:gd name="T98" fmla="*/ 77 w 77"/>
              <a:gd name="T99" fmla="*/ 117 h 1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7" h="117">
                <a:moveTo>
                  <a:pt x="77" y="30"/>
                </a:moveTo>
                <a:lnTo>
                  <a:pt x="61" y="30"/>
                </a:lnTo>
                <a:lnTo>
                  <a:pt x="61" y="23"/>
                </a:lnTo>
                <a:lnTo>
                  <a:pt x="57" y="20"/>
                </a:lnTo>
                <a:lnTo>
                  <a:pt x="51" y="13"/>
                </a:lnTo>
                <a:lnTo>
                  <a:pt x="44" y="13"/>
                </a:lnTo>
                <a:lnTo>
                  <a:pt x="37" y="13"/>
                </a:lnTo>
                <a:lnTo>
                  <a:pt x="30" y="17"/>
                </a:lnTo>
                <a:lnTo>
                  <a:pt x="24" y="23"/>
                </a:lnTo>
                <a:lnTo>
                  <a:pt x="20" y="30"/>
                </a:lnTo>
                <a:lnTo>
                  <a:pt x="17" y="40"/>
                </a:lnTo>
                <a:lnTo>
                  <a:pt x="17" y="53"/>
                </a:lnTo>
                <a:lnTo>
                  <a:pt x="24" y="47"/>
                </a:lnTo>
                <a:lnTo>
                  <a:pt x="30" y="43"/>
                </a:lnTo>
                <a:lnTo>
                  <a:pt x="37" y="40"/>
                </a:lnTo>
                <a:lnTo>
                  <a:pt x="44" y="40"/>
                </a:lnTo>
                <a:lnTo>
                  <a:pt x="54" y="40"/>
                </a:lnTo>
                <a:lnTo>
                  <a:pt x="61" y="43"/>
                </a:lnTo>
                <a:lnTo>
                  <a:pt x="67" y="50"/>
                </a:lnTo>
                <a:lnTo>
                  <a:pt x="74" y="57"/>
                </a:lnTo>
                <a:lnTo>
                  <a:pt x="77" y="67"/>
                </a:lnTo>
                <a:lnTo>
                  <a:pt x="77" y="77"/>
                </a:lnTo>
                <a:lnTo>
                  <a:pt x="77" y="87"/>
                </a:lnTo>
                <a:lnTo>
                  <a:pt x="74" y="97"/>
                </a:lnTo>
                <a:lnTo>
                  <a:pt x="67" y="107"/>
                </a:lnTo>
                <a:lnTo>
                  <a:pt x="61" y="110"/>
                </a:lnTo>
                <a:lnTo>
                  <a:pt x="51" y="117"/>
                </a:lnTo>
                <a:lnTo>
                  <a:pt x="41" y="117"/>
                </a:lnTo>
                <a:lnTo>
                  <a:pt x="30" y="114"/>
                </a:lnTo>
                <a:lnTo>
                  <a:pt x="20" y="110"/>
                </a:lnTo>
                <a:lnTo>
                  <a:pt x="14" y="104"/>
                </a:lnTo>
                <a:lnTo>
                  <a:pt x="7" y="94"/>
                </a:lnTo>
                <a:lnTo>
                  <a:pt x="4" y="80"/>
                </a:lnTo>
                <a:lnTo>
                  <a:pt x="0" y="60"/>
                </a:lnTo>
                <a:lnTo>
                  <a:pt x="4" y="47"/>
                </a:lnTo>
                <a:lnTo>
                  <a:pt x="4" y="33"/>
                </a:lnTo>
                <a:lnTo>
                  <a:pt x="10" y="20"/>
                </a:lnTo>
                <a:lnTo>
                  <a:pt x="14" y="13"/>
                </a:lnTo>
                <a:lnTo>
                  <a:pt x="24" y="7"/>
                </a:lnTo>
                <a:lnTo>
                  <a:pt x="34" y="0"/>
                </a:lnTo>
                <a:lnTo>
                  <a:pt x="44" y="0"/>
                </a:lnTo>
                <a:lnTo>
                  <a:pt x="57" y="0"/>
                </a:lnTo>
                <a:lnTo>
                  <a:pt x="67" y="7"/>
                </a:lnTo>
                <a:lnTo>
                  <a:pt x="74" y="17"/>
                </a:lnTo>
                <a:lnTo>
                  <a:pt x="77" y="30"/>
                </a:lnTo>
                <a:close/>
                <a:moveTo>
                  <a:pt x="17" y="77"/>
                </a:moveTo>
                <a:lnTo>
                  <a:pt x="17" y="84"/>
                </a:lnTo>
                <a:lnTo>
                  <a:pt x="20" y="90"/>
                </a:lnTo>
                <a:lnTo>
                  <a:pt x="24" y="97"/>
                </a:lnTo>
                <a:lnTo>
                  <a:pt x="27" y="100"/>
                </a:lnTo>
                <a:lnTo>
                  <a:pt x="34" y="104"/>
                </a:lnTo>
                <a:lnTo>
                  <a:pt x="41" y="104"/>
                </a:lnTo>
                <a:lnTo>
                  <a:pt x="51" y="100"/>
                </a:lnTo>
                <a:lnTo>
                  <a:pt x="57" y="97"/>
                </a:lnTo>
                <a:lnTo>
                  <a:pt x="61" y="87"/>
                </a:lnTo>
                <a:lnTo>
                  <a:pt x="64" y="77"/>
                </a:lnTo>
                <a:lnTo>
                  <a:pt x="61" y="67"/>
                </a:lnTo>
                <a:lnTo>
                  <a:pt x="57" y="60"/>
                </a:lnTo>
                <a:lnTo>
                  <a:pt x="51" y="53"/>
                </a:lnTo>
                <a:lnTo>
                  <a:pt x="41" y="53"/>
                </a:lnTo>
                <a:lnTo>
                  <a:pt x="30" y="53"/>
                </a:lnTo>
                <a:lnTo>
                  <a:pt x="24" y="60"/>
                </a:lnTo>
                <a:lnTo>
                  <a:pt x="17" y="67"/>
                </a:lnTo>
                <a:lnTo>
                  <a:pt x="17" y="77"/>
                </a:lnTo>
                <a:close/>
              </a:path>
            </a:pathLst>
          </a:custGeom>
          <a:solidFill>
            <a:srgbClr val="000000"/>
          </a:solidFill>
          <a:ln w="0">
            <a:solidFill>
              <a:srgbClr val="000000"/>
            </a:solidFill>
            <a:round/>
            <a:headEnd/>
            <a:tailEnd/>
          </a:ln>
        </p:spPr>
        <p:txBody>
          <a:bodyPr/>
          <a:lstStyle/>
          <a:p>
            <a:endParaRPr lang="en-US" dirty="0">
              <a:latin typeface="Consolas" panose="020B0609020204030204" pitchFamily="49" charset="0"/>
            </a:endParaRPr>
          </a:p>
        </p:txBody>
      </p:sp>
      <p:sp>
        <p:nvSpPr>
          <p:cNvPr id="280591" name="Line 2346"/>
          <p:cNvSpPr>
            <a:spLocks noChangeShapeType="1"/>
          </p:cNvSpPr>
          <p:nvPr/>
        </p:nvSpPr>
        <p:spPr bwMode="auto">
          <a:xfrm>
            <a:off x="1260475" y="4265613"/>
            <a:ext cx="69850"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80592" name="Line 2347"/>
          <p:cNvSpPr>
            <a:spLocks noChangeShapeType="1"/>
          </p:cNvSpPr>
          <p:nvPr/>
        </p:nvSpPr>
        <p:spPr bwMode="auto">
          <a:xfrm flipH="1">
            <a:off x="6907213" y="4265613"/>
            <a:ext cx="65087" cy="1587"/>
          </a:xfrm>
          <a:prstGeom prst="line">
            <a:avLst/>
          </a:prstGeom>
          <a:noFill/>
          <a:ln w="11113">
            <a:solidFill>
              <a:srgbClr val="000000"/>
            </a:solidFill>
            <a:round/>
            <a:headEnd/>
            <a:tailEnd/>
          </a:ln>
        </p:spPr>
        <p:txBody>
          <a:bodyPr/>
          <a:lstStyle/>
          <a:p>
            <a:endParaRPr lang="en-US" dirty="0">
              <a:latin typeface="Consolas" panose="020B0609020204030204" pitchFamily="49" charset="0"/>
            </a:endParaRPr>
          </a:p>
        </p:txBody>
      </p:sp>
      <p:sp>
        <p:nvSpPr>
          <p:cNvPr id="280593" name="Line 2349"/>
          <p:cNvSpPr>
            <a:spLocks noChangeShapeType="1"/>
          </p:cNvSpPr>
          <p:nvPr/>
        </p:nvSpPr>
        <p:spPr bwMode="auto">
          <a:xfrm flipV="1">
            <a:off x="1446213" y="4414838"/>
            <a:ext cx="11112" cy="1587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
        <p:nvSpPr>
          <p:cNvPr id="280594" name="Line 2353"/>
          <p:cNvSpPr>
            <a:spLocks noChangeShapeType="1"/>
          </p:cNvSpPr>
          <p:nvPr/>
        </p:nvSpPr>
        <p:spPr bwMode="auto">
          <a:xfrm flipV="1">
            <a:off x="1568450" y="4238625"/>
            <a:ext cx="15875" cy="22225"/>
          </a:xfrm>
          <a:prstGeom prst="line">
            <a:avLst/>
          </a:prstGeom>
          <a:noFill/>
          <a:ln w="4763">
            <a:solidFill>
              <a:srgbClr val="000000"/>
            </a:solidFill>
            <a:round/>
            <a:headEnd/>
            <a:tailEnd/>
          </a:ln>
        </p:spPr>
        <p:txBody>
          <a:bodyPr/>
          <a:lstStyle/>
          <a:p>
            <a:endParaRPr lang="en-US" dirty="0">
              <a:latin typeface="Consolas" panose="020B0609020204030204" pitchFamily="49" charset="0"/>
            </a:endParaRP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 name="Footer Placeholder 3"/>
          <p:cNvSpPr>
            <a:spLocks noGrp="1"/>
          </p:cNvSpPr>
          <p:nvPr>
            <p:ph type="ftr" sz="quarter" idx="10"/>
          </p:nvPr>
        </p:nvSpPr>
        <p:spPr/>
        <p:txBody>
          <a:bodyPr/>
          <a:lstStyle/>
          <a:p>
            <a:pPr>
              <a:defRPr/>
            </a:pPr>
            <a:r>
              <a:rPr lang="en-US" dirty="0"/>
              <a:t>Art of Multiprocessor Programming</a:t>
            </a:r>
          </a:p>
        </p:txBody>
      </p:sp>
      <p:sp>
        <p:nvSpPr>
          <p:cNvPr id="617" name="Slide Number Placeholder 4"/>
          <p:cNvSpPr>
            <a:spLocks noGrp="1"/>
          </p:cNvSpPr>
          <p:nvPr>
            <p:ph type="sldNum" sz="quarter" idx="11"/>
          </p:nvPr>
        </p:nvSpPr>
        <p:spPr/>
        <p:txBody>
          <a:bodyPr/>
          <a:lstStyle/>
          <a:p>
            <a:pPr>
              <a:defRPr/>
            </a:pPr>
            <a:fld id="{5A9B7DC4-62C7-4606-825A-0DAABE3BBCED}" type="slidenum">
              <a:rPr lang="x-none"/>
              <a:pPr>
                <a:defRPr/>
              </a:pPr>
              <a:t>271</a:t>
            </a:fld>
            <a:endParaRPr lang="en-US" dirty="0"/>
          </a:p>
        </p:txBody>
      </p:sp>
      <p:sp>
        <p:nvSpPr>
          <p:cNvPr id="281604" name="Rectangle 2"/>
          <p:cNvSpPr>
            <a:spLocks noGrp="1" noChangeArrowheads="1"/>
          </p:cNvSpPr>
          <p:nvPr>
            <p:ph type="title"/>
          </p:nvPr>
        </p:nvSpPr>
        <p:spPr/>
        <p:txBody>
          <a:bodyPr/>
          <a:lstStyle/>
          <a:p>
            <a:r>
              <a:rPr lang="en-US" dirty="0"/>
              <a:t>As Contains Ratio Increases  </a:t>
            </a:r>
          </a:p>
        </p:txBody>
      </p:sp>
      <p:sp>
        <p:nvSpPr>
          <p:cNvPr id="281605" name="AutoShape 11"/>
          <p:cNvSpPr>
            <a:spLocks noChangeAspect="1" noChangeArrowheads="1" noTextEdit="1"/>
          </p:cNvSpPr>
          <p:nvPr/>
        </p:nvSpPr>
        <p:spPr bwMode="auto">
          <a:xfrm>
            <a:off x="0" y="1868488"/>
            <a:ext cx="6653213" cy="3956050"/>
          </a:xfrm>
          <a:prstGeom prst="rect">
            <a:avLst/>
          </a:prstGeom>
          <a:noFill/>
          <a:ln w="9525">
            <a:noFill/>
            <a:miter lim="800000"/>
            <a:headEnd/>
            <a:tailEnd/>
          </a:ln>
        </p:spPr>
        <p:txBody>
          <a:bodyPr/>
          <a:lstStyle/>
          <a:p>
            <a:endParaRPr lang="en-US" dirty="0">
              <a:latin typeface="Consolas" panose="020B0609020204030204" pitchFamily="49" charset="0"/>
            </a:endParaRPr>
          </a:p>
        </p:txBody>
      </p:sp>
      <p:grpSp>
        <p:nvGrpSpPr>
          <p:cNvPr id="281606" name="Group 1932"/>
          <p:cNvGrpSpPr>
            <a:grpSpLocks/>
          </p:cNvGrpSpPr>
          <p:nvPr/>
        </p:nvGrpSpPr>
        <p:grpSpPr bwMode="auto">
          <a:xfrm>
            <a:off x="465138" y="2120900"/>
            <a:ext cx="8267699" cy="2792413"/>
            <a:chOff x="293" y="1336"/>
            <a:chExt cx="5208" cy="1759"/>
          </a:xfrm>
          <a:solidFill>
            <a:schemeClr val="bg1">
              <a:lumMod val="95000"/>
            </a:schemeClr>
          </a:solidFill>
        </p:grpSpPr>
        <p:sp>
          <p:nvSpPr>
            <p:cNvPr id="281608" name="Text Box 3"/>
            <p:cNvSpPr txBox="1">
              <a:spLocks noChangeArrowheads="1"/>
            </p:cNvSpPr>
            <p:nvPr/>
          </p:nvSpPr>
          <p:spPr bwMode="auto">
            <a:xfrm>
              <a:off x="4185" y="1482"/>
              <a:ext cx="734" cy="213"/>
            </a:xfrm>
            <a:prstGeom prst="rect">
              <a:avLst/>
            </a:prstGeom>
            <a:grpFill/>
            <a:ln w="9525" algn="ctr">
              <a:noFill/>
              <a:miter lim="800000"/>
              <a:headEnd/>
              <a:tailEnd/>
            </a:ln>
          </p:spPr>
          <p:txBody>
            <a:bodyPr wrap="none">
              <a:spAutoFit/>
            </a:bodyPr>
            <a:lstStyle/>
            <a:p>
              <a:pPr algn="l"/>
              <a:r>
                <a:rPr lang="en-US" sz="1600" b="1" dirty="0">
                  <a:latin typeface="Arial" pitchFamily="34" charset="0"/>
                </a:rPr>
                <a:t>Lock-free </a:t>
              </a:r>
            </a:p>
          </p:txBody>
        </p:sp>
        <p:sp>
          <p:nvSpPr>
            <p:cNvPr id="281609" name="Text Box 4"/>
            <p:cNvSpPr txBox="1">
              <a:spLocks noChangeArrowheads="1"/>
            </p:cNvSpPr>
            <p:nvPr/>
          </p:nvSpPr>
          <p:spPr bwMode="auto">
            <a:xfrm>
              <a:off x="4188" y="1692"/>
              <a:ext cx="647" cy="212"/>
            </a:xfrm>
            <a:prstGeom prst="rect">
              <a:avLst/>
            </a:prstGeom>
            <a:grpFill/>
            <a:ln w="9525" algn="ctr">
              <a:noFill/>
              <a:miter lim="800000"/>
              <a:headEnd/>
              <a:tailEnd/>
            </a:ln>
          </p:spPr>
          <p:txBody>
            <a:bodyPr wrap="none">
              <a:spAutoFit/>
            </a:bodyPr>
            <a:lstStyle/>
            <a:p>
              <a:pPr algn="l"/>
              <a:r>
                <a:rPr lang="en-US" sz="1600" b="1" dirty="0">
                  <a:latin typeface="Arial" pitchFamily="34" charset="0"/>
                </a:rPr>
                <a:t>Lazy list</a:t>
              </a:r>
            </a:p>
          </p:txBody>
        </p:sp>
        <p:sp>
          <p:nvSpPr>
            <p:cNvPr id="281610" name="Line 14"/>
            <p:cNvSpPr>
              <a:spLocks noChangeShapeType="1"/>
            </p:cNvSpPr>
            <p:nvPr/>
          </p:nvSpPr>
          <p:spPr bwMode="auto">
            <a:xfrm>
              <a:off x="768" y="2699"/>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11" name="Line 15"/>
            <p:cNvSpPr>
              <a:spLocks noChangeShapeType="1"/>
            </p:cNvSpPr>
            <p:nvPr/>
          </p:nvSpPr>
          <p:spPr bwMode="auto">
            <a:xfrm flipH="1">
              <a:off x="4027" y="2699"/>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12" name="Freeform 16"/>
            <p:cNvSpPr>
              <a:spLocks noEditPoints="1"/>
            </p:cNvSpPr>
            <p:nvPr/>
          </p:nvSpPr>
          <p:spPr bwMode="auto">
            <a:xfrm>
              <a:off x="611" y="2644"/>
              <a:ext cx="67" cy="101"/>
            </a:xfrm>
            <a:custGeom>
              <a:avLst/>
              <a:gdLst>
                <a:gd name="T0" fmla="*/ 0 w 67"/>
                <a:gd name="T1" fmla="*/ 52 h 101"/>
                <a:gd name="T2" fmla="*/ 3 w 67"/>
                <a:gd name="T3" fmla="*/ 34 h 101"/>
                <a:gd name="T4" fmla="*/ 5 w 67"/>
                <a:gd name="T5" fmla="*/ 23 h 101"/>
                <a:gd name="T6" fmla="*/ 8 w 67"/>
                <a:gd name="T7" fmla="*/ 14 h 101"/>
                <a:gd name="T8" fmla="*/ 14 w 67"/>
                <a:gd name="T9" fmla="*/ 5 h 101"/>
                <a:gd name="T10" fmla="*/ 23 w 67"/>
                <a:gd name="T11" fmla="*/ 2 h 101"/>
                <a:gd name="T12" fmla="*/ 35 w 67"/>
                <a:gd name="T13" fmla="*/ 0 h 101"/>
                <a:gd name="T14" fmla="*/ 40 w 67"/>
                <a:gd name="T15" fmla="*/ 2 h 101"/>
                <a:gd name="T16" fmla="*/ 49 w 67"/>
                <a:gd name="T17" fmla="*/ 5 h 101"/>
                <a:gd name="T18" fmla="*/ 55 w 67"/>
                <a:gd name="T19" fmla="*/ 8 h 101"/>
                <a:gd name="T20" fmla="*/ 58 w 67"/>
                <a:gd name="T21" fmla="*/ 14 h 101"/>
                <a:gd name="T22" fmla="*/ 61 w 67"/>
                <a:gd name="T23" fmla="*/ 20 h 101"/>
                <a:gd name="T24" fmla="*/ 64 w 67"/>
                <a:gd name="T25" fmla="*/ 29 h 101"/>
                <a:gd name="T26" fmla="*/ 67 w 67"/>
                <a:gd name="T27" fmla="*/ 37 h 101"/>
                <a:gd name="T28" fmla="*/ 67 w 67"/>
                <a:gd name="T29" fmla="*/ 52 h 101"/>
                <a:gd name="T30" fmla="*/ 64 w 67"/>
                <a:gd name="T31" fmla="*/ 66 h 101"/>
                <a:gd name="T32" fmla="*/ 64 w 67"/>
                <a:gd name="T33" fmla="*/ 81 h 101"/>
                <a:gd name="T34" fmla="*/ 58 w 67"/>
                <a:gd name="T35" fmla="*/ 90 h 101"/>
                <a:gd name="T36" fmla="*/ 52 w 67"/>
                <a:gd name="T37" fmla="*/ 99 h 101"/>
                <a:gd name="T38" fmla="*/ 43 w 67"/>
                <a:gd name="T39" fmla="*/ 101 h 101"/>
                <a:gd name="T40" fmla="*/ 35 w 67"/>
                <a:gd name="T41" fmla="*/ 101 h 101"/>
                <a:gd name="T42" fmla="*/ 23 w 67"/>
                <a:gd name="T43" fmla="*/ 101 h 101"/>
                <a:gd name="T44" fmla="*/ 17 w 67"/>
                <a:gd name="T45" fmla="*/ 99 h 101"/>
                <a:gd name="T46" fmla="*/ 11 w 67"/>
                <a:gd name="T47" fmla="*/ 93 h 101"/>
                <a:gd name="T48" fmla="*/ 5 w 67"/>
                <a:gd name="T49" fmla="*/ 84 h 101"/>
                <a:gd name="T50" fmla="*/ 3 w 67"/>
                <a:gd name="T51" fmla="*/ 69 h 101"/>
                <a:gd name="T52" fmla="*/ 0 w 67"/>
                <a:gd name="T53" fmla="*/ 52 h 101"/>
                <a:gd name="T54" fmla="*/ 14 w 67"/>
                <a:gd name="T55" fmla="*/ 52 h 101"/>
                <a:gd name="T56" fmla="*/ 14 w 67"/>
                <a:gd name="T57" fmla="*/ 66 h 101"/>
                <a:gd name="T58" fmla="*/ 17 w 67"/>
                <a:gd name="T59" fmla="*/ 78 h 101"/>
                <a:gd name="T60" fmla="*/ 20 w 67"/>
                <a:gd name="T61" fmla="*/ 84 h 101"/>
                <a:gd name="T62" fmla="*/ 26 w 67"/>
                <a:gd name="T63" fmla="*/ 90 h 101"/>
                <a:gd name="T64" fmla="*/ 35 w 67"/>
                <a:gd name="T65" fmla="*/ 90 h 101"/>
                <a:gd name="T66" fmla="*/ 40 w 67"/>
                <a:gd name="T67" fmla="*/ 90 h 101"/>
                <a:gd name="T68" fmla="*/ 46 w 67"/>
                <a:gd name="T69" fmla="*/ 84 h 101"/>
                <a:gd name="T70" fmla="*/ 49 w 67"/>
                <a:gd name="T71" fmla="*/ 78 h 101"/>
                <a:gd name="T72" fmla="*/ 52 w 67"/>
                <a:gd name="T73" fmla="*/ 66 h 101"/>
                <a:gd name="T74" fmla="*/ 52 w 67"/>
                <a:gd name="T75" fmla="*/ 52 h 101"/>
                <a:gd name="T76" fmla="*/ 52 w 67"/>
                <a:gd name="T77" fmla="*/ 37 h 101"/>
                <a:gd name="T78" fmla="*/ 49 w 67"/>
                <a:gd name="T79" fmla="*/ 29 h 101"/>
                <a:gd name="T80" fmla="*/ 46 w 67"/>
                <a:gd name="T81" fmla="*/ 20 h 101"/>
                <a:gd name="T82" fmla="*/ 40 w 67"/>
                <a:gd name="T83" fmla="*/ 14 h 101"/>
                <a:gd name="T84" fmla="*/ 35 w 67"/>
                <a:gd name="T85" fmla="*/ 11 h 101"/>
                <a:gd name="T86" fmla="*/ 26 w 67"/>
                <a:gd name="T87" fmla="*/ 14 h 101"/>
                <a:gd name="T88" fmla="*/ 20 w 67"/>
                <a:gd name="T89" fmla="*/ 20 h 101"/>
                <a:gd name="T90" fmla="*/ 17 w 67"/>
                <a:gd name="T91" fmla="*/ 26 h 101"/>
                <a:gd name="T92" fmla="*/ 14 w 67"/>
                <a:gd name="T93" fmla="*/ 37 h 101"/>
                <a:gd name="T94" fmla="*/ 14 w 67"/>
                <a:gd name="T95" fmla="*/ 52 h 10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101"/>
                <a:gd name="T146" fmla="*/ 67 w 67"/>
                <a:gd name="T147" fmla="*/ 101 h 10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101">
                  <a:moveTo>
                    <a:pt x="0" y="52"/>
                  </a:moveTo>
                  <a:lnTo>
                    <a:pt x="3" y="34"/>
                  </a:lnTo>
                  <a:lnTo>
                    <a:pt x="5" y="23"/>
                  </a:lnTo>
                  <a:lnTo>
                    <a:pt x="8" y="14"/>
                  </a:lnTo>
                  <a:lnTo>
                    <a:pt x="14" y="5"/>
                  </a:lnTo>
                  <a:lnTo>
                    <a:pt x="23" y="2"/>
                  </a:lnTo>
                  <a:lnTo>
                    <a:pt x="35" y="0"/>
                  </a:lnTo>
                  <a:lnTo>
                    <a:pt x="40" y="2"/>
                  </a:lnTo>
                  <a:lnTo>
                    <a:pt x="49" y="5"/>
                  </a:lnTo>
                  <a:lnTo>
                    <a:pt x="55" y="8"/>
                  </a:lnTo>
                  <a:lnTo>
                    <a:pt x="58" y="14"/>
                  </a:lnTo>
                  <a:lnTo>
                    <a:pt x="61" y="20"/>
                  </a:lnTo>
                  <a:lnTo>
                    <a:pt x="64" y="29"/>
                  </a:lnTo>
                  <a:lnTo>
                    <a:pt x="67" y="37"/>
                  </a:lnTo>
                  <a:lnTo>
                    <a:pt x="67" y="52"/>
                  </a:lnTo>
                  <a:lnTo>
                    <a:pt x="64" y="66"/>
                  </a:lnTo>
                  <a:lnTo>
                    <a:pt x="64" y="81"/>
                  </a:lnTo>
                  <a:lnTo>
                    <a:pt x="58" y="90"/>
                  </a:lnTo>
                  <a:lnTo>
                    <a:pt x="52" y="99"/>
                  </a:lnTo>
                  <a:lnTo>
                    <a:pt x="43" y="101"/>
                  </a:lnTo>
                  <a:lnTo>
                    <a:pt x="35" y="101"/>
                  </a:lnTo>
                  <a:lnTo>
                    <a:pt x="23" y="101"/>
                  </a:lnTo>
                  <a:lnTo>
                    <a:pt x="17" y="99"/>
                  </a:lnTo>
                  <a:lnTo>
                    <a:pt x="11" y="93"/>
                  </a:lnTo>
                  <a:lnTo>
                    <a:pt x="5" y="84"/>
                  </a:lnTo>
                  <a:lnTo>
                    <a:pt x="3" y="69"/>
                  </a:lnTo>
                  <a:lnTo>
                    <a:pt x="0" y="52"/>
                  </a:lnTo>
                  <a:close/>
                  <a:moveTo>
                    <a:pt x="14" y="52"/>
                  </a:moveTo>
                  <a:lnTo>
                    <a:pt x="14" y="66"/>
                  </a:lnTo>
                  <a:lnTo>
                    <a:pt x="17" y="78"/>
                  </a:lnTo>
                  <a:lnTo>
                    <a:pt x="20" y="84"/>
                  </a:lnTo>
                  <a:lnTo>
                    <a:pt x="26" y="90"/>
                  </a:lnTo>
                  <a:lnTo>
                    <a:pt x="35" y="90"/>
                  </a:lnTo>
                  <a:lnTo>
                    <a:pt x="40" y="90"/>
                  </a:lnTo>
                  <a:lnTo>
                    <a:pt x="46" y="84"/>
                  </a:lnTo>
                  <a:lnTo>
                    <a:pt x="49" y="78"/>
                  </a:lnTo>
                  <a:lnTo>
                    <a:pt x="52" y="66"/>
                  </a:lnTo>
                  <a:lnTo>
                    <a:pt x="52" y="52"/>
                  </a:lnTo>
                  <a:lnTo>
                    <a:pt x="52" y="37"/>
                  </a:lnTo>
                  <a:lnTo>
                    <a:pt x="49" y="29"/>
                  </a:lnTo>
                  <a:lnTo>
                    <a:pt x="46" y="20"/>
                  </a:lnTo>
                  <a:lnTo>
                    <a:pt x="40" y="14"/>
                  </a:lnTo>
                  <a:lnTo>
                    <a:pt x="35" y="11"/>
                  </a:lnTo>
                  <a:lnTo>
                    <a:pt x="26" y="14"/>
                  </a:lnTo>
                  <a:lnTo>
                    <a:pt x="20" y="20"/>
                  </a:lnTo>
                  <a:lnTo>
                    <a:pt x="17" y="26"/>
                  </a:lnTo>
                  <a:lnTo>
                    <a:pt x="14" y="37"/>
                  </a:lnTo>
                  <a:lnTo>
                    <a:pt x="14" y="52"/>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13" name="Line 17"/>
            <p:cNvSpPr>
              <a:spLocks noChangeShapeType="1"/>
            </p:cNvSpPr>
            <p:nvPr/>
          </p:nvSpPr>
          <p:spPr bwMode="auto">
            <a:xfrm>
              <a:off x="768" y="2699"/>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14" name="Line 18"/>
            <p:cNvSpPr>
              <a:spLocks noChangeShapeType="1"/>
            </p:cNvSpPr>
            <p:nvPr/>
          </p:nvSpPr>
          <p:spPr bwMode="auto">
            <a:xfrm flipH="1">
              <a:off x="4027" y="2699"/>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15" name="Line 19"/>
            <p:cNvSpPr>
              <a:spLocks noChangeShapeType="1"/>
            </p:cNvSpPr>
            <p:nvPr/>
          </p:nvSpPr>
          <p:spPr bwMode="auto">
            <a:xfrm>
              <a:off x="768" y="256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16" name="Line 20"/>
            <p:cNvSpPr>
              <a:spLocks noChangeShapeType="1"/>
            </p:cNvSpPr>
            <p:nvPr/>
          </p:nvSpPr>
          <p:spPr bwMode="auto">
            <a:xfrm flipH="1">
              <a:off x="4027" y="256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17" name="Freeform 21"/>
            <p:cNvSpPr>
              <a:spLocks/>
            </p:cNvSpPr>
            <p:nvPr/>
          </p:nvSpPr>
          <p:spPr bwMode="auto">
            <a:xfrm>
              <a:off x="308" y="2507"/>
              <a:ext cx="35" cy="102"/>
            </a:xfrm>
            <a:custGeom>
              <a:avLst/>
              <a:gdLst>
                <a:gd name="T0" fmla="*/ 35 w 35"/>
                <a:gd name="T1" fmla="*/ 102 h 102"/>
                <a:gd name="T2" fmla="*/ 23 w 35"/>
                <a:gd name="T3" fmla="*/ 102 h 102"/>
                <a:gd name="T4" fmla="*/ 23 w 35"/>
                <a:gd name="T5" fmla="*/ 23 h 102"/>
                <a:gd name="T6" fmla="*/ 17 w 35"/>
                <a:gd name="T7" fmla="*/ 26 h 102"/>
                <a:gd name="T8" fmla="*/ 12 w 35"/>
                <a:gd name="T9" fmla="*/ 32 h 102"/>
                <a:gd name="T10" fmla="*/ 6 w 35"/>
                <a:gd name="T11" fmla="*/ 35 h 102"/>
                <a:gd name="T12" fmla="*/ 0 w 35"/>
                <a:gd name="T13" fmla="*/ 38 h 102"/>
                <a:gd name="T14" fmla="*/ 0 w 35"/>
                <a:gd name="T15" fmla="*/ 26 h 102"/>
                <a:gd name="T16" fmla="*/ 9 w 35"/>
                <a:gd name="T17" fmla="*/ 20 h 102"/>
                <a:gd name="T18" fmla="*/ 17 w 35"/>
                <a:gd name="T19" fmla="*/ 14 h 102"/>
                <a:gd name="T20" fmla="*/ 23 w 35"/>
                <a:gd name="T21" fmla="*/ 8 h 102"/>
                <a:gd name="T22" fmla="*/ 26 w 35"/>
                <a:gd name="T23" fmla="*/ 0 h 102"/>
                <a:gd name="T24" fmla="*/ 35 w 35"/>
                <a:gd name="T25" fmla="*/ 0 h 102"/>
                <a:gd name="T26" fmla="*/ 35 w 35"/>
                <a:gd name="T27" fmla="*/ 102 h 1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102"/>
                <a:gd name="T44" fmla="*/ 35 w 35"/>
                <a:gd name="T45" fmla="*/ 102 h 1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102">
                  <a:moveTo>
                    <a:pt x="35" y="102"/>
                  </a:moveTo>
                  <a:lnTo>
                    <a:pt x="23" y="102"/>
                  </a:lnTo>
                  <a:lnTo>
                    <a:pt x="23" y="23"/>
                  </a:lnTo>
                  <a:lnTo>
                    <a:pt x="17" y="26"/>
                  </a:lnTo>
                  <a:lnTo>
                    <a:pt x="12" y="32"/>
                  </a:lnTo>
                  <a:lnTo>
                    <a:pt x="6" y="35"/>
                  </a:lnTo>
                  <a:lnTo>
                    <a:pt x="0" y="38"/>
                  </a:lnTo>
                  <a:lnTo>
                    <a:pt x="0" y="26"/>
                  </a:lnTo>
                  <a:lnTo>
                    <a:pt x="9" y="20"/>
                  </a:lnTo>
                  <a:lnTo>
                    <a:pt x="17" y="14"/>
                  </a:lnTo>
                  <a:lnTo>
                    <a:pt x="23" y="8"/>
                  </a:lnTo>
                  <a:lnTo>
                    <a:pt x="26" y="0"/>
                  </a:lnTo>
                  <a:lnTo>
                    <a:pt x="35" y="0"/>
                  </a:lnTo>
                  <a:lnTo>
                    <a:pt x="35" y="102"/>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18" name="Freeform 22"/>
            <p:cNvSpPr>
              <a:spLocks noEditPoints="1"/>
            </p:cNvSpPr>
            <p:nvPr/>
          </p:nvSpPr>
          <p:spPr bwMode="auto">
            <a:xfrm>
              <a:off x="375" y="2533"/>
              <a:ext cx="67" cy="76"/>
            </a:xfrm>
            <a:custGeom>
              <a:avLst/>
              <a:gdLst>
                <a:gd name="T0" fmla="*/ 52 w 67"/>
                <a:gd name="T1" fmla="*/ 52 h 76"/>
                <a:gd name="T2" fmla="*/ 67 w 67"/>
                <a:gd name="T3" fmla="*/ 55 h 76"/>
                <a:gd name="T4" fmla="*/ 61 w 67"/>
                <a:gd name="T5" fmla="*/ 64 h 76"/>
                <a:gd name="T6" fmla="*/ 55 w 67"/>
                <a:gd name="T7" fmla="*/ 70 h 76"/>
                <a:gd name="T8" fmla="*/ 46 w 67"/>
                <a:gd name="T9" fmla="*/ 76 h 76"/>
                <a:gd name="T10" fmla="*/ 35 w 67"/>
                <a:gd name="T11" fmla="*/ 76 h 76"/>
                <a:gd name="T12" fmla="*/ 23 w 67"/>
                <a:gd name="T13" fmla="*/ 76 h 76"/>
                <a:gd name="T14" fmla="*/ 14 w 67"/>
                <a:gd name="T15" fmla="*/ 73 h 76"/>
                <a:gd name="T16" fmla="*/ 9 w 67"/>
                <a:gd name="T17" fmla="*/ 67 h 76"/>
                <a:gd name="T18" fmla="*/ 3 w 67"/>
                <a:gd name="T19" fmla="*/ 58 h 76"/>
                <a:gd name="T20" fmla="*/ 0 w 67"/>
                <a:gd name="T21" fmla="*/ 49 h 76"/>
                <a:gd name="T22" fmla="*/ 0 w 67"/>
                <a:gd name="T23" fmla="*/ 41 h 76"/>
                <a:gd name="T24" fmla="*/ 0 w 67"/>
                <a:gd name="T25" fmla="*/ 29 h 76"/>
                <a:gd name="T26" fmla="*/ 3 w 67"/>
                <a:gd name="T27" fmla="*/ 17 h 76"/>
                <a:gd name="T28" fmla="*/ 9 w 67"/>
                <a:gd name="T29" fmla="*/ 12 h 76"/>
                <a:gd name="T30" fmla="*/ 14 w 67"/>
                <a:gd name="T31" fmla="*/ 6 h 76"/>
                <a:gd name="T32" fmla="*/ 23 w 67"/>
                <a:gd name="T33" fmla="*/ 3 h 76"/>
                <a:gd name="T34" fmla="*/ 32 w 67"/>
                <a:gd name="T35" fmla="*/ 0 h 76"/>
                <a:gd name="T36" fmla="*/ 44 w 67"/>
                <a:gd name="T37" fmla="*/ 3 h 76"/>
                <a:gd name="T38" fmla="*/ 49 w 67"/>
                <a:gd name="T39" fmla="*/ 6 h 76"/>
                <a:gd name="T40" fmla="*/ 58 w 67"/>
                <a:gd name="T41" fmla="*/ 12 h 76"/>
                <a:gd name="T42" fmla="*/ 61 w 67"/>
                <a:gd name="T43" fmla="*/ 17 h 76"/>
                <a:gd name="T44" fmla="*/ 64 w 67"/>
                <a:gd name="T45" fmla="*/ 26 h 76"/>
                <a:gd name="T46" fmla="*/ 67 w 67"/>
                <a:gd name="T47" fmla="*/ 38 h 76"/>
                <a:gd name="T48" fmla="*/ 67 w 67"/>
                <a:gd name="T49" fmla="*/ 41 h 76"/>
                <a:gd name="T50" fmla="*/ 67 w 67"/>
                <a:gd name="T51" fmla="*/ 41 h 76"/>
                <a:gd name="T52" fmla="*/ 11 w 67"/>
                <a:gd name="T53" fmla="*/ 41 h 76"/>
                <a:gd name="T54" fmla="*/ 14 w 67"/>
                <a:gd name="T55" fmla="*/ 52 h 76"/>
                <a:gd name="T56" fmla="*/ 20 w 67"/>
                <a:gd name="T57" fmla="*/ 58 h 76"/>
                <a:gd name="T58" fmla="*/ 26 w 67"/>
                <a:gd name="T59" fmla="*/ 64 h 76"/>
                <a:gd name="T60" fmla="*/ 35 w 67"/>
                <a:gd name="T61" fmla="*/ 64 h 76"/>
                <a:gd name="T62" fmla="*/ 41 w 67"/>
                <a:gd name="T63" fmla="*/ 64 h 76"/>
                <a:gd name="T64" fmla="*/ 46 w 67"/>
                <a:gd name="T65" fmla="*/ 61 h 76"/>
                <a:gd name="T66" fmla="*/ 49 w 67"/>
                <a:gd name="T67" fmla="*/ 58 h 76"/>
                <a:gd name="T68" fmla="*/ 52 w 67"/>
                <a:gd name="T69" fmla="*/ 52 h 76"/>
                <a:gd name="T70" fmla="*/ 11 w 67"/>
                <a:gd name="T71" fmla="*/ 29 h 76"/>
                <a:gd name="T72" fmla="*/ 52 w 67"/>
                <a:gd name="T73" fmla="*/ 29 h 76"/>
                <a:gd name="T74" fmla="*/ 52 w 67"/>
                <a:gd name="T75" fmla="*/ 23 h 76"/>
                <a:gd name="T76" fmla="*/ 49 w 67"/>
                <a:gd name="T77" fmla="*/ 17 h 76"/>
                <a:gd name="T78" fmla="*/ 41 w 67"/>
                <a:gd name="T79" fmla="*/ 14 h 76"/>
                <a:gd name="T80" fmla="*/ 32 w 67"/>
                <a:gd name="T81" fmla="*/ 12 h 76"/>
                <a:gd name="T82" fmla="*/ 26 w 67"/>
                <a:gd name="T83" fmla="*/ 14 h 76"/>
                <a:gd name="T84" fmla="*/ 20 w 67"/>
                <a:gd name="T85" fmla="*/ 17 h 76"/>
                <a:gd name="T86" fmla="*/ 14 w 67"/>
                <a:gd name="T87" fmla="*/ 23 h 76"/>
                <a:gd name="T88" fmla="*/ 11 w 67"/>
                <a:gd name="T89" fmla="*/ 29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6"/>
                <a:gd name="T137" fmla="*/ 67 w 67"/>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6">
                  <a:moveTo>
                    <a:pt x="52" y="52"/>
                  </a:moveTo>
                  <a:lnTo>
                    <a:pt x="67" y="55"/>
                  </a:lnTo>
                  <a:lnTo>
                    <a:pt x="61" y="64"/>
                  </a:lnTo>
                  <a:lnTo>
                    <a:pt x="55" y="70"/>
                  </a:lnTo>
                  <a:lnTo>
                    <a:pt x="46" y="76"/>
                  </a:lnTo>
                  <a:lnTo>
                    <a:pt x="35" y="76"/>
                  </a:lnTo>
                  <a:lnTo>
                    <a:pt x="23" y="76"/>
                  </a:lnTo>
                  <a:lnTo>
                    <a:pt x="14" y="73"/>
                  </a:lnTo>
                  <a:lnTo>
                    <a:pt x="9" y="67"/>
                  </a:lnTo>
                  <a:lnTo>
                    <a:pt x="3" y="58"/>
                  </a:lnTo>
                  <a:lnTo>
                    <a:pt x="0" y="49"/>
                  </a:lnTo>
                  <a:lnTo>
                    <a:pt x="0" y="41"/>
                  </a:lnTo>
                  <a:lnTo>
                    <a:pt x="0" y="29"/>
                  </a:lnTo>
                  <a:lnTo>
                    <a:pt x="3" y="17"/>
                  </a:lnTo>
                  <a:lnTo>
                    <a:pt x="9" y="12"/>
                  </a:lnTo>
                  <a:lnTo>
                    <a:pt x="14" y="6"/>
                  </a:lnTo>
                  <a:lnTo>
                    <a:pt x="23" y="3"/>
                  </a:lnTo>
                  <a:lnTo>
                    <a:pt x="32" y="0"/>
                  </a:lnTo>
                  <a:lnTo>
                    <a:pt x="44" y="3"/>
                  </a:lnTo>
                  <a:lnTo>
                    <a:pt x="49" y="6"/>
                  </a:lnTo>
                  <a:lnTo>
                    <a:pt x="58" y="12"/>
                  </a:lnTo>
                  <a:lnTo>
                    <a:pt x="61" y="17"/>
                  </a:lnTo>
                  <a:lnTo>
                    <a:pt x="64" y="26"/>
                  </a:lnTo>
                  <a:lnTo>
                    <a:pt x="67" y="38"/>
                  </a:lnTo>
                  <a:lnTo>
                    <a:pt x="67" y="41"/>
                  </a:lnTo>
                  <a:lnTo>
                    <a:pt x="11" y="41"/>
                  </a:lnTo>
                  <a:lnTo>
                    <a:pt x="14" y="52"/>
                  </a:lnTo>
                  <a:lnTo>
                    <a:pt x="20" y="58"/>
                  </a:lnTo>
                  <a:lnTo>
                    <a:pt x="26" y="64"/>
                  </a:lnTo>
                  <a:lnTo>
                    <a:pt x="35" y="64"/>
                  </a:lnTo>
                  <a:lnTo>
                    <a:pt x="41" y="64"/>
                  </a:lnTo>
                  <a:lnTo>
                    <a:pt x="46" y="61"/>
                  </a:lnTo>
                  <a:lnTo>
                    <a:pt x="49" y="58"/>
                  </a:lnTo>
                  <a:lnTo>
                    <a:pt x="52" y="52"/>
                  </a:lnTo>
                  <a:close/>
                  <a:moveTo>
                    <a:pt x="11" y="29"/>
                  </a:moveTo>
                  <a:lnTo>
                    <a:pt x="52" y="29"/>
                  </a:lnTo>
                  <a:lnTo>
                    <a:pt x="52" y="23"/>
                  </a:lnTo>
                  <a:lnTo>
                    <a:pt x="49" y="17"/>
                  </a:lnTo>
                  <a:lnTo>
                    <a:pt x="41" y="14"/>
                  </a:lnTo>
                  <a:lnTo>
                    <a:pt x="32" y="12"/>
                  </a:lnTo>
                  <a:lnTo>
                    <a:pt x="26" y="14"/>
                  </a:lnTo>
                  <a:lnTo>
                    <a:pt x="20" y="17"/>
                  </a:lnTo>
                  <a:lnTo>
                    <a:pt x="14" y="23"/>
                  </a:lnTo>
                  <a:lnTo>
                    <a:pt x="11" y="2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19" name="Freeform 23"/>
            <p:cNvSpPr>
              <a:spLocks/>
            </p:cNvSpPr>
            <p:nvPr/>
          </p:nvSpPr>
          <p:spPr bwMode="auto">
            <a:xfrm>
              <a:off x="453" y="2524"/>
              <a:ext cx="67" cy="67"/>
            </a:xfrm>
            <a:custGeom>
              <a:avLst/>
              <a:gdLst>
                <a:gd name="T0" fmla="*/ 30 w 67"/>
                <a:gd name="T1" fmla="*/ 67 h 67"/>
                <a:gd name="T2" fmla="*/ 30 w 67"/>
                <a:gd name="T3" fmla="*/ 41 h 67"/>
                <a:gd name="T4" fmla="*/ 0 w 67"/>
                <a:gd name="T5" fmla="*/ 41 h 67"/>
                <a:gd name="T6" fmla="*/ 0 w 67"/>
                <a:gd name="T7" fmla="*/ 29 h 67"/>
                <a:gd name="T8" fmla="*/ 30 w 67"/>
                <a:gd name="T9" fmla="*/ 29 h 67"/>
                <a:gd name="T10" fmla="*/ 30 w 67"/>
                <a:gd name="T11" fmla="*/ 0 h 67"/>
                <a:gd name="T12" fmla="*/ 41 w 67"/>
                <a:gd name="T13" fmla="*/ 0 h 67"/>
                <a:gd name="T14" fmla="*/ 41 w 67"/>
                <a:gd name="T15" fmla="*/ 29 h 67"/>
                <a:gd name="T16" fmla="*/ 67 w 67"/>
                <a:gd name="T17" fmla="*/ 29 h 67"/>
                <a:gd name="T18" fmla="*/ 67 w 67"/>
                <a:gd name="T19" fmla="*/ 41 h 67"/>
                <a:gd name="T20" fmla="*/ 41 w 67"/>
                <a:gd name="T21" fmla="*/ 41 h 67"/>
                <a:gd name="T22" fmla="*/ 41 w 67"/>
                <a:gd name="T23" fmla="*/ 67 h 67"/>
                <a:gd name="T24" fmla="*/ 30 w 67"/>
                <a:gd name="T25" fmla="*/ 67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7"/>
                <a:gd name="T41" fmla="*/ 67 w 67"/>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7">
                  <a:moveTo>
                    <a:pt x="30" y="67"/>
                  </a:moveTo>
                  <a:lnTo>
                    <a:pt x="30" y="41"/>
                  </a:lnTo>
                  <a:lnTo>
                    <a:pt x="0" y="41"/>
                  </a:lnTo>
                  <a:lnTo>
                    <a:pt x="0" y="29"/>
                  </a:lnTo>
                  <a:lnTo>
                    <a:pt x="30" y="29"/>
                  </a:lnTo>
                  <a:lnTo>
                    <a:pt x="30" y="0"/>
                  </a:lnTo>
                  <a:lnTo>
                    <a:pt x="41" y="0"/>
                  </a:lnTo>
                  <a:lnTo>
                    <a:pt x="41" y="29"/>
                  </a:lnTo>
                  <a:lnTo>
                    <a:pt x="67" y="29"/>
                  </a:lnTo>
                  <a:lnTo>
                    <a:pt x="67" y="41"/>
                  </a:lnTo>
                  <a:lnTo>
                    <a:pt x="41" y="41"/>
                  </a:lnTo>
                  <a:lnTo>
                    <a:pt x="41" y="67"/>
                  </a:lnTo>
                  <a:lnTo>
                    <a:pt x="30"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20" name="Freeform 24"/>
            <p:cNvSpPr>
              <a:spLocks noEditPoints="1"/>
            </p:cNvSpPr>
            <p:nvPr/>
          </p:nvSpPr>
          <p:spPr bwMode="auto">
            <a:xfrm>
              <a:off x="535" y="2507"/>
              <a:ext cx="64" cy="102"/>
            </a:xfrm>
            <a:custGeom>
              <a:avLst/>
              <a:gdLst>
                <a:gd name="T0" fmla="*/ 0 w 64"/>
                <a:gd name="T1" fmla="*/ 52 h 102"/>
                <a:gd name="T2" fmla="*/ 0 w 64"/>
                <a:gd name="T3" fmla="*/ 35 h 102"/>
                <a:gd name="T4" fmla="*/ 3 w 64"/>
                <a:gd name="T5" fmla="*/ 23 h 102"/>
                <a:gd name="T6" fmla="*/ 9 w 64"/>
                <a:gd name="T7" fmla="*/ 14 h 102"/>
                <a:gd name="T8" fmla="*/ 14 w 64"/>
                <a:gd name="T9" fmla="*/ 6 h 102"/>
                <a:gd name="T10" fmla="*/ 23 w 64"/>
                <a:gd name="T11" fmla="*/ 3 h 102"/>
                <a:gd name="T12" fmla="*/ 32 w 64"/>
                <a:gd name="T13" fmla="*/ 0 h 102"/>
                <a:gd name="T14" fmla="*/ 41 w 64"/>
                <a:gd name="T15" fmla="*/ 3 h 102"/>
                <a:gd name="T16" fmla="*/ 46 w 64"/>
                <a:gd name="T17" fmla="*/ 3 h 102"/>
                <a:gd name="T18" fmla="*/ 52 w 64"/>
                <a:gd name="T19" fmla="*/ 8 h 102"/>
                <a:gd name="T20" fmla="*/ 58 w 64"/>
                <a:gd name="T21" fmla="*/ 14 h 102"/>
                <a:gd name="T22" fmla="*/ 61 w 64"/>
                <a:gd name="T23" fmla="*/ 20 h 102"/>
                <a:gd name="T24" fmla="*/ 64 w 64"/>
                <a:gd name="T25" fmla="*/ 29 h 102"/>
                <a:gd name="T26" fmla="*/ 64 w 64"/>
                <a:gd name="T27" fmla="*/ 38 h 102"/>
                <a:gd name="T28" fmla="*/ 64 w 64"/>
                <a:gd name="T29" fmla="*/ 52 h 102"/>
                <a:gd name="T30" fmla="*/ 64 w 64"/>
                <a:gd name="T31" fmla="*/ 67 h 102"/>
                <a:gd name="T32" fmla="*/ 61 w 64"/>
                <a:gd name="T33" fmla="*/ 81 h 102"/>
                <a:gd name="T34" fmla="*/ 55 w 64"/>
                <a:gd name="T35" fmla="*/ 90 h 102"/>
                <a:gd name="T36" fmla="*/ 49 w 64"/>
                <a:gd name="T37" fmla="*/ 96 h 102"/>
                <a:gd name="T38" fmla="*/ 44 w 64"/>
                <a:gd name="T39" fmla="*/ 102 h 102"/>
                <a:gd name="T40" fmla="*/ 32 w 64"/>
                <a:gd name="T41" fmla="*/ 102 h 102"/>
                <a:gd name="T42" fmla="*/ 23 w 64"/>
                <a:gd name="T43" fmla="*/ 102 h 102"/>
                <a:gd name="T44" fmla="*/ 14 w 64"/>
                <a:gd name="T45" fmla="*/ 99 h 102"/>
                <a:gd name="T46" fmla="*/ 9 w 64"/>
                <a:gd name="T47" fmla="*/ 93 h 102"/>
                <a:gd name="T48" fmla="*/ 3 w 64"/>
                <a:gd name="T49" fmla="*/ 81 h 102"/>
                <a:gd name="T50" fmla="*/ 0 w 64"/>
                <a:gd name="T51" fmla="*/ 70 h 102"/>
                <a:gd name="T52" fmla="*/ 0 w 64"/>
                <a:gd name="T53" fmla="*/ 52 h 102"/>
                <a:gd name="T54" fmla="*/ 12 w 64"/>
                <a:gd name="T55" fmla="*/ 52 h 102"/>
                <a:gd name="T56" fmla="*/ 14 w 64"/>
                <a:gd name="T57" fmla="*/ 67 h 102"/>
                <a:gd name="T58" fmla="*/ 14 w 64"/>
                <a:gd name="T59" fmla="*/ 75 h 102"/>
                <a:gd name="T60" fmla="*/ 17 w 64"/>
                <a:gd name="T61" fmla="*/ 84 h 102"/>
                <a:gd name="T62" fmla="*/ 23 w 64"/>
                <a:gd name="T63" fmla="*/ 90 h 102"/>
                <a:gd name="T64" fmla="*/ 32 w 64"/>
                <a:gd name="T65" fmla="*/ 90 h 102"/>
                <a:gd name="T66" fmla="*/ 41 w 64"/>
                <a:gd name="T67" fmla="*/ 90 h 102"/>
                <a:gd name="T68" fmla="*/ 46 w 64"/>
                <a:gd name="T69" fmla="*/ 84 h 102"/>
                <a:gd name="T70" fmla="*/ 49 w 64"/>
                <a:gd name="T71" fmla="*/ 75 h 102"/>
                <a:gd name="T72" fmla="*/ 52 w 64"/>
                <a:gd name="T73" fmla="*/ 67 h 102"/>
                <a:gd name="T74" fmla="*/ 52 w 64"/>
                <a:gd name="T75" fmla="*/ 52 h 102"/>
                <a:gd name="T76" fmla="*/ 52 w 64"/>
                <a:gd name="T77" fmla="*/ 38 h 102"/>
                <a:gd name="T78" fmla="*/ 49 w 64"/>
                <a:gd name="T79" fmla="*/ 26 h 102"/>
                <a:gd name="T80" fmla="*/ 46 w 64"/>
                <a:gd name="T81" fmla="*/ 20 h 102"/>
                <a:gd name="T82" fmla="*/ 41 w 64"/>
                <a:gd name="T83" fmla="*/ 14 h 102"/>
                <a:gd name="T84" fmla="*/ 32 w 64"/>
                <a:gd name="T85" fmla="*/ 11 h 102"/>
                <a:gd name="T86" fmla="*/ 23 w 64"/>
                <a:gd name="T87" fmla="*/ 14 h 102"/>
                <a:gd name="T88" fmla="*/ 17 w 64"/>
                <a:gd name="T89" fmla="*/ 20 h 102"/>
                <a:gd name="T90" fmla="*/ 14 w 64"/>
                <a:gd name="T91" fmla="*/ 26 h 102"/>
                <a:gd name="T92" fmla="*/ 14 w 64"/>
                <a:gd name="T93" fmla="*/ 38 h 102"/>
                <a:gd name="T94" fmla="*/ 12 w 64"/>
                <a:gd name="T95" fmla="*/ 5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2"/>
                  </a:moveTo>
                  <a:lnTo>
                    <a:pt x="0" y="35"/>
                  </a:lnTo>
                  <a:lnTo>
                    <a:pt x="3" y="23"/>
                  </a:lnTo>
                  <a:lnTo>
                    <a:pt x="9" y="14"/>
                  </a:lnTo>
                  <a:lnTo>
                    <a:pt x="14" y="6"/>
                  </a:lnTo>
                  <a:lnTo>
                    <a:pt x="23" y="3"/>
                  </a:lnTo>
                  <a:lnTo>
                    <a:pt x="32" y="0"/>
                  </a:lnTo>
                  <a:lnTo>
                    <a:pt x="41" y="3"/>
                  </a:lnTo>
                  <a:lnTo>
                    <a:pt x="46" y="3"/>
                  </a:lnTo>
                  <a:lnTo>
                    <a:pt x="52" y="8"/>
                  </a:lnTo>
                  <a:lnTo>
                    <a:pt x="58" y="14"/>
                  </a:lnTo>
                  <a:lnTo>
                    <a:pt x="61" y="20"/>
                  </a:lnTo>
                  <a:lnTo>
                    <a:pt x="64" y="29"/>
                  </a:lnTo>
                  <a:lnTo>
                    <a:pt x="64" y="38"/>
                  </a:lnTo>
                  <a:lnTo>
                    <a:pt x="64" y="52"/>
                  </a:lnTo>
                  <a:lnTo>
                    <a:pt x="64" y="67"/>
                  </a:lnTo>
                  <a:lnTo>
                    <a:pt x="61" y="81"/>
                  </a:lnTo>
                  <a:lnTo>
                    <a:pt x="55" y="90"/>
                  </a:lnTo>
                  <a:lnTo>
                    <a:pt x="49" y="96"/>
                  </a:lnTo>
                  <a:lnTo>
                    <a:pt x="44" y="102"/>
                  </a:lnTo>
                  <a:lnTo>
                    <a:pt x="32" y="102"/>
                  </a:lnTo>
                  <a:lnTo>
                    <a:pt x="23" y="102"/>
                  </a:lnTo>
                  <a:lnTo>
                    <a:pt x="14" y="99"/>
                  </a:lnTo>
                  <a:lnTo>
                    <a:pt x="9" y="93"/>
                  </a:lnTo>
                  <a:lnTo>
                    <a:pt x="3" y="81"/>
                  </a:lnTo>
                  <a:lnTo>
                    <a:pt x="0" y="70"/>
                  </a:lnTo>
                  <a:lnTo>
                    <a:pt x="0" y="52"/>
                  </a:lnTo>
                  <a:close/>
                  <a:moveTo>
                    <a:pt x="12" y="52"/>
                  </a:moveTo>
                  <a:lnTo>
                    <a:pt x="14" y="67"/>
                  </a:lnTo>
                  <a:lnTo>
                    <a:pt x="14" y="75"/>
                  </a:lnTo>
                  <a:lnTo>
                    <a:pt x="17" y="84"/>
                  </a:lnTo>
                  <a:lnTo>
                    <a:pt x="23" y="90"/>
                  </a:lnTo>
                  <a:lnTo>
                    <a:pt x="32" y="90"/>
                  </a:lnTo>
                  <a:lnTo>
                    <a:pt x="41" y="90"/>
                  </a:lnTo>
                  <a:lnTo>
                    <a:pt x="46" y="84"/>
                  </a:lnTo>
                  <a:lnTo>
                    <a:pt x="49" y="75"/>
                  </a:lnTo>
                  <a:lnTo>
                    <a:pt x="52" y="67"/>
                  </a:lnTo>
                  <a:lnTo>
                    <a:pt x="52" y="52"/>
                  </a:lnTo>
                  <a:lnTo>
                    <a:pt x="52" y="38"/>
                  </a:lnTo>
                  <a:lnTo>
                    <a:pt x="49" y="26"/>
                  </a:lnTo>
                  <a:lnTo>
                    <a:pt x="46" y="20"/>
                  </a:lnTo>
                  <a:lnTo>
                    <a:pt x="41" y="14"/>
                  </a:lnTo>
                  <a:lnTo>
                    <a:pt x="32" y="11"/>
                  </a:lnTo>
                  <a:lnTo>
                    <a:pt x="23" y="14"/>
                  </a:lnTo>
                  <a:lnTo>
                    <a:pt x="17" y="20"/>
                  </a:lnTo>
                  <a:lnTo>
                    <a:pt x="14" y="26"/>
                  </a:lnTo>
                  <a:lnTo>
                    <a:pt x="14" y="38"/>
                  </a:lnTo>
                  <a:lnTo>
                    <a:pt x="12" y="52"/>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21" name="Freeform 25"/>
            <p:cNvSpPr>
              <a:spLocks noEditPoints="1"/>
            </p:cNvSpPr>
            <p:nvPr/>
          </p:nvSpPr>
          <p:spPr bwMode="auto">
            <a:xfrm>
              <a:off x="611" y="2507"/>
              <a:ext cx="67" cy="102"/>
            </a:xfrm>
            <a:custGeom>
              <a:avLst/>
              <a:gdLst>
                <a:gd name="T0" fmla="*/ 52 w 67"/>
                <a:gd name="T1" fmla="*/ 29 h 102"/>
                <a:gd name="T2" fmla="*/ 46 w 67"/>
                <a:gd name="T3" fmla="*/ 17 h 102"/>
                <a:gd name="T4" fmla="*/ 35 w 67"/>
                <a:gd name="T5" fmla="*/ 11 h 102"/>
                <a:gd name="T6" fmla="*/ 23 w 67"/>
                <a:gd name="T7" fmla="*/ 14 h 102"/>
                <a:gd name="T8" fmla="*/ 14 w 67"/>
                <a:gd name="T9" fmla="*/ 26 h 102"/>
                <a:gd name="T10" fmla="*/ 11 w 67"/>
                <a:gd name="T11" fmla="*/ 49 h 102"/>
                <a:gd name="T12" fmla="*/ 23 w 67"/>
                <a:gd name="T13" fmla="*/ 38 h 102"/>
                <a:gd name="T14" fmla="*/ 37 w 67"/>
                <a:gd name="T15" fmla="*/ 35 h 102"/>
                <a:gd name="T16" fmla="*/ 52 w 67"/>
                <a:gd name="T17" fmla="*/ 40 h 102"/>
                <a:gd name="T18" fmla="*/ 61 w 67"/>
                <a:gd name="T19" fmla="*/ 52 h 102"/>
                <a:gd name="T20" fmla="*/ 67 w 67"/>
                <a:gd name="T21" fmla="*/ 67 h 102"/>
                <a:gd name="T22" fmla="*/ 61 w 67"/>
                <a:gd name="T23" fmla="*/ 87 h 102"/>
                <a:gd name="T24" fmla="*/ 49 w 67"/>
                <a:gd name="T25" fmla="*/ 99 h 102"/>
                <a:gd name="T26" fmla="*/ 35 w 67"/>
                <a:gd name="T27" fmla="*/ 102 h 102"/>
                <a:gd name="T28" fmla="*/ 17 w 67"/>
                <a:gd name="T29" fmla="*/ 99 h 102"/>
                <a:gd name="T30" fmla="*/ 3 w 67"/>
                <a:gd name="T31" fmla="*/ 81 h 102"/>
                <a:gd name="T32" fmla="*/ 0 w 67"/>
                <a:gd name="T33" fmla="*/ 55 h 102"/>
                <a:gd name="T34" fmla="*/ 3 w 67"/>
                <a:gd name="T35" fmla="*/ 29 h 102"/>
                <a:gd name="T36" fmla="*/ 11 w 67"/>
                <a:gd name="T37" fmla="*/ 11 h 102"/>
                <a:gd name="T38" fmla="*/ 26 w 67"/>
                <a:gd name="T39" fmla="*/ 3 h 102"/>
                <a:gd name="T40" fmla="*/ 46 w 67"/>
                <a:gd name="T41" fmla="*/ 3 h 102"/>
                <a:gd name="T42" fmla="*/ 61 w 67"/>
                <a:gd name="T43" fmla="*/ 17 h 102"/>
                <a:gd name="T44" fmla="*/ 11 w 67"/>
                <a:gd name="T45" fmla="*/ 67 h 102"/>
                <a:gd name="T46" fmla="*/ 14 w 67"/>
                <a:gd name="T47" fmla="*/ 78 h 102"/>
                <a:gd name="T48" fmla="*/ 23 w 67"/>
                <a:gd name="T49" fmla="*/ 87 h 102"/>
                <a:gd name="T50" fmla="*/ 35 w 67"/>
                <a:gd name="T51" fmla="*/ 90 h 102"/>
                <a:gd name="T52" fmla="*/ 46 w 67"/>
                <a:gd name="T53" fmla="*/ 84 h 102"/>
                <a:gd name="T54" fmla="*/ 52 w 67"/>
                <a:gd name="T55" fmla="*/ 70 h 102"/>
                <a:gd name="T56" fmla="*/ 46 w 67"/>
                <a:gd name="T57" fmla="*/ 52 h 102"/>
                <a:gd name="T58" fmla="*/ 32 w 67"/>
                <a:gd name="T59" fmla="*/ 46 h 102"/>
                <a:gd name="T60" fmla="*/ 17 w 67"/>
                <a:gd name="T61" fmla="*/ 52 h 102"/>
                <a:gd name="T62" fmla="*/ 11 w 67"/>
                <a:gd name="T63" fmla="*/ 67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2"/>
                <a:gd name="T98" fmla="*/ 67 w 67"/>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2">
                  <a:moveTo>
                    <a:pt x="64" y="26"/>
                  </a:moveTo>
                  <a:lnTo>
                    <a:pt x="52" y="29"/>
                  </a:lnTo>
                  <a:lnTo>
                    <a:pt x="49" y="23"/>
                  </a:lnTo>
                  <a:lnTo>
                    <a:pt x="46" y="17"/>
                  </a:lnTo>
                  <a:lnTo>
                    <a:pt x="40" y="14"/>
                  </a:lnTo>
                  <a:lnTo>
                    <a:pt x="35" y="11"/>
                  </a:lnTo>
                  <a:lnTo>
                    <a:pt x="29" y="14"/>
                  </a:lnTo>
                  <a:lnTo>
                    <a:pt x="23" y="14"/>
                  </a:lnTo>
                  <a:lnTo>
                    <a:pt x="20" y="20"/>
                  </a:lnTo>
                  <a:lnTo>
                    <a:pt x="14" y="26"/>
                  </a:lnTo>
                  <a:lnTo>
                    <a:pt x="14" y="35"/>
                  </a:lnTo>
                  <a:lnTo>
                    <a:pt x="11" y="49"/>
                  </a:lnTo>
                  <a:lnTo>
                    <a:pt x="17" y="43"/>
                  </a:lnTo>
                  <a:lnTo>
                    <a:pt x="23" y="38"/>
                  </a:lnTo>
                  <a:lnTo>
                    <a:pt x="29" y="38"/>
                  </a:lnTo>
                  <a:lnTo>
                    <a:pt x="37" y="35"/>
                  </a:lnTo>
                  <a:lnTo>
                    <a:pt x="43" y="38"/>
                  </a:lnTo>
                  <a:lnTo>
                    <a:pt x="52" y="40"/>
                  </a:lnTo>
                  <a:lnTo>
                    <a:pt x="58" y="43"/>
                  </a:lnTo>
                  <a:lnTo>
                    <a:pt x="61" y="52"/>
                  </a:lnTo>
                  <a:lnTo>
                    <a:pt x="64" y="58"/>
                  </a:lnTo>
                  <a:lnTo>
                    <a:pt x="67" y="67"/>
                  </a:lnTo>
                  <a:lnTo>
                    <a:pt x="64" y="78"/>
                  </a:lnTo>
                  <a:lnTo>
                    <a:pt x="61" y="87"/>
                  </a:lnTo>
                  <a:lnTo>
                    <a:pt x="58" y="93"/>
                  </a:lnTo>
                  <a:lnTo>
                    <a:pt x="49" y="99"/>
                  </a:lnTo>
                  <a:lnTo>
                    <a:pt x="43" y="102"/>
                  </a:lnTo>
                  <a:lnTo>
                    <a:pt x="35" y="102"/>
                  </a:lnTo>
                  <a:lnTo>
                    <a:pt x="26" y="102"/>
                  </a:lnTo>
                  <a:lnTo>
                    <a:pt x="17" y="99"/>
                  </a:lnTo>
                  <a:lnTo>
                    <a:pt x="8" y="90"/>
                  </a:lnTo>
                  <a:lnTo>
                    <a:pt x="3" y="81"/>
                  </a:lnTo>
                  <a:lnTo>
                    <a:pt x="0" y="70"/>
                  </a:lnTo>
                  <a:lnTo>
                    <a:pt x="0" y="55"/>
                  </a:lnTo>
                  <a:lnTo>
                    <a:pt x="0" y="40"/>
                  </a:lnTo>
                  <a:lnTo>
                    <a:pt x="3" y="29"/>
                  </a:lnTo>
                  <a:lnTo>
                    <a:pt x="5" y="20"/>
                  </a:lnTo>
                  <a:lnTo>
                    <a:pt x="11" y="11"/>
                  </a:lnTo>
                  <a:lnTo>
                    <a:pt x="17" y="6"/>
                  </a:lnTo>
                  <a:lnTo>
                    <a:pt x="26" y="3"/>
                  </a:lnTo>
                  <a:lnTo>
                    <a:pt x="35" y="0"/>
                  </a:lnTo>
                  <a:lnTo>
                    <a:pt x="46" y="3"/>
                  </a:lnTo>
                  <a:lnTo>
                    <a:pt x="55" y="8"/>
                  </a:lnTo>
                  <a:lnTo>
                    <a:pt x="61" y="17"/>
                  </a:lnTo>
                  <a:lnTo>
                    <a:pt x="64" y="26"/>
                  </a:lnTo>
                  <a:close/>
                  <a:moveTo>
                    <a:pt x="11" y="67"/>
                  </a:moveTo>
                  <a:lnTo>
                    <a:pt x="14" y="72"/>
                  </a:lnTo>
                  <a:lnTo>
                    <a:pt x="14" y="78"/>
                  </a:lnTo>
                  <a:lnTo>
                    <a:pt x="17" y="84"/>
                  </a:lnTo>
                  <a:lnTo>
                    <a:pt x="23" y="87"/>
                  </a:lnTo>
                  <a:lnTo>
                    <a:pt x="29" y="90"/>
                  </a:lnTo>
                  <a:lnTo>
                    <a:pt x="35" y="90"/>
                  </a:lnTo>
                  <a:lnTo>
                    <a:pt x="40" y="90"/>
                  </a:lnTo>
                  <a:lnTo>
                    <a:pt x="46" y="84"/>
                  </a:lnTo>
                  <a:lnTo>
                    <a:pt x="52" y="78"/>
                  </a:lnTo>
                  <a:lnTo>
                    <a:pt x="52" y="70"/>
                  </a:lnTo>
                  <a:lnTo>
                    <a:pt x="52" y="61"/>
                  </a:lnTo>
                  <a:lnTo>
                    <a:pt x="46" y="52"/>
                  </a:lnTo>
                  <a:lnTo>
                    <a:pt x="40" y="49"/>
                  </a:lnTo>
                  <a:lnTo>
                    <a:pt x="32" y="46"/>
                  </a:lnTo>
                  <a:lnTo>
                    <a:pt x="26" y="49"/>
                  </a:lnTo>
                  <a:lnTo>
                    <a:pt x="17" y="52"/>
                  </a:lnTo>
                  <a:lnTo>
                    <a:pt x="14" y="61"/>
                  </a:lnTo>
                  <a:lnTo>
                    <a:pt x="11"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22" name="Line 26"/>
            <p:cNvSpPr>
              <a:spLocks noChangeShapeType="1"/>
            </p:cNvSpPr>
            <p:nvPr/>
          </p:nvSpPr>
          <p:spPr bwMode="auto">
            <a:xfrm>
              <a:off x="768" y="256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23" name="Line 27"/>
            <p:cNvSpPr>
              <a:spLocks noChangeShapeType="1"/>
            </p:cNvSpPr>
            <p:nvPr/>
          </p:nvSpPr>
          <p:spPr bwMode="auto">
            <a:xfrm flipH="1">
              <a:off x="4027" y="256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24" name="Line 28"/>
            <p:cNvSpPr>
              <a:spLocks noChangeShapeType="1"/>
            </p:cNvSpPr>
            <p:nvPr/>
          </p:nvSpPr>
          <p:spPr bwMode="auto">
            <a:xfrm>
              <a:off x="768" y="2425"/>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25" name="Line 29"/>
            <p:cNvSpPr>
              <a:spLocks noChangeShapeType="1"/>
            </p:cNvSpPr>
            <p:nvPr/>
          </p:nvSpPr>
          <p:spPr bwMode="auto">
            <a:xfrm flipH="1">
              <a:off x="4027" y="2425"/>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26" name="Freeform 30"/>
            <p:cNvSpPr>
              <a:spLocks/>
            </p:cNvSpPr>
            <p:nvPr/>
          </p:nvSpPr>
          <p:spPr bwMode="auto">
            <a:xfrm>
              <a:off x="296" y="2370"/>
              <a:ext cx="67" cy="102"/>
            </a:xfrm>
            <a:custGeom>
              <a:avLst/>
              <a:gdLst>
                <a:gd name="T0" fmla="*/ 67 w 67"/>
                <a:gd name="T1" fmla="*/ 87 h 102"/>
                <a:gd name="T2" fmla="*/ 67 w 67"/>
                <a:gd name="T3" fmla="*/ 102 h 102"/>
                <a:gd name="T4" fmla="*/ 0 w 67"/>
                <a:gd name="T5" fmla="*/ 102 h 102"/>
                <a:gd name="T6" fmla="*/ 0 w 67"/>
                <a:gd name="T7" fmla="*/ 96 h 102"/>
                <a:gd name="T8" fmla="*/ 3 w 67"/>
                <a:gd name="T9" fmla="*/ 93 h 102"/>
                <a:gd name="T10" fmla="*/ 6 w 67"/>
                <a:gd name="T11" fmla="*/ 84 h 102"/>
                <a:gd name="T12" fmla="*/ 9 w 67"/>
                <a:gd name="T13" fmla="*/ 78 h 102"/>
                <a:gd name="T14" fmla="*/ 15 w 67"/>
                <a:gd name="T15" fmla="*/ 73 h 102"/>
                <a:gd name="T16" fmla="*/ 26 w 67"/>
                <a:gd name="T17" fmla="*/ 64 h 102"/>
                <a:gd name="T18" fmla="*/ 35 w 67"/>
                <a:gd name="T19" fmla="*/ 55 h 102"/>
                <a:gd name="T20" fmla="*/ 41 w 67"/>
                <a:gd name="T21" fmla="*/ 49 h 102"/>
                <a:gd name="T22" fmla="*/ 47 w 67"/>
                <a:gd name="T23" fmla="*/ 44 h 102"/>
                <a:gd name="T24" fmla="*/ 50 w 67"/>
                <a:gd name="T25" fmla="*/ 35 h 102"/>
                <a:gd name="T26" fmla="*/ 53 w 67"/>
                <a:gd name="T27" fmla="*/ 29 h 102"/>
                <a:gd name="T28" fmla="*/ 50 w 67"/>
                <a:gd name="T29" fmla="*/ 23 h 102"/>
                <a:gd name="T30" fmla="*/ 47 w 67"/>
                <a:gd name="T31" fmla="*/ 17 h 102"/>
                <a:gd name="T32" fmla="*/ 41 w 67"/>
                <a:gd name="T33" fmla="*/ 14 h 102"/>
                <a:gd name="T34" fmla="*/ 35 w 67"/>
                <a:gd name="T35" fmla="*/ 12 h 102"/>
                <a:gd name="T36" fmla="*/ 26 w 67"/>
                <a:gd name="T37" fmla="*/ 14 h 102"/>
                <a:gd name="T38" fmla="*/ 21 w 67"/>
                <a:gd name="T39" fmla="*/ 17 h 102"/>
                <a:gd name="T40" fmla="*/ 18 w 67"/>
                <a:gd name="T41" fmla="*/ 23 h 102"/>
                <a:gd name="T42" fmla="*/ 15 w 67"/>
                <a:gd name="T43" fmla="*/ 29 h 102"/>
                <a:gd name="T44" fmla="*/ 3 w 67"/>
                <a:gd name="T45" fmla="*/ 29 h 102"/>
                <a:gd name="T46" fmla="*/ 3 w 67"/>
                <a:gd name="T47" fmla="*/ 20 h 102"/>
                <a:gd name="T48" fmla="*/ 6 w 67"/>
                <a:gd name="T49" fmla="*/ 14 h 102"/>
                <a:gd name="T50" fmla="*/ 12 w 67"/>
                <a:gd name="T51" fmla="*/ 9 h 102"/>
                <a:gd name="T52" fmla="*/ 18 w 67"/>
                <a:gd name="T53" fmla="*/ 3 h 102"/>
                <a:gd name="T54" fmla="*/ 26 w 67"/>
                <a:gd name="T55" fmla="*/ 3 h 102"/>
                <a:gd name="T56" fmla="*/ 35 w 67"/>
                <a:gd name="T57" fmla="*/ 0 h 102"/>
                <a:gd name="T58" fmla="*/ 44 w 67"/>
                <a:gd name="T59" fmla="*/ 3 h 102"/>
                <a:gd name="T60" fmla="*/ 50 w 67"/>
                <a:gd name="T61" fmla="*/ 6 h 102"/>
                <a:gd name="T62" fmla="*/ 56 w 67"/>
                <a:gd name="T63" fmla="*/ 9 h 102"/>
                <a:gd name="T64" fmla="*/ 61 w 67"/>
                <a:gd name="T65" fmla="*/ 14 h 102"/>
                <a:gd name="T66" fmla="*/ 64 w 67"/>
                <a:gd name="T67" fmla="*/ 20 h 102"/>
                <a:gd name="T68" fmla="*/ 64 w 67"/>
                <a:gd name="T69" fmla="*/ 29 h 102"/>
                <a:gd name="T70" fmla="*/ 64 w 67"/>
                <a:gd name="T71" fmla="*/ 35 h 102"/>
                <a:gd name="T72" fmla="*/ 64 w 67"/>
                <a:gd name="T73" fmla="*/ 41 h 102"/>
                <a:gd name="T74" fmla="*/ 61 w 67"/>
                <a:gd name="T75" fmla="*/ 46 h 102"/>
                <a:gd name="T76" fmla="*/ 56 w 67"/>
                <a:gd name="T77" fmla="*/ 52 h 102"/>
                <a:gd name="T78" fmla="*/ 53 w 67"/>
                <a:gd name="T79" fmla="*/ 58 h 102"/>
                <a:gd name="T80" fmla="*/ 44 w 67"/>
                <a:gd name="T81" fmla="*/ 64 h 102"/>
                <a:gd name="T82" fmla="*/ 38 w 67"/>
                <a:gd name="T83" fmla="*/ 70 h 102"/>
                <a:gd name="T84" fmla="*/ 32 w 67"/>
                <a:gd name="T85" fmla="*/ 76 h 102"/>
                <a:gd name="T86" fmla="*/ 26 w 67"/>
                <a:gd name="T87" fmla="*/ 78 h 102"/>
                <a:gd name="T88" fmla="*/ 24 w 67"/>
                <a:gd name="T89" fmla="*/ 81 h 102"/>
                <a:gd name="T90" fmla="*/ 21 w 67"/>
                <a:gd name="T91" fmla="*/ 84 h 102"/>
                <a:gd name="T92" fmla="*/ 18 w 67"/>
                <a:gd name="T93" fmla="*/ 87 h 102"/>
                <a:gd name="T94" fmla="*/ 67 w 67"/>
                <a:gd name="T95" fmla="*/ 87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102"/>
                <a:gd name="T146" fmla="*/ 67 w 67"/>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102">
                  <a:moveTo>
                    <a:pt x="67" y="87"/>
                  </a:moveTo>
                  <a:lnTo>
                    <a:pt x="67" y="102"/>
                  </a:lnTo>
                  <a:lnTo>
                    <a:pt x="0" y="102"/>
                  </a:lnTo>
                  <a:lnTo>
                    <a:pt x="0" y="96"/>
                  </a:lnTo>
                  <a:lnTo>
                    <a:pt x="3" y="93"/>
                  </a:lnTo>
                  <a:lnTo>
                    <a:pt x="6" y="84"/>
                  </a:lnTo>
                  <a:lnTo>
                    <a:pt x="9" y="78"/>
                  </a:lnTo>
                  <a:lnTo>
                    <a:pt x="15" y="73"/>
                  </a:lnTo>
                  <a:lnTo>
                    <a:pt x="26" y="64"/>
                  </a:lnTo>
                  <a:lnTo>
                    <a:pt x="35" y="55"/>
                  </a:lnTo>
                  <a:lnTo>
                    <a:pt x="41" y="49"/>
                  </a:lnTo>
                  <a:lnTo>
                    <a:pt x="47" y="44"/>
                  </a:lnTo>
                  <a:lnTo>
                    <a:pt x="50" y="35"/>
                  </a:lnTo>
                  <a:lnTo>
                    <a:pt x="53" y="29"/>
                  </a:lnTo>
                  <a:lnTo>
                    <a:pt x="50" y="23"/>
                  </a:lnTo>
                  <a:lnTo>
                    <a:pt x="47" y="17"/>
                  </a:lnTo>
                  <a:lnTo>
                    <a:pt x="41" y="14"/>
                  </a:lnTo>
                  <a:lnTo>
                    <a:pt x="35" y="12"/>
                  </a:lnTo>
                  <a:lnTo>
                    <a:pt x="26" y="14"/>
                  </a:lnTo>
                  <a:lnTo>
                    <a:pt x="21" y="17"/>
                  </a:lnTo>
                  <a:lnTo>
                    <a:pt x="18" y="23"/>
                  </a:lnTo>
                  <a:lnTo>
                    <a:pt x="15" y="29"/>
                  </a:lnTo>
                  <a:lnTo>
                    <a:pt x="3" y="29"/>
                  </a:lnTo>
                  <a:lnTo>
                    <a:pt x="3" y="20"/>
                  </a:lnTo>
                  <a:lnTo>
                    <a:pt x="6" y="14"/>
                  </a:lnTo>
                  <a:lnTo>
                    <a:pt x="12" y="9"/>
                  </a:lnTo>
                  <a:lnTo>
                    <a:pt x="18" y="3"/>
                  </a:lnTo>
                  <a:lnTo>
                    <a:pt x="26" y="3"/>
                  </a:lnTo>
                  <a:lnTo>
                    <a:pt x="35" y="0"/>
                  </a:lnTo>
                  <a:lnTo>
                    <a:pt x="44" y="3"/>
                  </a:lnTo>
                  <a:lnTo>
                    <a:pt x="50" y="6"/>
                  </a:lnTo>
                  <a:lnTo>
                    <a:pt x="56" y="9"/>
                  </a:lnTo>
                  <a:lnTo>
                    <a:pt x="61" y="14"/>
                  </a:lnTo>
                  <a:lnTo>
                    <a:pt x="64" y="20"/>
                  </a:lnTo>
                  <a:lnTo>
                    <a:pt x="64" y="29"/>
                  </a:lnTo>
                  <a:lnTo>
                    <a:pt x="64" y="35"/>
                  </a:lnTo>
                  <a:lnTo>
                    <a:pt x="64" y="41"/>
                  </a:lnTo>
                  <a:lnTo>
                    <a:pt x="61" y="46"/>
                  </a:lnTo>
                  <a:lnTo>
                    <a:pt x="56" y="52"/>
                  </a:lnTo>
                  <a:lnTo>
                    <a:pt x="53" y="58"/>
                  </a:lnTo>
                  <a:lnTo>
                    <a:pt x="44" y="64"/>
                  </a:lnTo>
                  <a:lnTo>
                    <a:pt x="38" y="70"/>
                  </a:lnTo>
                  <a:lnTo>
                    <a:pt x="32" y="76"/>
                  </a:lnTo>
                  <a:lnTo>
                    <a:pt x="26" y="78"/>
                  </a:lnTo>
                  <a:lnTo>
                    <a:pt x="24" y="81"/>
                  </a:lnTo>
                  <a:lnTo>
                    <a:pt x="21" y="84"/>
                  </a:lnTo>
                  <a:lnTo>
                    <a:pt x="18" y="87"/>
                  </a:lnTo>
                  <a:lnTo>
                    <a:pt x="67" y="8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27" name="Freeform 31"/>
            <p:cNvSpPr>
              <a:spLocks noEditPoints="1"/>
            </p:cNvSpPr>
            <p:nvPr/>
          </p:nvSpPr>
          <p:spPr bwMode="auto">
            <a:xfrm>
              <a:off x="375" y="2396"/>
              <a:ext cx="67" cy="76"/>
            </a:xfrm>
            <a:custGeom>
              <a:avLst/>
              <a:gdLst>
                <a:gd name="T0" fmla="*/ 52 w 67"/>
                <a:gd name="T1" fmla="*/ 52 h 76"/>
                <a:gd name="T2" fmla="*/ 67 w 67"/>
                <a:gd name="T3" fmla="*/ 55 h 76"/>
                <a:gd name="T4" fmla="*/ 61 w 67"/>
                <a:gd name="T5" fmla="*/ 64 h 76"/>
                <a:gd name="T6" fmla="*/ 55 w 67"/>
                <a:gd name="T7" fmla="*/ 70 h 76"/>
                <a:gd name="T8" fmla="*/ 46 w 67"/>
                <a:gd name="T9" fmla="*/ 76 h 76"/>
                <a:gd name="T10" fmla="*/ 35 w 67"/>
                <a:gd name="T11" fmla="*/ 76 h 76"/>
                <a:gd name="T12" fmla="*/ 23 w 67"/>
                <a:gd name="T13" fmla="*/ 76 h 76"/>
                <a:gd name="T14" fmla="*/ 14 w 67"/>
                <a:gd name="T15" fmla="*/ 73 h 76"/>
                <a:gd name="T16" fmla="*/ 9 w 67"/>
                <a:gd name="T17" fmla="*/ 67 h 76"/>
                <a:gd name="T18" fmla="*/ 3 w 67"/>
                <a:gd name="T19" fmla="*/ 58 h 76"/>
                <a:gd name="T20" fmla="*/ 0 w 67"/>
                <a:gd name="T21" fmla="*/ 50 h 76"/>
                <a:gd name="T22" fmla="*/ 0 w 67"/>
                <a:gd name="T23" fmla="*/ 41 h 76"/>
                <a:gd name="T24" fmla="*/ 0 w 67"/>
                <a:gd name="T25" fmla="*/ 29 h 76"/>
                <a:gd name="T26" fmla="*/ 3 w 67"/>
                <a:gd name="T27" fmla="*/ 18 h 76"/>
                <a:gd name="T28" fmla="*/ 9 w 67"/>
                <a:gd name="T29" fmla="*/ 12 h 76"/>
                <a:gd name="T30" fmla="*/ 14 w 67"/>
                <a:gd name="T31" fmla="*/ 6 h 76"/>
                <a:gd name="T32" fmla="*/ 23 w 67"/>
                <a:gd name="T33" fmla="*/ 3 h 76"/>
                <a:gd name="T34" fmla="*/ 32 w 67"/>
                <a:gd name="T35" fmla="*/ 0 h 76"/>
                <a:gd name="T36" fmla="*/ 44 w 67"/>
                <a:gd name="T37" fmla="*/ 3 h 76"/>
                <a:gd name="T38" fmla="*/ 49 w 67"/>
                <a:gd name="T39" fmla="*/ 6 h 76"/>
                <a:gd name="T40" fmla="*/ 58 w 67"/>
                <a:gd name="T41" fmla="*/ 12 h 76"/>
                <a:gd name="T42" fmla="*/ 61 w 67"/>
                <a:gd name="T43" fmla="*/ 18 h 76"/>
                <a:gd name="T44" fmla="*/ 64 w 67"/>
                <a:gd name="T45" fmla="*/ 26 h 76"/>
                <a:gd name="T46" fmla="*/ 67 w 67"/>
                <a:gd name="T47" fmla="*/ 38 h 76"/>
                <a:gd name="T48" fmla="*/ 67 w 67"/>
                <a:gd name="T49" fmla="*/ 41 h 76"/>
                <a:gd name="T50" fmla="*/ 67 w 67"/>
                <a:gd name="T51" fmla="*/ 41 h 76"/>
                <a:gd name="T52" fmla="*/ 11 w 67"/>
                <a:gd name="T53" fmla="*/ 41 h 76"/>
                <a:gd name="T54" fmla="*/ 14 w 67"/>
                <a:gd name="T55" fmla="*/ 52 h 76"/>
                <a:gd name="T56" fmla="*/ 20 w 67"/>
                <a:gd name="T57" fmla="*/ 58 h 76"/>
                <a:gd name="T58" fmla="*/ 26 w 67"/>
                <a:gd name="T59" fmla="*/ 64 h 76"/>
                <a:gd name="T60" fmla="*/ 35 w 67"/>
                <a:gd name="T61" fmla="*/ 64 h 76"/>
                <a:gd name="T62" fmla="*/ 41 w 67"/>
                <a:gd name="T63" fmla="*/ 64 h 76"/>
                <a:gd name="T64" fmla="*/ 46 w 67"/>
                <a:gd name="T65" fmla="*/ 61 h 76"/>
                <a:gd name="T66" fmla="*/ 49 w 67"/>
                <a:gd name="T67" fmla="*/ 58 h 76"/>
                <a:gd name="T68" fmla="*/ 52 w 67"/>
                <a:gd name="T69" fmla="*/ 52 h 76"/>
                <a:gd name="T70" fmla="*/ 11 w 67"/>
                <a:gd name="T71" fmla="*/ 29 h 76"/>
                <a:gd name="T72" fmla="*/ 52 w 67"/>
                <a:gd name="T73" fmla="*/ 29 h 76"/>
                <a:gd name="T74" fmla="*/ 52 w 67"/>
                <a:gd name="T75" fmla="*/ 23 h 76"/>
                <a:gd name="T76" fmla="*/ 49 w 67"/>
                <a:gd name="T77" fmla="*/ 18 h 76"/>
                <a:gd name="T78" fmla="*/ 41 w 67"/>
                <a:gd name="T79" fmla="*/ 15 h 76"/>
                <a:gd name="T80" fmla="*/ 32 w 67"/>
                <a:gd name="T81" fmla="*/ 12 h 76"/>
                <a:gd name="T82" fmla="*/ 26 w 67"/>
                <a:gd name="T83" fmla="*/ 15 h 76"/>
                <a:gd name="T84" fmla="*/ 20 w 67"/>
                <a:gd name="T85" fmla="*/ 18 h 76"/>
                <a:gd name="T86" fmla="*/ 14 w 67"/>
                <a:gd name="T87" fmla="*/ 23 h 76"/>
                <a:gd name="T88" fmla="*/ 11 w 67"/>
                <a:gd name="T89" fmla="*/ 29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6"/>
                <a:gd name="T137" fmla="*/ 67 w 67"/>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6">
                  <a:moveTo>
                    <a:pt x="52" y="52"/>
                  </a:moveTo>
                  <a:lnTo>
                    <a:pt x="67" y="55"/>
                  </a:lnTo>
                  <a:lnTo>
                    <a:pt x="61" y="64"/>
                  </a:lnTo>
                  <a:lnTo>
                    <a:pt x="55" y="70"/>
                  </a:lnTo>
                  <a:lnTo>
                    <a:pt x="46" y="76"/>
                  </a:lnTo>
                  <a:lnTo>
                    <a:pt x="35" y="76"/>
                  </a:lnTo>
                  <a:lnTo>
                    <a:pt x="23" y="76"/>
                  </a:lnTo>
                  <a:lnTo>
                    <a:pt x="14" y="73"/>
                  </a:lnTo>
                  <a:lnTo>
                    <a:pt x="9" y="67"/>
                  </a:lnTo>
                  <a:lnTo>
                    <a:pt x="3" y="58"/>
                  </a:lnTo>
                  <a:lnTo>
                    <a:pt x="0" y="50"/>
                  </a:lnTo>
                  <a:lnTo>
                    <a:pt x="0" y="41"/>
                  </a:lnTo>
                  <a:lnTo>
                    <a:pt x="0" y="29"/>
                  </a:lnTo>
                  <a:lnTo>
                    <a:pt x="3" y="18"/>
                  </a:lnTo>
                  <a:lnTo>
                    <a:pt x="9" y="12"/>
                  </a:lnTo>
                  <a:lnTo>
                    <a:pt x="14" y="6"/>
                  </a:lnTo>
                  <a:lnTo>
                    <a:pt x="23" y="3"/>
                  </a:lnTo>
                  <a:lnTo>
                    <a:pt x="32" y="0"/>
                  </a:lnTo>
                  <a:lnTo>
                    <a:pt x="44" y="3"/>
                  </a:lnTo>
                  <a:lnTo>
                    <a:pt x="49" y="6"/>
                  </a:lnTo>
                  <a:lnTo>
                    <a:pt x="58" y="12"/>
                  </a:lnTo>
                  <a:lnTo>
                    <a:pt x="61" y="18"/>
                  </a:lnTo>
                  <a:lnTo>
                    <a:pt x="64" y="26"/>
                  </a:lnTo>
                  <a:lnTo>
                    <a:pt x="67" y="38"/>
                  </a:lnTo>
                  <a:lnTo>
                    <a:pt x="67" y="41"/>
                  </a:lnTo>
                  <a:lnTo>
                    <a:pt x="11" y="41"/>
                  </a:lnTo>
                  <a:lnTo>
                    <a:pt x="14" y="52"/>
                  </a:lnTo>
                  <a:lnTo>
                    <a:pt x="20" y="58"/>
                  </a:lnTo>
                  <a:lnTo>
                    <a:pt x="26" y="64"/>
                  </a:lnTo>
                  <a:lnTo>
                    <a:pt x="35" y="64"/>
                  </a:lnTo>
                  <a:lnTo>
                    <a:pt x="41" y="64"/>
                  </a:lnTo>
                  <a:lnTo>
                    <a:pt x="46" y="61"/>
                  </a:lnTo>
                  <a:lnTo>
                    <a:pt x="49" y="58"/>
                  </a:lnTo>
                  <a:lnTo>
                    <a:pt x="52" y="52"/>
                  </a:lnTo>
                  <a:close/>
                  <a:moveTo>
                    <a:pt x="11" y="29"/>
                  </a:moveTo>
                  <a:lnTo>
                    <a:pt x="52" y="29"/>
                  </a:lnTo>
                  <a:lnTo>
                    <a:pt x="52" y="23"/>
                  </a:lnTo>
                  <a:lnTo>
                    <a:pt x="49" y="18"/>
                  </a:lnTo>
                  <a:lnTo>
                    <a:pt x="41" y="15"/>
                  </a:lnTo>
                  <a:lnTo>
                    <a:pt x="32" y="12"/>
                  </a:lnTo>
                  <a:lnTo>
                    <a:pt x="26" y="15"/>
                  </a:lnTo>
                  <a:lnTo>
                    <a:pt x="20" y="18"/>
                  </a:lnTo>
                  <a:lnTo>
                    <a:pt x="14" y="23"/>
                  </a:lnTo>
                  <a:lnTo>
                    <a:pt x="11" y="2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28" name="Freeform 32"/>
            <p:cNvSpPr>
              <a:spLocks/>
            </p:cNvSpPr>
            <p:nvPr/>
          </p:nvSpPr>
          <p:spPr bwMode="auto">
            <a:xfrm>
              <a:off x="453" y="2387"/>
              <a:ext cx="67" cy="67"/>
            </a:xfrm>
            <a:custGeom>
              <a:avLst/>
              <a:gdLst>
                <a:gd name="T0" fmla="*/ 30 w 67"/>
                <a:gd name="T1" fmla="*/ 67 h 67"/>
                <a:gd name="T2" fmla="*/ 30 w 67"/>
                <a:gd name="T3" fmla="*/ 41 h 67"/>
                <a:gd name="T4" fmla="*/ 0 w 67"/>
                <a:gd name="T5" fmla="*/ 41 h 67"/>
                <a:gd name="T6" fmla="*/ 0 w 67"/>
                <a:gd name="T7" fmla="*/ 29 h 67"/>
                <a:gd name="T8" fmla="*/ 30 w 67"/>
                <a:gd name="T9" fmla="*/ 29 h 67"/>
                <a:gd name="T10" fmla="*/ 30 w 67"/>
                <a:gd name="T11" fmla="*/ 0 h 67"/>
                <a:gd name="T12" fmla="*/ 41 w 67"/>
                <a:gd name="T13" fmla="*/ 0 h 67"/>
                <a:gd name="T14" fmla="*/ 41 w 67"/>
                <a:gd name="T15" fmla="*/ 29 h 67"/>
                <a:gd name="T16" fmla="*/ 67 w 67"/>
                <a:gd name="T17" fmla="*/ 29 h 67"/>
                <a:gd name="T18" fmla="*/ 67 w 67"/>
                <a:gd name="T19" fmla="*/ 41 h 67"/>
                <a:gd name="T20" fmla="*/ 41 w 67"/>
                <a:gd name="T21" fmla="*/ 41 h 67"/>
                <a:gd name="T22" fmla="*/ 41 w 67"/>
                <a:gd name="T23" fmla="*/ 67 h 67"/>
                <a:gd name="T24" fmla="*/ 30 w 67"/>
                <a:gd name="T25" fmla="*/ 67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7"/>
                <a:gd name="T41" fmla="*/ 67 w 67"/>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7">
                  <a:moveTo>
                    <a:pt x="30" y="67"/>
                  </a:moveTo>
                  <a:lnTo>
                    <a:pt x="30" y="41"/>
                  </a:lnTo>
                  <a:lnTo>
                    <a:pt x="0" y="41"/>
                  </a:lnTo>
                  <a:lnTo>
                    <a:pt x="0" y="29"/>
                  </a:lnTo>
                  <a:lnTo>
                    <a:pt x="30" y="29"/>
                  </a:lnTo>
                  <a:lnTo>
                    <a:pt x="30" y="0"/>
                  </a:lnTo>
                  <a:lnTo>
                    <a:pt x="41" y="0"/>
                  </a:lnTo>
                  <a:lnTo>
                    <a:pt x="41" y="29"/>
                  </a:lnTo>
                  <a:lnTo>
                    <a:pt x="67" y="29"/>
                  </a:lnTo>
                  <a:lnTo>
                    <a:pt x="67" y="41"/>
                  </a:lnTo>
                  <a:lnTo>
                    <a:pt x="41" y="41"/>
                  </a:lnTo>
                  <a:lnTo>
                    <a:pt x="41" y="67"/>
                  </a:lnTo>
                  <a:lnTo>
                    <a:pt x="30"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29" name="Freeform 33"/>
            <p:cNvSpPr>
              <a:spLocks noEditPoints="1"/>
            </p:cNvSpPr>
            <p:nvPr/>
          </p:nvSpPr>
          <p:spPr bwMode="auto">
            <a:xfrm>
              <a:off x="535" y="2370"/>
              <a:ext cx="64" cy="102"/>
            </a:xfrm>
            <a:custGeom>
              <a:avLst/>
              <a:gdLst>
                <a:gd name="T0" fmla="*/ 0 w 64"/>
                <a:gd name="T1" fmla="*/ 52 h 102"/>
                <a:gd name="T2" fmla="*/ 0 w 64"/>
                <a:gd name="T3" fmla="*/ 35 h 102"/>
                <a:gd name="T4" fmla="*/ 3 w 64"/>
                <a:gd name="T5" fmla="*/ 23 h 102"/>
                <a:gd name="T6" fmla="*/ 9 w 64"/>
                <a:gd name="T7" fmla="*/ 14 h 102"/>
                <a:gd name="T8" fmla="*/ 14 w 64"/>
                <a:gd name="T9" fmla="*/ 6 h 102"/>
                <a:gd name="T10" fmla="*/ 23 w 64"/>
                <a:gd name="T11" fmla="*/ 3 h 102"/>
                <a:gd name="T12" fmla="*/ 32 w 64"/>
                <a:gd name="T13" fmla="*/ 0 h 102"/>
                <a:gd name="T14" fmla="*/ 41 w 64"/>
                <a:gd name="T15" fmla="*/ 3 h 102"/>
                <a:gd name="T16" fmla="*/ 46 w 64"/>
                <a:gd name="T17" fmla="*/ 3 h 102"/>
                <a:gd name="T18" fmla="*/ 52 w 64"/>
                <a:gd name="T19" fmla="*/ 9 h 102"/>
                <a:gd name="T20" fmla="*/ 58 w 64"/>
                <a:gd name="T21" fmla="*/ 14 h 102"/>
                <a:gd name="T22" fmla="*/ 61 w 64"/>
                <a:gd name="T23" fmla="*/ 20 h 102"/>
                <a:gd name="T24" fmla="*/ 64 w 64"/>
                <a:gd name="T25" fmla="*/ 29 h 102"/>
                <a:gd name="T26" fmla="*/ 64 w 64"/>
                <a:gd name="T27" fmla="*/ 38 h 102"/>
                <a:gd name="T28" fmla="*/ 64 w 64"/>
                <a:gd name="T29" fmla="*/ 52 h 102"/>
                <a:gd name="T30" fmla="*/ 64 w 64"/>
                <a:gd name="T31" fmla="*/ 67 h 102"/>
                <a:gd name="T32" fmla="*/ 61 w 64"/>
                <a:gd name="T33" fmla="*/ 81 h 102"/>
                <a:gd name="T34" fmla="*/ 55 w 64"/>
                <a:gd name="T35" fmla="*/ 90 h 102"/>
                <a:gd name="T36" fmla="*/ 49 w 64"/>
                <a:gd name="T37" fmla="*/ 96 h 102"/>
                <a:gd name="T38" fmla="*/ 44 w 64"/>
                <a:gd name="T39" fmla="*/ 102 h 102"/>
                <a:gd name="T40" fmla="*/ 32 w 64"/>
                <a:gd name="T41" fmla="*/ 102 h 102"/>
                <a:gd name="T42" fmla="*/ 23 w 64"/>
                <a:gd name="T43" fmla="*/ 102 h 102"/>
                <a:gd name="T44" fmla="*/ 14 w 64"/>
                <a:gd name="T45" fmla="*/ 99 h 102"/>
                <a:gd name="T46" fmla="*/ 9 w 64"/>
                <a:gd name="T47" fmla="*/ 93 h 102"/>
                <a:gd name="T48" fmla="*/ 3 w 64"/>
                <a:gd name="T49" fmla="*/ 81 h 102"/>
                <a:gd name="T50" fmla="*/ 0 w 64"/>
                <a:gd name="T51" fmla="*/ 70 h 102"/>
                <a:gd name="T52" fmla="*/ 0 w 64"/>
                <a:gd name="T53" fmla="*/ 52 h 102"/>
                <a:gd name="T54" fmla="*/ 12 w 64"/>
                <a:gd name="T55" fmla="*/ 52 h 102"/>
                <a:gd name="T56" fmla="*/ 14 w 64"/>
                <a:gd name="T57" fmla="*/ 67 h 102"/>
                <a:gd name="T58" fmla="*/ 14 w 64"/>
                <a:gd name="T59" fmla="*/ 76 h 102"/>
                <a:gd name="T60" fmla="*/ 17 w 64"/>
                <a:gd name="T61" fmla="*/ 84 h 102"/>
                <a:gd name="T62" fmla="*/ 23 w 64"/>
                <a:gd name="T63" fmla="*/ 90 h 102"/>
                <a:gd name="T64" fmla="*/ 32 w 64"/>
                <a:gd name="T65" fmla="*/ 90 h 102"/>
                <a:gd name="T66" fmla="*/ 41 w 64"/>
                <a:gd name="T67" fmla="*/ 90 h 102"/>
                <a:gd name="T68" fmla="*/ 46 w 64"/>
                <a:gd name="T69" fmla="*/ 84 h 102"/>
                <a:gd name="T70" fmla="*/ 49 w 64"/>
                <a:gd name="T71" fmla="*/ 76 h 102"/>
                <a:gd name="T72" fmla="*/ 52 w 64"/>
                <a:gd name="T73" fmla="*/ 67 h 102"/>
                <a:gd name="T74" fmla="*/ 52 w 64"/>
                <a:gd name="T75" fmla="*/ 52 h 102"/>
                <a:gd name="T76" fmla="*/ 52 w 64"/>
                <a:gd name="T77" fmla="*/ 38 h 102"/>
                <a:gd name="T78" fmla="*/ 49 w 64"/>
                <a:gd name="T79" fmla="*/ 26 h 102"/>
                <a:gd name="T80" fmla="*/ 46 w 64"/>
                <a:gd name="T81" fmla="*/ 20 h 102"/>
                <a:gd name="T82" fmla="*/ 41 w 64"/>
                <a:gd name="T83" fmla="*/ 14 h 102"/>
                <a:gd name="T84" fmla="*/ 32 w 64"/>
                <a:gd name="T85" fmla="*/ 12 h 102"/>
                <a:gd name="T86" fmla="*/ 23 w 64"/>
                <a:gd name="T87" fmla="*/ 14 h 102"/>
                <a:gd name="T88" fmla="*/ 17 w 64"/>
                <a:gd name="T89" fmla="*/ 20 h 102"/>
                <a:gd name="T90" fmla="*/ 14 w 64"/>
                <a:gd name="T91" fmla="*/ 26 h 102"/>
                <a:gd name="T92" fmla="*/ 14 w 64"/>
                <a:gd name="T93" fmla="*/ 38 h 102"/>
                <a:gd name="T94" fmla="*/ 12 w 64"/>
                <a:gd name="T95" fmla="*/ 5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2"/>
                  </a:moveTo>
                  <a:lnTo>
                    <a:pt x="0" y="35"/>
                  </a:lnTo>
                  <a:lnTo>
                    <a:pt x="3" y="23"/>
                  </a:lnTo>
                  <a:lnTo>
                    <a:pt x="9" y="14"/>
                  </a:lnTo>
                  <a:lnTo>
                    <a:pt x="14" y="6"/>
                  </a:lnTo>
                  <a:lnTo>
                    <a:pt x="23" y="3"/>
                  </a:lnTo>
                  <a:lnTo>
                    <a:pt x="32" y="0"/>
                  </a:lnTo>
                  <a:lnTo>
                    <a:pt x="41" y="3"/>
                  </a:lnTo>
                  <a:lnTo>
                    <a:pt x="46" y="3"/>
                  </a:lnTo>
                  <a:lnTo>
                    <a:pt x="52" y="9"/>
                  </a:lnTo>
                  <a:lnTo>
                    <a:pt x="58" y="14"/>
                  </a:lnTo>
                  <a:lnTo>
                    <a:pt x="61" y="20"/>
                  </a:lnTo>
                  <a:lnTo>
                    <a:pt x="64" y="29"/>
                  </a:lnTo>
                  <a:lnTo>
                    <a:pt x="64" y="38"/>
                  </a:lnTo>
                  <a:lnTo>
                    <a:pt x="64" y="52"/>
                  </a:lnTo>
                  <a:lnTo>
                    <a:pt x="64" y="67"/>
                  </a:lnTo>
                  <a:lnTo>
                    <a:pt x="61" y="81"/>
                  </a:lnTo>
                  <a:lnTo>
                    <a:pt x="55" y="90"/>
                  </a:lnTo>
                  <a:lnTo>
                    <a:pt x="49" y="96"/>
                  </a:lnTo>
                  <a:lnTo>
                    <a:pt x="44" y="102"/>
                  </a:lnTo>
                  <a:lnTo>
                    <a:pt x="32" y="102"/>
                  </a:lnTo>
                  <a:lnTo>
                    <a:pt x="23" y="102"/>
                  </a:lnTo>
                  <a:lnTo>
                    <a:pt x="14" y="99"/>
                  </a:lnTo>
                  <a:lnTo>
                    <a:pt x="9" y="93"/>
                  </a:lnTo>
                  <a:lnTo>
                    <a:pt x="3" y="81"/>
                  </a:lnTo>
                  <a:lnTo>
                    <a:pt x="0" y="70"/>
                  </a:lnTo>
                  <a:lnTo>
                    <a:pt x="0" y="52"/>
                  </a:lnTo>
                  <a:close/>
                  <a:moveTo>
                    <a:pt x="12" y="52"/>
                  </a:moveTo>
                  <a:lnTo>
                    <a:pt x="14" y="67"/>
                  </a:lnTo>
                  <a:lnTo>
                    <a:pt x="14" y="76"/>
                  </a:lnTo>
                  <a:lnTo>
                    <a:pt x="17" y="84"/>
                  </a:lnTo>
                  <a:lnTo>
                    <a:pt x="23" y="90"/>
                  </a:lnTo>
                  <a:lnTo>
                    <a:pt x="32" y="90"/>
                  </a:lnTo>
                  <a:lnTo>
                    <a:pt x="41" y="90"/>
                  </a:lnTo>
                  <a:lnTo>
                    <a:pt x="46" y="84"/>
                  </a:lnTo>
                  <a:lnTo>
                    <a:pt x="49" y="76"/>
                  </a:lnTo>
                  <a:lnTo>
                    <a:pt x="52" y="67"/>
                  </a:lnTo>
                  <a:lnTo>
                    <a:pt x="52" y="52"/>
                  </a:lnTo>
                  <a:lnTo>
                    <a:pt x="52" y="38"/>
                  </a:lnTo>
                  <a:lnTo>
                    <a:pt x="49" y="26"/>
                  </a:lnTo>
                  <a:lnTo>
                    <a:pt x="46" y="20"/>
                  </a:lnTo>
                  <a:lnTo>
                    <a:pt x="41" y="14"/>
                  </a:lnTo>
                  <a:lnTo>
                    <a:pt x="32" y="12"/>
                  </a:lnTo>
                  <a:lnTo>
                    <a:pt x="23" y="14"/>
                  </a:lnTo>
                  <a:lnTo>
                    <a:pt x="17" y="20"/>
                  </a:lnTo>
                  <a:lnTo>
                    <a:pt x="14" y="26"/>
                  </a:lnTo>
                  <a:lnTo>
                    <a:pt x="14" y="38"/>
                  </a:lnTo>
                  <a:lnTo>
                    <a:pt x="12" y="52"/>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30" name="Freeform 34"/>
            <p:cNvSpPr>
              <a:spLocks noEditPoints="1"/>
            </p:cNvSpPr>
            <p:nvPr/>
          </p:nvSpPr>
          <p:spPr bwMode="auto">
            <a:xfrm>
              <a:off x="611" y="2370"/>
              <a:ext cx="67" cy="102"/>
            </a:xfrm>
            <a:custGeom>
              <a:avLst/>
              <a:gdLst>
                <a:gd name="T0" fmla="*/ 52 w 67"/>
                <a:gd name="T1" fmla="*/ 29 h 102"/>
                <a:gd name="T2" fmla="*/ 46 w 67"/>
                <a:gd name="T3" fmla="*/ 17 h 102"/>
                <a:gd name="T4" fmla="*/ 35 w 67"/>
                <a:gd name="T5" fmla="*/ 12 h 102"/>
                <a:gd name="T6" fmla="*/ 23 w 67"/>
                <a:gd name="T7" fmla="*/ 14 h 102"/>
                <a:gd name="T8" fmla="*/ 14 w 67"/>
                <a:gd name="T9" fmla="*/ 26 h 102"/>
                <a:gd name="T10" fmla="*/ 11 w 67"/>
                <a:gd name="T11" fmla="*/ 49 h 102"/>
                <a:gd name="T12" fmla="*/ 23 w 67"/>
                <a:gd name="T13" fmla="*/ 38 h 102"/>
                <a:gd name="T14" fmla="*/ 37 w 67"/>
                <a:gd name="T15" fmla="*/ 35 h 102"/>
                <a:gd name="T16" fmla="*/ 52 w 67"/>
                <a:gd name="T17" fmla="*/ 41 h 102"/>
                <a:gd name="T18" fmla="*/ 61 w 67"/>
                <a:gd name="T19" fmla="*/ 52 h 102"/>
                <a:gd name="T20" fmla="*/ 67 w 67"/>
                <a:gd name="T21" fmla="*/ 67 h 102"/>
                <a:gd name="T22" fmla="*/ 61 w 67"/>
                <a:gd name="T23" fmla="*/ 87 h 102"/>
                <a:gd name="T24" fmla="*/ 49 w 67"/>
                <a:gd name="T25" fmla="*/ 99 h 102"/>
                <a:gd name="T26" fmla="*/ 35 w 67"/>
                <a:gd name="T27" fmla="*/ 102 h 102"/>
                <a:gd name="T28" fmla="*/ 17 w 67"/>
                <a:gd name="T29" fmla="*/ 99 h 102"/>
                <a:gd name="T30" fmla="*/ 3 w 67"/>
                <a:gd name="T31" fmla="*/ 81 h 102"/>
                <a:gd name="T32" fmla="*/ 0 w 67"/>
                <a:gd name="T33" fmla="*/ 55 h 102"/>
                <a:gd name="T34" fmla="*/ 3 w 67"/>
                <a:gd name="T35" fmla="*/ 29 h 102"/>
                <a:gd name="T36" fmla="*/ 11 w 67"/>
                <a:gd name="T37" fmla="*/ 12 h 102"/>
                <a:gd name="T38" fmla="*/ 26 w 67"/>
                <a:gd name="T39" fmla="*/ 3 h 102"/>
                <a:gd name="T40" fmla="*/ 46 w 67"/>
                <a:gd name="T41" fmla="*/ 3 h 102"/>
                <a:gd name="T42" fmla="*/ 61 w 67"/>
                <a:gd name="T43" fmla="*/ 17 h 102"/>
                <a:gd name="T44" fmla="*/ 11 w 67"/>
                <a:gd name="T45" fmla="*/ 67 h 102"/>
                <a:gd name="T46" fmla="*/ 14 w 67"/>
                <a:gd name="T47" fmla="*/ 78 h 102"/>
                <a:gd name="T48" fmla="*/ 23 w 67"/>
                <a:gd name="T49" fmla="*/ 87 h 102"/>
                <a:gd name="T50" fmla="*/ 35 w 67"/>
                <a:gd name="T51" fmla="*/ 90 h 102"/>
                <a:gd name="T52" fmla="*/ 46 w 67"/>
                <a:gd name="T53" fmla="*/ 84 h 102"/>
                <a:gd name="T54" fmla="*/ 52 w 67"/>
                <a:gd name="T55" fmla="*/ 70 h 102"/>
                <a:gd name="T56" fmla="*/ 46 w 67"/>
                <a:gd name="T57" fmla="*/ 52 h 102"/>
                <a:gd name="T58" fmla="*/ 32 w 67"/>
                <a:gd name="T59" fmla="*/ 46 h 102"/>
                <a:gd name="T60" fmla="*/ 17 w 67"/>
                <a:gd name="T61" fmla="*/ 52 h 102"/>
                <a:gd name="T62" fmla="*/ 11 w 67"/>
                <a:gd name="T63" fmla="*/ 67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2"/>
                <a:gd name="T98" fmla="*/ 67 w 67"/>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2">
                  <a:moveTo>
                    <a:pt x="64" y="26"/>
                  </a:moveTo>
                  <a:lnTo>
                    <a:pt x="52" y="29"/>
                  </a:lnTo>
                  <a:lnTo>
                    <a:pt x="49" y="23"/>
                  </a:lnTo>
                  <a:lnTo>
                    <a:pt x="46" y="17"/>
                  </a:lnTo>
                  <a:lnTo>
                    <a:pt x="40" y="14"/>
                  </a:lnTo>
                  <a:lnTo>
                    <a:pt x="35" y="12"/>
                  </a:lnTo>
                  <a:lnTo>
                    <a:pt x="29" y="14"/>
                  </a:lnTo>
                  <a:lnTo>
                    <a:pt x="23" y="14"/>
                  </a:lnTo>
                  <a:lnTo>
                    <a:pt x="20" y="20"/>
                  </a:lnTo>
                  <a:lnTo>
                    <a:pt x="14" y="26"/>
                  </a:lnTo>
                  <a:lnTo>
                    <a:pt x="14" y="35"/>
                  </a:lnTo>
                  <a:lnTo>
                    <a:pt x="11" y="49"/>
                  </a:lnTo>
                  <a:lnTo>
                    <a:pt x="17" y="44"/>
                  </a:lnTo>
                  <a:lnTo>
                    <a:pt x="23" y="38"/>
                  </a:lnTo>
                  <a:lnTo>
                    <a:pt x="29" y="38"/>
                  </a:lnTo>
                  <a:lnTo>
                    <a:pt x="37" y="35"/>
                  </a:lnTo>
                  <a:lnTo>
                    <a:pt x="43" y="38"/>
                  </a:lnTo>
                  <a:lnTo>
                    <a:pt x="52" y="41"/>
                  </a:lnTo>
                  <a:lnTo>
                    <a:pt x="58" y="44"/>
                  </a:lnTo>
                  <a:lnTo>
                    <a:pt x="61" y="52"/>
                  </a:lnTo>
                  <a:lnTo>
                    <a:pt x="64" y="58"/>
                  </a:lnTo>
                  <a:lnTo>
                    <a:pt x="67" y="67"/>
                  </a:lnTo>
                  <a:lnTo>
                    <a:pt x="64" y="78"/>
                  </a:lnTo>
                  <a:lnTo>
                    <a:pt x="61" y="87"/>
                  </a:lnTo>
                  <a:lnTo>
                    <a:pt x="58" y="93"/>
                  </a:lnTo>
                  <a:lnTo>
                    <a:pt x="49" y="99"/>
                  </a:lnTo>
                  <a:lnTo>
                    <a:pt x="43" y="102"/>
                  </a:lnTo>
                  <a:lnTo>
                    <a:pt x="35" y="102"/>
                  </a:lnTo>
                  <a:lnTo>
                    <a:pt x="26" y="102"/>
                  </a:lnTo>
                  <a:lnTo>
                    <a:pt x="17" y="99"/>
                  </a:lnTo>
                  <a:lnTo>
                    <a:pt x="8" y="90"/>
                  </a:lnTo>
                  <a:lnTo>
                    <a:pt x="3" y="81"/>
                  </a:lnTo>
                  <a:lnTo>
                    <a:pt x="0" y="70"/>
                  </a:lnTo>
                  <a:lnTo>
                    <a:pt x="0" y="55"/>
                  </a:lnTo>
                  <a:lnTo>
                    <a:pt x="0" y="41"/>
                  </a:lnTo>
                  <a:lnTo>
                    <a:pt x="3" y="29"/>
                  </a:lnTo>
                  <a:lnTo>
                    <a:pt x="5" y="20"/>
                  </a:lnTo>
                  <a:lnTo>
                    <a:pt x="11" y="12"/>
                  </a:lnTo>
                  <a:lnTo>
                    <a:pt x="17" y="6"/>
                  </a:lnTo>
                  <a:lnTo>
                    <a:pt x="26" y="3"/>
                  </a:lnTo>
                  <a:lnTo>
                    <a:pt x="35" y="0"/>
                  </a:lnTo>
                  <a:lnTo>
                    <a:pt x="46" y="3"/>
                  </a:lnTo>
                  <a:lnTo>
                    <a:pt x="55" y="9"/>
                  </a:lnTo>
                  <a:lnTo>
                    <a:pt x="61" y="17"/>
                  </a:lnTo>
                  <a:lnTo>
                    <a:pt x="64" y="26"/>
                  </a:lnTo>
                  <a:close/>
                  <a:moveTo>
                    <a:pt x="11" y="67"/>
                  </a:moveTo>
                  <a:lnTo>
                    <a:pt x="14" y="73"/>
                  </a:lnTo>
                  <a:lnTo>
                    <a:pt x="14" y="78"/>
                  </a:lnTo>
                  <a:lnTo>
                    <a:pt x="17" y="84"/>
                  </a:lnTo>
                  <a:lnTo>
                    <a:pt x="23" y="87"/>
                  </a:lnTo>
                  <a:lnTo>
                    <a:pt x="29" y="90"/>
                  </a:lnTo>
                  <a:lnTo>
                    <a:pt x="35" y="90"/>
                  </a:lnTo>
                  <a:lnTo>
                    <a:pt x="40" y="90"/>
                  </a:lnTo>
                  <a:lnTo>
                    <a:pt x="46" y="84"/>
                  </a:lnTo>
                  <a:lnTo>
                    <a:pt x="52" y="78"/>
                  </a:lnTo>
                  <a:lnTo>
                    <a:pt x="52" y="70"/>
                  </a:lnTo>
                  <a:lnTo>
                    <a:pt x="52" y="61"/>
                  </a:lnTo>
                  <a:lnTo>
                    <a:pt x="46" y="52"/>
                  </a:lnTo>
                  <a:lnTo>
                    <a:pt x="40" y="49"/>
                  </a:lnTo>
                  <a:lnTo>
                    <a:pt x="32" y="46"/>
                  </a:lnTo>
                  <a:lnTo>
                    <a:pt x="26" y="49"/>
                  </a:lnTo>
                  <a:lnTo>
                    <a:pt x="17" y="52"/>
                  </a:lnTo>
                  <a:lnTo>
                    <a:pt x="14" y="61"/>
                  </a:lnTo>
                  <a:lnTo>
                    <a:pt x="11"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31" name="Line 35"/>
            <p:cNvSpPr>
              <a:spLocks noChangeShapeType="1"/>
            </p:cNvSpPr>
            <p:nvPr/>
          </p:nvSpPr>
          <p:spPr bwMode="auto">
            <a:xfrm>
              <a:off x="768" y="2425"/>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32" name="Line 36"/>
            <p:cNvSpPr>
              <a:spLocks noChangeShapeType="1"/>
            </p:cNvSpPr>
            <p:nvPr/>
          </p:nvSpPr>
          <p:spPr bwMode="auto">
            <a:xfrm flipH="1">
              <a:off x="4027" y="2425"/>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33" name="Line 37"/>
            <p:cNvSpPr>
              <a:spLocks noChangeShapeType="1"/>
            </p:cNvSpPr>
            <p:nvPr/>
          </p:nvSpPr>
          <p:spPr bwMode="auto">
            <a:xfrm>
              <a:off x="768" y="2288"/>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34" name="Line 38"/>
            <p:cNvSpPr>
              <a:spLocks noChangeShapeType="1"/>
            </p:cNvSpPr>
            <p:nvPr/>
          </p:nvSpPr>
          <p:spPr bwMode="auto">
            <a:xfrm flipH="1">
              <a:off x="4027" y="2288"/>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35" name="Freeform 39"/>
            <p:cNvSpPr>
              <a:spLocks/>
            </p:cNvSpPr>
            <p:nvPr/>
          </p:nvSpPr>
          <p:spPr bwMode="auto">
            <a:xfrm>
              <a:off x="299" y="2233"/>
              <a:ext cx="64" cy="102"/>
            </a:xfrm>
            <a:custGeom>
              <a:avLst/>
              <a:gdLst>
                <a:gd name="T0" fmla="*/ 0 w 64"/>
                <a:gd name="T1" fmla="*/ 76 h 102"/>
                <a:gd name="T2" fmla="*/ 12 w 64"/>
                <a:gd name="T3" fmla="*/ 73 h 102"/>
                <a:gd name="T4" fmla="*/ 15 w 64"/>
                <a:gd name="T5" fmla="*/ 82 h 102"/>
                <a:gd name="T6" fmla="*/ 21 w 64"/>
                <a:gd name="T7" fmla="*/ 87 h 102"/>
                <a:gd name="T8" fmla="*/ 23 w 64"/>
                <a:gd name="T9" fmla="*/ 90 h 102"/>
                <a:gd name="T10" fmla="*/ 32 w 64"/>
                <a:gd name="T11" fmla="*/ 90 h 102"/>
                <a:gd name="T12" fmla="*/ 41 w 64"/>
                <a:gd name="T13" fmla="*/ 90 h 102"/>
                <a:gd name="T14" fmla="*/ 47 w 64"/>
                <a:gd name="T15" fmla="*/ 84 h 102"/>
                <a:gd name="T16" fmla="*/ 50 w 64"/>
                <a:gd name="T17" fmla="*/ 79 h 102"/>
                <a:gd name="T18" fmla="*/ 53 w 64"/>
                <a:gd name="T19" fmla="*/ 70 h 102"/>
                <a:gd name="T20" fmla="*/ 50 w 64"/>
                <a:gd name="T21" fmla="*/ 64 h 102"/>
                <a:gd name="T22" fmla="*/ 47 w 64"/>
                <a:gd name="T23" fmla="*/ 55 h 102"/>
                <a:gd name="T24" fmla="*/ 41 w 64"/>
                <a:gd name="T25" fmla="*/ 52 h 102"/>
                <a:gd name="T26" fmla="*/ 32 w 64"/>
                <a:gd name="T27" fmla="*/ 52 h 102"/>
                <a:gd name="T28" fmla="*/ 29 w 64"/>
                <a:gd name="T29" fmla="*/ 52 h 102"/>
                <a:gd name="T30" fmla="*/ 23 w 64"/>
                <a:gd name="T31" fmla="*/ 52 h 102"/>
                <a:gd name="T32" fmla="*/ 26 w 64"/>
                <a:gd name="T33" fmla="*/ 41 h 102"/>
                <a:gd name="T34" fmla="*/ 26 w 64"/>
                <a:gd name="T35" fmla="*/ 41 h 102"/>
                <a:gd name="T36" fmla="*/ 26 w 64"/>
                <a:gd name="T37" fmla="*/ 41 h 102"/>
                <a:gd name="T38" fmla="*/ 35 w 64"/>
                <a:gd name="T39" fmla="*/ 41 h 102"/>
                <a:gd name="T40" fmla="*/ 41 w 64"/>
                <a:gd name="T41" fmla="*/ 38 h 102"/>
                <a:gd name="T42" fmla="*/ 44 w 64"/>
                <a:gd name="T43" fmla="*/ 32 h 102"/>
                <a:gd name="T44" fmla="*/ 47 w 64"/>
                <a:gd name="T45" fmla="*/ 26 h 102"/>
                <a:gd name="T46" fmla="*/ 44 w 64"/>
                <a:gd name="T47" fmla="*/ 20 h 102"/>
                <a:gd name="T48" fmla="*/ 41 w 64"/>
                <a:gd name="T49" fmla="*/ 15 h 102"/>
                <a:gd name="T50" fmla="*/ 38 w 64"/>
                <a:gd name="T51" fmla="*/ 12 h 102"/>
                <a:gd name="T52" fmla="*/ 32 w 64"/>
                <a:gd name="T53" fmla="*/ 12 h 102"/>
                <a:gd name="T54" fmla="*/ 23 w 64"/>
                <a:gd name="T55" fmla="*/ 12 h 102"/>
                <a:gd name="T56" fmla="*/ 21 w 64"/>
                <a:gd name="T57" fmla="*/ 15 h 102"/>
                <a:gd name="T58" fmla="*/ 18 w 64"/>
                <a:gd name="T59" fmla="*/ 20 h 102"/>
                <a:gd name="T60" fmla="*/ 15 w 64"/>
                <a:gd name="T61" fmla="*/ 29 h 102"/>
                <a:gd name="T62" fmla="*/ 0 w 64"/>
                <a:gd name="T63" fmla="*/ 26 h 102"/>
                <a:gd name="T64" fmla="*/ 6 w 64"/>
                <a:gd name="T65" fmla="*/ 15 h 102"/>
                <a:gd name="T66" fmla="*/ 12 w 64"/>
                <a:gd name="T67" fmla="*/ 6 h 102"/>
                <a:gd name="T68" fmla="*/ 21 w 64"/>
                <a:gd name="T69" fmla="*/ 3 h 102"/>
                <a:gd name="T70" fmla="*/ 29 w 64"/>
                <a:gd name="T71" fmla="*/ 0 h 102"/>
                <a:gd name="T72" fmla="*/ 38 w 64"/>
                <a:gd name="T73" fmla="*/ 0 h 102"/>
                <a:gd name="T74" fmla="*/ 47 w 64"/>
                <a:gd name="T75" fmla="*/ 3 h 102"/>
                <a:gd name="T76" fmla="*/ 53 w 64"/>
                <a:gd name="T77" fmla="*/ 9 h 102"/>
                <a:gd name="T78" fmla="*/ 55 w 64"/>
                <a:gd name="T79" fmla="*/ 12 h 102"/>
                <a:gd name="T80" fmla="*/ 58 w 64"/>
                <a:gd name="T81" fmla="*/ 20 h 102"/>
                <a:gd name="T82" fmla="*/ 58 w 64"/>
                <a:gd name="T83" fmla="*/ 26 h 102"/>
                <a:gd name="T84" fmla="*/ 58 w 64"/>
                <a:gd name="T85" fmla="*/ 32 h 102"/>
                <a:gd name="T86" fmla="*/ 55 w 64"/>
                <a:gd name="T87" fmla="*/ 38 h 102"/>
                <a:gd name="T88" fmla="*/ 53 w 64"/>
                <a:gd name="T89" fmla="*/ 41 h 102"/>
                <a:gd name="T90" fmla="*/ 47 w 64"/>
                <a:gd name="T91" fmla="*/ 47 h 102"/>
                <a:gd name="T92" fmla="*/ 53 w 64"/>
                <a:gd name="T93" fmla="*/ 50 h 102"/>
                <a:gd name="T94" fmla="*/ 58 w 64"/>
                <a:gd name="T95" fmla="*/ 55 h 102"/>
                <a:gd name="T96" fmla="*/ 64 w 64"/>
                <a:gd name="T97" fmla="*/ 61 h 102"/>
                <a:gd name="T98" fmla="*/ 64 w 64"/>
                <a:gd name="T99" fmla="*/ 70 h 102"/>
                <a:gd name="T100" fmla="*/ 64 w 64"/>
                <a:gd name="T101" fmla="*/ 79 h 102"/>
                <a:gd name="T102" fmla="*/ 61 w 64"/>
                <a:gd name="T103" fmla="*/ 87 h 102"/>
                <a:gd name="T104" fmla="*/ 55 w 64"/>
                <a:gd name="T105" fmla="*/ 93 h 102"/>
                <a:gd name="T106" fmla="*/ 50 w 64"/>
                <a:gd name="T107" fmla="*/ 99 h 102"/>
                <a:gd name="T108" fmla="*/ 41 w 64"/>
                <a:gd name="T109" fmla="*/ 102 h 102"/>
                <a:gd name="T110" fmla="*/ 32 w 64"/>
                <a:gd name="T111" fmla="*/ 102 h 102"/>
                <a:gd name="T112" fmla="*/ 23 w 64"/>
                <a:gd name="T113" fmla="*/ 102 h 102"/>
                <a:gd name="T114" fmla="*/ 15 w 64"/>
                <a:gd name="T115" fmla="*/ 99 h 102"/>
                <a:gd name="T116" fmla="*/ 9 w 64"/>
                <a:gd name="T117" fmla="*/ 93 h 102"/>
                <a:gd name="T118" fmla="*/ 6 w 64"/>
                <a:gd name="T119" fmla="*/ 90 h 102"/>
                <a:gd name="T120" fmla="*/ 0 w 64"/>
                <a:gd name="T121" fmla="*/ 82 h 102"/>
                <a:gd name="T122" fmla="*/ 0 w 64"/>
                <a:gd name="T123" fmla="*/ 76 h 1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
                <a:gd name="T187" fmla="*/ 0 h 102"/>
                <a:gd name="T188" fmla="*/ 64 w 64"/>
                <a:gd name="T189" fmla="*/ 102 h 10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 h="102">
                  <a:moveTo>
                    <a:pt x="0" y="76"/>
                  </a:moveTo>
                  <a:lnTo>
                    <a:pt x="12" y="73"/>
                  </a:lnTo>
                  <a:lnTo>
                    <a:pt x="15" y="82"/>
                  </a:lnTo>
                  <a:lnTo>
                    <a:pt x="21" y="87"/>
                  </a:lnTo>
                  <a:lnTo>
                    <a:pt x="23" y="90"/>
                  </a:lnTo>
                  <a:lnTo>
                    <a:pt x="32" y="90"/>
                  </a:lnTo>
                  <a:lnTo>
                    <a:pt x="41" y="90"/>
                  </a:lnTo>
                  <a:lnTo>
                    <a:pt x="47" y="84"/>
                  </a:lnTo>
                  <a:lnTo>
                    <a:pt x="50" y="79"/>
                  </a:lnTo>
                  <a:lnTo>
                    <a:pt x="53" y="70"/>
                  </a:lnTo>
                  <a:lnTo>
                    <a:pt x="50" y="64"/>
                  </a:lnTo>
                  <a:lnTo>
                    <a:pt x="47" y="55"/>
                  </a:lnTo>
                  <a:lnTo>
                    <a:pt x="41" y="52"/>
                  </a:lnTo>
                  <a:lnTo>
                    <a:pt x="32" y="52"/>
                  </a:lnTo>
                  <a:lnTo>
                    <a:pt x="29" y="52"/>
                  </a:lnTo>
                  <a:lnTo>
                    <a:pt x="23" y="52"/>
                  </a:lnTo>
                  <a:lnTo>
                    <a:pt x="26" y="41"/>
                  </a:lnTo>
                  <a:lnTo>
                    <a:pt x="35" y="41"/>
                  </a:lnTo>
                  <a:lnTo>
                    <a:pt x="41" y="38"/>
                  </a:lnTo>
                  <a:lnTo>
                    <a:pt x="44" y="32"/>
                  </a:lnTo>
                  <a:lnTo>
                    <a:pt x="47" y="26"/>
                  </a:lnTo>
                  <a:lnTo>
                    <a:pt x="44" y="20"/>
                  </a:lnTo>
                  <a:lnTo>
                    <a:pt x="41" y="15"/>
                  </a:lnTo>
                  <a:lnTo>
                    <a:pt x="38" y="12"/>
                  </a:lnTo>
                  <a:lnTo>
                    <a:pt x="32" y="12"/>
                  </a:lnTo>
                  <a:lnTo>
                    <a:pt x="23" y="12"/>
                  </a:lnTo>
                  <a:lnTo>
                    <a:pt x="21" y="15"/>
                  </a:lnTo>
                  <a:lnTo>
                    <a:pt x="18" y="20"/>
                  </a:lnTo>
                  <a:lnTo>
                    <a:pt x="15" y="29"/>
                  </a:lnTo>
                  <a:lnTo>
                    <a:pt x="0" y="26"/>
                  </a:lnTo>
                  <a:lnTo>
                    <a:pt x="6" y="15"/>
                  </a:lnTo>
                  <a:lnTo>
                    <a:pt x="12" y="6"/>
                  </a:lnTo>
                  <a:lnTo>
                    <a:pt x="21" y="3"/>
                  </a:lnTo>
                  <a:lnTo>
                    <a:pt x="29" y="0"/>
                  </a:lnTo>
                  <a:lnTo>
                    <a:pt x="38" y="0"/>
                  </a:lnTo>
                  <a:lnTo>
                    <a:pt x="47" y="3"/>
                  </a:lnTo>
                  <a:lnTo>
                    <a:pt x="53" y="9"/>
                  </a:lnTo>
                  <a:lnTo>
                    <a:pt x="55" y="12"/>
                  </a:lnTo>
                  <a:lnTo>
                    <a:pt x="58" y="20"/>
                  </a:lnTo>
                  <a:lnTo>
                    <a:pt x="58" y="26"/>
                  </a:lnTo>
                  <a:lnTo>
                    <a:pt x="58" y="32"/>
                  </a:lnTo>
                  <a:lnTo>
                    <a:pt x="55" y="38"/>
                  </a:lnTo>
                  <a:lnTo>
                    <a:pt x="53" y="41"/>
                  </a:lnTo>
                  <a:lnTo>
                    <a:pt x="47" y="47"/>
                  </a:lnTo>
                  <a:lnTo>
                    <a:pt x="53" y="50"/>
                  </a:lnTo>
                  <a:lnTo>
                    <a:pt x="58" y="55"/>
                  </a:lnTo>
                  <a:lnTo>
                    <a:pt x="64" y="61"/>
                  </a:lnTo>
                  <a:lnTo>
                    <a:pt x="64" y="70"/>
                  </a:lnTo>
                  <a:lnTo>
                    <a:pt x="64" y="79"/>
                  </a:lnTo>
                  <a:lnTo>
                    <a:pt x="61" y="87"/>
                  </a:lnTo>
                  <a:lnTo>
                    <a:pt x="55" y="93"/>
                  </a:lnTo>
                  <a:lnTo>
                    <a:pt x="50" y="99"/>
                  </a:lnTo>
                  <a:lnTo>
                    <a:pt x="41" y="102"/>
                  </a:lnTo>
                  <a:lnTo>
                    <a:pt x="32" y="102"/>
                  </a:lnTo>
                  <a:lnTo>
                    <a:pt x="23" y="102"/>
                  </a:lnTo>
                  <a:lnTo>
                    <a:pt x="15" y="99"/>
                  </a:lnTo>
                  <a:lnTo>
                    <a:pt x="9" y="93"/>
                  </a:lnTo>
                  <a:lnTo>
                    <a:pt x="6" y="90"/>
                  </a:lnTo>
                  <a:lnTo>
                    <a:pt x="0" y="82"/>
                  </a:lnTo>
                  <a:lnTo>
                    <a:pt x="0" y="76"/>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36" name="Freeform 40"/>
            <p:cNvSpPr>
              <a:spLocks noEditPoints="1"/>
            </p:cNvSpPr>
            <p:nvPr/>
          </p:nvSpPr>
          <p:spPr bwMode="auto">
            <a:xfrm>
              <a:off x="375" y="2259"/>
              <a:ext cx="67" cy="76"/>
            </a:xfrm>
            <a:custGeom>
              <a:avLst/>
              <a:gdLst>
                <a:gd name="T0" fmla="*/ 52 w 67"/>
                <a:gd name="T1" fmla="*/ 53 h 76"/>
                <a:gd name="T2" fmla="*/ 67 w 67"/>
                <a:gd name="T3" fmla="*/ 56 h 76"/>
                <a:gd name="T4" fmla="*/ 61 w 67"/>
                <a:gd name="T5" fmla="*/ 64 h 76"/>
                <a:gd name="T6" fmla="*/ 55 w 67"/>
                <a:gd name="T7" fmla="*/ 70 h 76"/>
                <a:gd name="T8" fmla="*/ 46 w 67"/>
                <a:gd name="T9" fmla="*/ 76 h 76"/>
                <a:gd name="T10" fmla="*/ 35 w 67"/>
                <a:gd name="T11" fmla="*/ 76 h 76"/>
                <a:gd name="T12" fmla="*/ 23 w 67"/>
                <a:gd name="T13" fmla="*/ 76 h 76"/>
                <a:gd name="T14" fmla="*/ 14 w 67"/>
                <a:gd name="T15" fmla="*/ 73 h 76"/>
                <a:gd name="T16" fmla="*/ 9 w 67"/>
                <a:gd name="T17" fmla="*/ 67 h 76"/>
                <a:gd name="T18" fmla="*/ 3 w 67"/>
                <a:gd name="T19" fmla="*/ 58 h 76"/>
                <a:gd name="T20" fmla="*/ 0 w 67"/>
                <a:gd name="T21" fmla="*/ 50 h 76"/>
                <a:gd name="T22" fmla="*/ 0 w 67"/>
                <a:gd name="T23" fmla="*/ 38 h 76"/>
                <a:gd name="T24" fmla="*/ 0 w 67"/>
                <a:gd name="T25" fmla="*/ 26 h 76"/>
                <a:gd name="T26" fmla="*/ 3 w 67"/>
                <a:gd name="T27" fmla="*/ 18 h 76"/>
                <a:gd name="T28" fmla="*/ 9 w 67"/>
                <a:gd name="T29" fmla="*/ 12 h 76"/>
                <a:gd name="T30" fmla="*/ 14 w 67"/>
                <a:gd name="T31" fmla="*/ 6 h 76"/>
                <a:gd name="T32" fmla="*/ 23 w 67"/>
                <a:gd name="T33" fmla="*/ 0 h 76"/>
                <a:gd name="T34" fmla="*/ 32 w 67"/>
                <a:gd name="T35" fmla="*/ 0 h 76"/>
                <a:gd name="T36" fmla="*/ 44 w 67"/>
                <a:gd name="T37" fmla="*/ 0 h 76"/>
                <a:gd name="T38" fmla="*/ 49 w 67"/>
                <a:gd name="T39" fmla="*/ 6 h 76"/>
                <a:gd name="T40" fmla="*/ 58 w 67"/>
                <a:gd name="T41" fmla="*/ 9 h 76"/>
                <a:gd name="T42" fmla="*/ 61 w 67"/>
                <a:gd name="T43" fmla="*/ 18 h 76"/>
                <a:gd name="T44" fmla="*/ 64 w 67"/>
                <a:gd name="T45" fmla="*/ 26 h 76"/>
                <a:gd name="T46" fmla="*/ 67 w 67"/>
                <a:gd name="T47" fmla="*/ 38 h 76"/>
                <a:gd name="T48" fmla="*/ 67 w 67"/>
                <a:gd name="T49" fmla="*/ 38 h 76"/>
                <a:gd name="T50" fmla="*/ 67 w 67"/>
                <a:gd name="T51" fmla="*/ 41 h 76"/>
                <a:gd name="T52" fmla="*/ 11 w 67"/>
                <a:gd name="T53" fmla="*/ 41 h 76"/>
                <a:gd name="T54" fmla="*/ 14 w 67"/>
                <a:gd name="T55" fmla="*/ 53 h 76"/>
                <a:gd name="T56" fmla="*/ 20 w 67"/>
                <a:gd name="T57" fmla="*/ 58 h 76"/>
                <a:gd name="T58" fmla="*/ 26 w 67"/>
                <a:gd name="T59" fmla="*/ 64 h 76"/>
                <a:gd name="T60" fmla="*/ 35 w 67"/>
                <a:gd name="T61" fmla="*/ 64 h 76"/>
                <a:gd name="T62" fmla="*/ 41 w 67"/>
                <a:gd name="T63" fmla="*/ 64 h 76"/>
                <a:gd name="T64" fmla="*/ 46 w 67"/>
                <a:gd name="T65" fmla="*/ 61 h 76"/>
                <a:gd name="T66" fmla="*/ 49 w 67"/>
                <a:gd name="T67" fmla="*/ 58 h 76"/>
                <a:gd name="T68" fmla="*/ 52 w 67"/>
                <a:gd name="T69" fmla="*/ 53 h 76"/>
                <a:gd name="T70" fmla="*/ 11 w 67"/>
                <a:gd name="T71" fmla="*/ 29 h 76"/>
                <a:gd name="T72" fmla="*/ 52 w 67"/>
                <a:gd name="T73" fmla="*/ 29 h 76"/>
                <a:gd name="T74" fmla="*/ 52 w 67"/>
                <a:gd name="T75" fmla="*/ 24 h 76"/>
                <a:gd name="T76" fmla="*/ 49 w 67"/>
                <a:gd name="T77" fmla="*/ 18 h 76"/>
                <a:gd name="T78" fmla="*/ 41 w 67"/>
                <a:gd name="T79" fmla="*/ 15 h 76"/>
                <a:gd name="T80" fmla="*/ 32 w 67"/>
                <a:gd name="T81" fmla="*/ 12 h 76"/>
                <a:gd name="T82" fmla="*/ 26 w 67"/>
                <a:gd name="T83" fmla="*/ 15 h 76"/>
                <a:gd name="T84" fmla="*/ 20 w 67"/>
                <a:gd name="T85" fmla="*/ 18 h 76"/>
                <a:gd name="T86" fmla="*/ 14 w 67"/>
                <a:gd name="T87" fmla="*/ 24 h 76"/>
                <a:gd name="T88" fmla="*/ 11 w 67"/>
                <a:gd name="T89" fmla="*/ 29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6"/>
                <a:gd name="T137" fmla="*/ 67 w 67"/>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6">
                  <a:moveTo>
                    <a:pt x="52" y="53"/>
                  </a:moveTo>
                  <a:lnTo>
                    <a:pt x="67" y="56"/>
                  </a:lnTo>
                  <a:lnTo>
                    <a:pt x="61" y="64"/>
                  </a:lnTo>
                  <a:lnTo>
                    <a:pt x="55" y="70"/>
                  </a:lnTo>
                  <a:lnTo>
                    <a:pt x="46" y="76"/>
                  </a:lnTo>
                  <a:lnTo>
                    <a:pt x="35" y="76"/>
                  </a:lnTo>
                  <a:lnTo>
                    <a:pt x="23" y="76"/>
                  </a:lnTo>
                  <a:lnTo>
                    <a:pt x="14" y="73"/>
                  </a:lnTo>
                  <a:lnTo>
                    <a:pt x="9" y="67"/>
                  </a:lnTo>
                  <a:lnTo>
                    <a:pt x="3" y="58"/>
                  </a:lnTo>
                  <a:lnTo>
                    <a:pt x="0" y="50"/>
                  </a:lnTo>
                  <a:lnTo>
                    <a:pt x="0" y="38"/>
                  </a:lnTo>
                  <a:lnTo>
                    <a:pt x="0" y="26"/>
                  </a:lnTo>
                  <a:lnTo>
                    <a:pt x="3" y="18"/>
                  </a:lnTo>
                  <a:lnTo>
                    <a:pt x="9" y="12"/>
                  </a:lnTo>
                  <a:lnTo>
                    <a:pt x="14" y="6"/>
                  </a:lnTo>
                  <a:lnTo>
                    <a:pt x="23" y="0"/>
                  </a:lnTo>
                  <a:lnTo>
                    <a:pt x="32" y="0"/>
                  </a:lnTo>
                  <a:lnTo>
                    <a:pt x="44" y="0"/>
                  </a:lnTo>
                  <a:lnTo>
                    <a:pt x="49" y="6"/>
                  </a:lnTo>
                  <a:lnTo>
                    <a:pt x="58" y="9"/>
                  </a:lnTo>
                  <a:lnTo>
                    <a:pt x="61" y="18"/>
                  </a:lnTo>
                  <a:lnTo>
                    <a:pt x="64" y="26"/>
                  </a:lnTo>
                  <a:lnTo>
                    <a:pt x="67" y="38"/>
                  </a:lnTo>
                  <a:lnTo>
                    <a:pt x="67" y="41"/>
                  </a:lnTo>
                  <a:lnTo>
                    <a:pt x="11" y="41"/>
                  </a:lnTo>
                  <a:lnTo>
                    <a:pt x="14" y="53"/>
                  </a:lnTo>
                  <a:lnTo>
                    <a:pt x="20" y="58"/>
                  </a:lnTo>
                  <a:lnTo>
                    <a:pt x="26" y="64"/>
                  </a:lnTo>
                  <a:lnTo>
                    <a:pt x="35" y="64"/>
                  </a:lnTo>
                  <a:lnTo>
                    <a:pt x="41" y="64"/>
                  </a:lnTo>
                  <a:lnTo>
                    <a:pt x="46" y="61"/>
                  </a:lnTo>
                  <a:lnTo>
                    <a:pt x="49" y="58"/>
                  </a:lnTo>
                  <a:lnTo>
                    <a:pt x="52" y="53"/>
                  </a:lnTo>
                  <a:close/>
                  <a:moveTo>
                    <a:pt x="11" y="29"/>
                  </a:moveTo>
                  <a:lnTo>
                    <a:pt x="52" y="29"/>
                  </a:lnTo>
                  <a:lnTo>
                    <a:pt x="52" y="24"/>
                  </a:lnTo>
                  <a:lnTo>
                    <a:pt x="49" y="18"/>
                  </a:lnTo>
                  <a:lnTo>
                    <a:pt x="41" y="15"/>
                  </a:lnTo>
                  <a:lnTo>
                    <a:pt x="32" y="12"/>
                  </a:lnTo>
                  <a:lnTo>
                    <a:pt x="26" y="15"/>
                  </a:lnTo>
                  <a:lnTo>
                    <a:pt x="20" y="18"/>
                  </a:lnTo>
                  <a:lnTo>
                    <a:pt x="14" y="24"/>
                  </a:lnTo>
                  <a:lnTo>
                    <a:pt x="11" y="2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37" name="Freeform 41"/>
            <p:cNvSpPr>
              <a:spLocks/>
            </p:cNvSpPr>
            <p:nvPr/>
          </p:nvSpPr>
          <p:spPr bwMode="auto">
            <a:xfrm>
              <a:off x="453" y="2251"/>
              <a:ext cx="67" cy="66"/>
            </a:xfrm>
            <a:custGeom>
              <a:avLst/>
              <a:gdLst>
                <a:gd name="T0" fmla="*/ 30 w 67"/>
                <a:gd name="T1" fmla="*/ 66 h 66"/>
                <a:gd name="T2" fmla="*/ 30 w 67"/>
                <a:gd name="T3" fmla="*/ 40 h 66"/>
                <a:gd name="T4" fmla="*/ 0 w 67"/>
                <a:gd name="T5" fmla="*/ 40 h 66"/>
                <a:gd name="T6" fmla="*/ 0 w 67"/>
                <a:gd name="T7" fmla="*/ 29 h 66"/>
                <a:gd name="T8" fmla="*/ 30 w 67"/>
                <a:gd name="T9" fmla="*/ 29 h 66"/>
                <a:gd name="T10" fmla="*/ 30 w 67"/>
                <a:gd name="T11" fmla="*/ 0 h 66"/>
                <a:gd name="T12" fmla="*/ 41 w 67"/>
                <a:gd name="T13" fmla="*/ 0 h 66"/>
                <a:gd name="T14" fmla="*/ 41 w 67"/>
                <a:gd name="T15" fmla="*/ 29 h 66"/>
                <a:gd name="T16" fmla="*/ 67 w 67"/>
                <a:gd name="T17" fmla="*/ 29 h 66"/>
                <a:gd name="T18" fmla="*/ 67 w 67"/>
                <a:gd name="T19" fmla="*/ 40 h 66"/>
                <a:gd name="T20" fmla="*/ 41 w 67"/>
                <a:gd name="T21" fmla="*/ 40 h 66"/>
                <a:gd name="T22" fmla="*/ 41 w 67"/>
                <a:gd name="T23" fmla="*/ 66 h 66"/>
                <a:gd name="T24" fmla="*/ 30 w 67"/>
                <a:gd name="T25" fmla="*/ 66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6"/>
                <a:gd name="T41" fmla="*/ 67 w 67"/>
                <a:gd name="T42" fmla="*/ 66 h 6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6">
                  <a:moveTo>
                    <a:pt x="30" y="66"/>
                  </a:moveTo>
                  <a:lnTo>
                    <a:pt x="30" y="40"/>
                  </a:lnTo>
                  <a:lnTo>
                    <a:pt x="0" y="40"/>
                  </a:lnTo>
                  <a:lnTo>
                    <a:pt x="0" y="29"/>
                  </a:lnTo>
                  <a:lnTo>
                    <a:pt x="30" y="29"/>
                  </a:lnTo>
                  <a:lnTo>
                    <a:pt x="30" y="0"/>
                  </a:lnTo>
                  <a:lnTo>
                    <a:pt x="41" y="0"/>
                  </a:lnTo>
                  <a:lnTo>
                    <a:pt x="41" y="29"/>
                  </a:lnTo>
                  <a:lnTo>
                    <a:pt x="67" y="29"/>
                  </a:lnTo>
                  <a:lnTo>
                    <a:pt x="67" y="40"/>
                  </a:lnTo>
                  <a:lnTo>
                    <a:pt x="41" y="40"/>
                  </a:lnTo>
                  <a:lnTo>
                    <a:pt x="41" y="66"/>
                  </a:lnTo>
                  <a:lnTo>
                    <a:pt x="30" y="66"/>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38" name="Freeform 42"/>
            <p:cNvSpPr>
              <a:spLocks noEditPoints="1"/>
            </p:cNvSpPr>
            <p:nvPr/>
          </p:nvSpPr>
          <p:spPr bwMode="auto">
            <a:xfrm>
              <a:off x="535" y="2233"/>
              <a:ext cx="64" cy="102"/>
            </a:xfrm>
            <a:custGeom>
              <a:avLst/>
              <a:gdLst>
                <a:gd name="T0" fmla="*/ 0 w 64"/>
                <a:gd name="T1" fmla="*/ 52 h 102"/>
                <a:gd name="T2" fmla="*/ 0 w 64"/>
                <a:gd name="T3" fmla="*/ 35 h 102"/>
                <a:gd name="T4" fmla="*/ 3 w 64"/>
                <a:gd name="T5" fmla="*/ 23 h 102"/>
                <a:gd name="T6" fmla="*/ 9 w 64"/>
                <a:gd name="T7" fmla="*/ 12 h 102"/>
                <a:gd name="T8" fmla="*/ 14 w 64"/>
                <a:gd name="T9" fmla="*/ 6 h 102"/>
                <a:gd name="T10" fmla="*/ 23 w 64"/>
                <a:gd name="T11" fmla="*/ 3 h 102"/>
                <a:gd name="T12" fmla="*/ 32 w 64"/>
                <a:gd name="T13" fmla="*/ 0 h 102"/>
                <a:gd name="T14" fmla="*/ 41 w 64"/>
                <a:gd name="T15" fmla="*/ 0 h 102"/>
                <a:gd name="T16" fmla="*/ 46 w 64"/>
                <a:gd name="T17" fmla="*/ 3 h 102"/>
                <a:gd name="T18" fmla="*/ 52 w 64"/>
                <a:gd name="T19" fmla="*/ 9 h 102"/>
                <a:gd name="T20" fmla="*/ 58 w 64"/>
                <a:gd name="T21" fmla="*/ 12 h 102"/>
                <a:gd name="T22" fmla="*/ 61 w 64"/>
                <a:gd name="T23" fmla="*/ 20 h 102"/>
                <a:gd name="T24" fmla="*/ 64 w 64"/>
                <a:gd name="T25" fmla="*/ 29 h 102"/>
                <a:gd name="T26" fmla="*/ 64 w 64"/>
                <a:gd name="T27" fmla="*/ 38 h 102"/>
                <a:gd name="T28" fmla="*/ 64 w 64"/>
                <a:gd name="T29" fmla="*/ 52 h 102"/>
                <a:gd name="T30" fmla="*/ 64 w 64"/>
                <a:gd name="T31" fmla="*/ 67 h 102"/>
                <a:gd name="T32" fmla="*/ 61 w 64"/>
                <a:gd name="T33" fmla="*/ 79 h 102"/>
                <a:gd name="T34" fmla="*/ 55 w 64"/>
                <a:gd name="T35" fmla="*/ 90 h 102"/>
                <a:gd name="T36" fmla="*/ 49 w 64"/>
                <a:gd name="T37" fmla="*/ 96 h 102"/>
                <a:gd name="T38" fmla="*/ 44 w 64"/>
                <a:gd name="T39" fmla="*/ 102 h 102"/>
                <a:gd name="T40" fmla="*/ 32 w 64"/>
                <a:gd name="T41" fmla="*/ 102 h 102"/>
                <a:gd name="T42" fmla="*/ 23 w 64"/>
                <a:gd name="T43" fmla="*/ 102 h 102"/>
                <a:gd name="T44" fmla="*/ 14 w 64"/>
                <a:gd name="T45" fmla="*/ 99 h 102"/>
                <a:gd name="T46" fmla="*/ 9 w 64"/>
                <a:gd name="T47" fmla="*/ 93 h 102"/>
                <a:gd name="T48" fmla="*/ 3 w 64"/>
                <a:gd name="T49" fmla="*/ 82 h 102"/>
                <a:gd name="T50" fmla="*/ 0 w 64"/>
                <a:gd name="T51" fmla="*/ 67 h 102"/>
                <a:gd name="T52" fmla="*/ 0 w 64"/>
                <a:gd name="T53" fmla="*/ 52 h 102"/>
                <a:gd name="T54" fmla="*/ 12 w 64"/>
                <a:gd name="T55" fmla="*/ 52 h 102"/>
                <a:gd name="T56" fmla="*/ 14 w 64"/>
                <a:gd name="T57" fmla="*/ 67 h 102"/>
                <a:gd name="T58" fmla="*/ 14 w 64"/>
                <a:gd name="T59" fmla="*/ 76 h 102"/>
                <a:gd name="T60" fmla="*/ 17 w 64"/>
                <a:gd name="T61" fmla="*/ 84 h 102"/>
                <a:gd name="T62" fmla="*/ 23 w 64"/>
                <a:gd name="T63" fmla="*/ 87 h 102"/>
                <a:gd name="T64" fmla="*/ 32 w 64"/>
                <a:gd name="T65" fmla="*/ 90 h 102"/>
                <a:gd name="T66" fmla="*/ 41 w 64"/>
                <a:gd name="T67" fmla="*/ 87 h 102"/>
                <a:gd name="T68" fmla="*/ 46 w 64"/>
                <a:gd name="T69" fmla="*/ 84 h 102"/>
                <a:gd name="T70" fmla="*/ 49 w 64"/>
                <a:gd name="T71" fmla="*/ 76 h 102"/>
                <a:gd name="T72" fmla="*/ 52 w 64"/>
                <a:gd name="T73" fmla="*/ 67 h 102"/>
                <a:gd name="T74" fmla="*/ 52 w 64"/>
                <a:gd name="T75" fmla="*/ 52 h 102"/>
                <a:gd name="T76" fmla="*/ 52 w 64"/>
                <a:gd name="T77" fmla="*/ 38 h 102"/>
                <a:gd name="T78" fmla="*/ 49 w 64"/>
                <a:gd name="T79" fmla="*/ 26 h 102"/>
                <a:gd name="T80" fmla="*/ 46 w 64"/>
                <a:gd name="T81" fmla="*/ 20 h 102"/>
                <a:gd name="T82" fmla="*/ 41 w 64"/>
                <a:gd name="T83" fmla="*/ 15 h 102"/>
                <a:gd name="T84" fmla="*/ 32 w 64"/>
                <a:gd name="T85" fmla="*/ 12 h 102"/>
                <a:gd name="T86" fmla="*/ 23 w 64"/>
                <a:gd name="T87" fmla="*/ 15 h 102"/>
                <a:gd name="T88" fmla="*/ 17 w 64"/>
                <a:gd name="T89" fmla="*/ 18 h 102"/>
                <a:gd name="T90" fmla="*/ 14 w 64"/>
                <a:gd name="T91" fmla="*/ 26 h 102"/>
                <a:gd name="T92" fmla="*/ 14 w 64"/>
                <a:gd name="T93" fmla="*/ 38 h 102"/>
                <a:gd name="T94" fmla="*/ 12 w 64"/>
                <a:gd name="T95" fmla="*/ 5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2"/>
                  </a:moveTo>
                  <a:lnTo>
                    <a:pt x="0" y="35"/>
                  </a:lnTo>
                  <a:lnTo>
                    <a:pt x="3" y="23"/>
                  </a:lnTo>
                  <a:lnTo>
                    <a:pt x="9" y="12"/>
                  </a:lnTo>
                  <a:lnTo>
                    <a:pt x="14" y="6"/>
                  </a:lnTo>
                  <a:lnTo>
                    <a:pt x="23" y="3"/>
                  </a:lnTo>
                  <a:lnTo>
                    <a:pt x="32" y="0"/>
                  </a:lnTo>
                  <a:lnTo>
                    <a:pt x="41" y="0"/>
                  </a:lnTo>
                  <a:lnTo>
                    <a:pt x="46" y="3"/>
                  </a:lnTo>
                  <a:lnTo>
                    <a:pt x="52" y="9"/>
                  </a:lnTo>
                  <a:lnTo>
                    <a:pt x="58" y="12"/>
                  </a:lnTo>
                  <a:lnTo>
                    <a:pt x="61" y="20"/>
                  </a:lnTo>
                  <a:lnTo>
                    <a:pt x="64" y="29"/>
                  </a:lnTo>
                  <a:lnTo>
                    <a:pt x="64" y="38"/>
                  </a:lnTo>
                  <a:lnTo>
                    <a:pt x="64" y="52"/>
                  </a:lnTo>
                  <a:lnTo>
                    <a:pt x="64" y="67"/>
                  </a:lnTo>
                  <a:lnTo>
                    <a:pt x="61" y="79"/>
                  </a:lnTo>
                  <a:lnTo>
                    <a:pt x="55" y="90"/>
                  </a:lnTo>
                  <a:lnTo>
                    <a:pt x="49" y="96"/>
                  </a:lnTo>
                  <a:lnTo>
                    <a:pt x="44" y="102"/>
                  </a:lnTo>
                  <a:lnTo>
                    <a:pt x="32" y="102"/>
                  </a:lnTo>
                  <a:lnTo>
                    <a:pt x="23" y="102"/>
                  </a:lnTo>
                  <a:lnTo>
                    <a:pt x="14" y="99"/>
                  </a:lnTo>
                  <a:lnTo>
                    <a:pt x="9" y="93"/>
                  </a:lnTo>
                  <a:lnTo>
                    <a:pt x="3" y="82"/>
                  </a:lnTo>
                  <a:lnTo>
                    <a:pt x="0" y="67"/>
                  </a:lnTo>
                  <a:lnTo>
                    <a:pt x="0" y="52"/>
                  </a:lnTo>
                  <a:close/>
                  <a:moveTo>
                    <a:pt x="12" y="52"/>
                  </a:moveTo>
                  <a:lnTo>
                    <a:pt x="14" y="67"/>
                  </a:lnTo>
                  <a:lnTo>
                    <a:pt x="14" y="76"/>
                  </a:lnTo>
                  <a:lnTo>
                    <a:pt x="17" y="84"/>
                  </a:lnTo>
                  <a:lnTo>
                    <a:pt x="23" y="87"/>
                  </a:lnTo>
                  <a:lnTo>
                    <a:pt x="32" y="90"/>
                  </a:lnTo>
                  <a:lnTo>
                    <a:pt x="41" y="87"/>
                  </a:lnTo>
                  <a:lnTo>
                    <a:pt x="46" y="84"/>
                  </a:lnTo>
                  <a:lnTo>
                    <a:pt x="49" y="76"/>
                  </a:lnTo>
                  <a:lnTo>
                    <a:pt x="52" y="67"/>
                  </a:lnTo>
                  <a:lnTo>
                    <a:pt x="52" y="52"/>
                  </a:lnTo>
                  <a:lnTo>
                    <a:pt x="52" y="38"/>
                  </a:lnTo>
                  <a:lnTo>
                    <a:pt x="49" y="26"/>
                  </a:lnTo>
                  <a:lnTo>
                    <a:pt x="46" y="20"/>
                  </a:lnTo>
                  <a:lnTo>
                    <a:pt x="41" y="15"/>
                  </a:lnTo>
                  <a:lnTo>
                    <a:pt x="32" y="12"/>
                  </a:lnTo>
                  <a:lnTo>
                    <a:pt x="23" y="15"/>
                  </a:lnTo>
                  <a:lnTo>
                    <a:pt x="17" y="18"/>
                  </a:lnTo>
                  <a:lnTo>
                    <a:pt x="14" y="26"/>
                  </a:lnTo>
                  <a:lnTo>
                    <a:pt x="14" y="38"/>
                  </a:lnTo>
                  <a:lnTo>
                    <a:pt x="12" y="52"/>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39" name="Freeform 43"/>
            <p:cNvSpPr>
              <a:spLocks noEditPoints="1"/>
            </p:cNvSpPr>
            <p:nvPr/>
          </p:nvSpPr>
          <p:spPr bwMode="auto">
            <a:xfrm>
              <a:off x="611" y="2233"/>
              <a:ext cx="67" cy="102"/>
            </a:xfrm>
            <a:custGeom>
              <a:avLst/>
              <a:gdLst>
                <a:gd name="T0" fmla="*/ 52 w 67"/>
                <a:gd name="T1" fmla="*/ 29 h 102"/>
                <a:gd name="T2" fmla="*/ 46 w 67"/>
                <a:gd name="T3" fmla="*/ 18 h 102"/>
                <a:gd name="T4" fmla="*/ 35 w 67"/>
                <a:gd name="T5" fmla="*/ 12 h 102"/>
                <a:gd name="T6" fmla="*/ 23 w 67"/>
                <a:gd name="T7" fmla="*/ 15 h 102"/>
                <a:gd name="T8" fmla="*/ 14 w 67"/>
                <a:gd name="T9" fmla="*/ 26 h 102"/>
                <a:gd name="T10" fmla="*/ 11 w 67"/>
                <a:gd name="T11" fmla="*/ 50 h 102"/>
                <a:gd name="T12" fmla="*/ 23 w 67"/>
                <a:gd name="T13" fmla="*/ 38 h 102"/>
                <a:gd name="T14" fmla="*/ 37 w 67"/>
                <a:gd name="T15" fmla="*/ 35 h 102"/>
                <a:gd name="T16" fmla="*/ 52 w 67"/>
                <a:gd name="T17" fmla="*/ 38 h 102"/>
                <a:gd name="T18" fmla="*/ 61 w 67"/>
                <a:gd name="T19" fmla="*/ 52 h 102"/>
                <a:gd name="T20" fmla="*/ 67 w 67"/>
                <a:gd name="T21" fmla="*/ 67 h 102"/>
                <a:gd name="T22" fmla="*/ 61 w 67"/>
                <a:gd name="T23" fmla="*/ 84 h 102"/>
                <a:gd name="T24" fmla="*/ 49 w 67"/>
                <a:gd name="T25" fmla="*/ 99 h 102"/>
                <a:gd name="T26" fmla="*/ 35 w 67"/>
                <a:gd name="T27" fmla="*/ 102 h 102"/>
                <a:gd name="T28" fmla="*/ 17 w 67"/>
                <a:gd name="T29" fmla="*/ 96 h 102"/>
                <a:gd name="T30" fmla="*/ 3 w 67"/>
                <a:gd name="T31" fmla="*/ 82 h 102"/>
                <a:gd name="T32" fmla="*/ 0 w 67"/>
                <a:gd name="T33" fmla="*/ 52 h 102"/>
                <a:gd name="T34" fmla="*/ 3 w 67"/>
                <a:gd name="T35" fmla="*/ 29 h 102"/>
                <a:gd name="T36" fmla="*/ 11 w 67"/>
                <a:gd name="T37" fmla="*/ 12 h 102"/>
                <a:gd name="T38" fmla="*/ 26 w 67"/>
                <a:gd name="T39" fmla="*/ 3 h 102"/>
                <a:gd name="T40" fmla="*/ 46 w 67"/>
                <a:gd name="T41" fmla="*/ 3 h 102"/>
                <a:gd name="T42" fmla="*/ 61 w 67"/>
                <a:gd name="T43" fmla="*/ 15 h 102"/>
                <a:gd name="T44" fmla="*/ 11 w 67"/>
                <a:gd name="T45" fmla="*/ 67 h 102"/>
                <a:gd name="T46" fmla="*/ 14 w 67"/>
                <a:gd name="T47" fmla="*/ 79 h 102"/>
                <a:gd name="T48" fmla="*/ 23 w 67"/>
                <a:gd name="T49" fmla="*/ 87 h 102"/>
                <a:gd name="T50" fmla="*/ 35 w 67"/>
                <a:gd name="T51" fmla="*/ 90 h 102"/>
                <a:gd name="T52" fmla="*/ 46 w 67"/>
                <a:gd name="T53" fmla="*/ 84 h 102"/>
                <a:gd name="T54" fmla="*/ 52 w 67"/>
                <a:gd name="T55" fmla="*/ 67 h 102"/>
                <a:gd name="T56" fmla="*/ 46 w 67"/>
                <a:gd name="T57" fmla="*/ 52 h 102"/>
                <a:gd name="T58" fmla="*/ 32 w 67"/>
                <a:gd name="T59" fmla="*/ 47 h 102"/>
                <a:gd name="T60" fmla="*/ 17 w 67"/>
                <a:gd name="T61" fmla="*/ 52 h 102"/>
                <a:gd name="T62" fmla="*/ 11 w 67"/>
                <a:gd name="T63" fmla="*/ 67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2"/>
                <a:gd name="T98" fmla="*/ 67 w 67"/>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2">
                  <a:moveTo>
                    <a:pt x="64" y="26"/>
                  </a:moveTo>
                  <a:lnTo>
                    <a:pt x="52" y="29"/>
                  </a:lnTo>
                  <a:lnTo>
                    <a:pt x="49" y="20"/>
                  </a:lnTo>
                  <a:lnTo>
                    <a:pt x="46" y="18"/>
                  </a:lnTo>
                  <a:lnTo>
                    <a:pt x="40" y="15"/>
                  </a:lnTo>
                  <a:lnTo>
                    <a:pt x="35" y="12"/>
                  </a:lnTo>
                  <a:lnTo>
                    <a:pt x="29" y="12"/>
                  </a:lnTo>
                  <a:lnTo>
                    <a:pt x="23" y="15"/>
                  </a:lnTo>
                  <a:lnTo>
                    <a:pt x="20" y="20"/>
                  </a:lnTo>
                  <a:lnTo>
                    <a:pt x="14" y="26"/>
                  </a:lnTo>
                  <a:lnTo>
                    <a:pt x="14" y="35"/>
                  </a:lnTo>
                  <a:lnTo>
                    <a:pt x="11" y="50"/>
                  </a:lnTo>
                  <a:lnTo>
                    <a:pt x="17" y="44"/>
                  </a:lnTo>
                  <a:lnTo>
                    <a:pt x="23" y="38"/>
                  </a:lnTo>
                  <a:lnTo>
                    <a:pt x="29" y="35"/>
                  </a:lnTo>
                  <a:lnTo>
                    <a:pt x="37" y="35"/>
                  </a:lnTo>
                  <a:lnTo>
                    <a:pt x="43" y="35"/>
                  </a:lnTo>
                  <a:lnTo>
                    <a:pt x="52" y="38"/>
                  </a:lnTo>
                  <a:lnTo>
                    <a:pt x="58" y="44"/>
                  </a:lnTo>
                  <a:lnTo>
                    <a:pt x="61" y="52"/>
                  </a:lnTo>
                  <a:lnTo>
                    <a:pt x="64" y="58"/>
                  </a:lnTo>
                  <a:lnTo>
                    <a:pt x="67" y="67"/>
                  </a:lnTo>
                  <a:lnTo>
                    <a:pt x="64" y="76"/>
                  </a:lnTo>
                  <a:lnTo>
                    <a:pt x="61" y="84"/>
                  </a:lnTo>
                  <a:lnTo>
                    <a:pt x="58" y="93"/>
                  </a:lnTo>
                  <a:lnTo>
                    <a:pt x="49" y="99"/>
                  </a:lnTo>
                  <a:lnTo>
                    <a:pt x="43" y="102"/>
                  </a:lnTo>
                  <a:lnTo>
                    <a:pt x="35" y="102"/>
                  </a:lnTo>
                  <a:lnTo>
                    <a:pt x="26" y="102"/>
                  </a:lnTo>
                  <a:lnTo>
                    <a:pt x="17" y="96"/>
                  </a:lnTo>
                  <a:lnTo>
                    <a:pt x="8" y="90"/>
                  </a:lnTo>
                  <a:lnTo>
                    <a:pt x="3" y="82"/>
                  </a:lnTo>
                  <a:lnTo>
                    <a:pt x="0" y="70"/>
                  </a:lnTo>
                  <a:lnTo>
                    <a:pt x="0" y="52"/>
                  </a:lnTo>
                  <a:lnTo>
                    <a:pt x="0" y="41"/>
                  </a:lnTo>
                  <a:lnTo>
                    <a:pt x="3" y="29"/>
                  </a:lnTo>
                  <a:lnTo>
                    <a:pt x="5" y="20"/>
                  </a:lnTo>
                  <a:lnTo>
                    <a:pt x="11" y="12"/>
                  </a:lnTo>
                  <a:lnTo>
                    <a:pt x="17" y="6"/>
                  </a:lnTo>
                  <a:lnTo>
                    <a:pt x="26" y="3"/>
                  </a:lnTo>
                  <a:lnTo>
                    <a:pt x="35" y="0"/>
                  </a:lnTo>
                  <a:lnTo>
                    <a:pt x="46" y="3"/>
                  </a:lnTo>
                  <a:lnTo>
                    <a:pt x="55" y="6"/>
                  </a:lnTo>
                  <a:lnTo>
                    <a:pt x="61" y="15"/>
                  </a:lnTo>
                  <a:lnTo>
                    <a:pt x="64" y="26"/>
                  </a:lnTo>
                  <a:close/>
                  <a:moveTo>
                    <a:pt x="11" y="67"/>
                  </a:moveTo>
                  <a:lnTo>
                    <a:pt x="14" y="73"/>
                  </a:lnTo>
                  <a:lnTo>
                    <a:pt x="14" y="79"/>
                  </a:lnTo>
                  <a:lnTo>
                    <a:pt x="17" y="84"/>
                  </a:lnTo>
                  <a:lnTo>
                    <a:pt x="23" y="87"/>
                  </a:lnTo>
                  <a:lnTo>
                    <a:pt x="29" y="90"/>
                  </a:lnTo>
                  <a:lnTo>
                    <a:pt x="35" y="90"/>
                  </a:lnTo>
                  <a:lnTo>
                    <a:pt x="40" y="90"/>
                  </a:lnTo>
                  <a:lnTo>
                    <a:pt x="46" y="84"/>
                  </a:lnTo>
                  <a:lnTo>
                    <a:pt x="52" y="79"/>
                  </a:lnTo>
                  <a:lnTo>
                    <a:pt x="52" y="67"/>
                  </a:lnTo>
                  <a:lnTo>
                    <a:pt x="52" y="58"/>
                  </a:lnTo>
                  <a:lnTo>
                    <a:pt x="46" y="52"/>
                  </a:lnTo>
                  <a:lnTo>
                    <a:pt x="40" y="50"/>
                  </a:lnTo>
                  <a:lnTo>
                    <a:pt x="32" y="47"/>
                  </a:lnTo>
                  <a:lnTo>
                    <a:pt x="26" y="50"/>
                  </a:lnTo>
                  <a:lnTo>
                    <a:pt x="17" y="52"/>
                  </a:lnTo>
                  <a:lnTo>
                    <a:pt x="14" y="58"/>
                  </a:lnTo>
                  <a:lnTo>
                    <a:pt x="11"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40" name="Line 44"/>
            <p:cNvSpPr>
              <a:spLocks noChangeShapeType="1"/>
            </p:cNvSpPr>
            <p:nvPr/>
          </p:nvSpPr>
          <p:spPr bwMode="auto">
            <a:xfrm>
              <a:off x="768" y="2288"/>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41" name="Line 45"/>
            <p:cNvSpPr>
              <a:spLocks noChangeShapeType="1"/>
            </p:cNvSpPr>
            <p:nvPr/>
          </p:nvSpPr>
          <p:spPr bwMode="auto">
            <a:xfrm flipH="1">
              <a:off x="4027" y="2288"/>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42" name="Line 46"/>
            <p:cNvSpPr>
              <a:spLocks noChangeShapeType="1"/>
            </p:cNvSpPr>
            <p:nvPr/>
          </p:nvSpPr>
          <p:spPr bwMode="auto">
            <a:xfrm>
              <a:off x="768" y="215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43" name="Line 47"/>
            <p:cNvSpPr>
              <a:spLocks noChangeShapeType="1"/>
            </p:cNvSpPr>
            <p:nvPr/>
          </p:nvSpPr>
          <p:spPr bwMode="auto">
            <a:xfrm flipH="1">
              <a:off x="4027" y="215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44" name="Freeform 48"/>
            <p:cNvSpPr>
              <a:spLocks noEditPoints="1"/>
            </p:cNvSpPr>
            <p:nvPr/>
          </p:nvSpPr>
          <p:spPr bwMode="auto">
            <a:xfrm>
              <a:off x="293" y="2099"/>
              <a:ext cx="70" cy="99"/>
            </a:xfrm>
            <a:custGeom>
              <a:avLst/>
              <a:gdLst>
                <a:gd name="T0" fmla="*/ 47 w 70"/>
                <a:gd name="T1" fmla="*/ 99 h 99"/>
                <a:gd name="T2" fmla="*/ 47 w 70"/>
                <a:gd name="T3" fmla="*/ 76 h 99"/>
                <a:gd name="T4" fmla="*/ 0 w 70"/>
                <a:gd name="T5" fmla="*/ 76 h 99"/>
                <a:gd name="T6" fmla="*/ 0 w 70"/>
                <a:gd name="T7" fmla="*/ 61 h 99"/>
                <a:gd name="T8" fmla="*/ 50 w 70"/>
                <a:gd name="T9" fmla="*/ 0 h 99"/>
                <a:gd name="T10" fmla="*/ 59 w 70"/>
                <a:gd name="T11" fmla="*/ 0 h 99"/>
                <a:gd name="T12" fmla="*/ 59 w 70"/>
                <a:gd name="T13" fmla="*/ 61 h 99"/>
                <a:gd name="T14" fmla="*/ 70 w 70"/>
                <a:gd name="T15" fmla="*/ 61 h 99"/>
                <a:gd name="T16" fmla="*/ 70 w 70"/>
                <a:gd name="T17" fmla="*/ 76 h 99"/>
                <a:gd name="T18" fmla="*/ 59 w 70"/>
                <a:gd name="T19" fmla="*/ 76 h 99"/>
                <a:gd name="T20" fmla="*/ 59 w 70"/>
                <a:gd name="T21" fmla="*/ 99 h 99"/>
                <a:gd name="T22" fmla="*/ 47 w 70"/>
                <a:gd name="T23" fmla="*/ 99 h 99"/>
                <a:gd name="T24" fmla="*/ 47 w 70"/>
                <a:gd name="T25" fmla="*/ 61 h 99"/>
                <a:gd name="T26" fmla="*/ 47 w 70"/>
                <a:gd name="T27" fmla="*/ 23 h 99"/>
                <a:gd name="T28" fmla="*/ 18 w 70"/>
                <a:gd name="T29" fmla="*/ 61 h 99"/>
                <a:gd name="T30" fmla="*/ 47 w 70"/>
                <a:gd name="T31" fmla="*/ 61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0"/>
                <a:gd name="T49" fmla="*/ 0 h 99"/>
                <a:gd name="T50" fmla="*/ 70 w 70"/>
                <a:gd name="T51" fmla="*/ 99 h 9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0" h="99">
                  <a:moveTo>
                    <a:pt x="47" y="99"/>
                  </a:moveTo>
                  <a:lnTo>
                    <a:pt x="47" y="76"/>
                  </a:lnTo>
                  <a:lnTo>
                    <a:pt x="0" y="76"/>
                  </a:lnTo>
                  <a:lnTo>
                    <a:pt x="0" y="61"/>
                  </a:lnTo>
                  <a:lnTo>
                    <a:pt x="50" y="0"/>
                  </a:lnTo>
                  <a:lnTo>
                    <a:pt x="59" y="0"/>
                  </a:lnTo>
                  <a:lnTo>
                    <a:pt x="59" y="61"/>
                  </a:lnTo>
                  <a:lnTo>
                    <a:pt x="70" y="61"/>
                  </a:lnTo>
                  <a:lnTo>
                    <a:pt x="70" y="76"/>
                  </a:lnTo>
                  <a:lnTo>
                    <a:pt x="59" y="76"/>
                  </a:lnTo>
                  <a:lnTo>
                    <a:pt x="59" y="99"/>
                  </a:lnTo>
                  <a:lnTo>
                    <a:pt x="47" y="99"/>
                  </a:lnTo>
                  <a:close/>
                  <a:moveTo>
                    <a:pt x="47" y="61"/>
                  </a:moveTo>
                  <a:lnTo>
                    <a:pt x="47" y="23"/>
                  </a:lnTo>
                  <a:lnTo>
                    <a:pt x="18" y="61"/>
                  </a:lnTo>
                  <a:lnTo>
                    <a:pt x="47" y="61"/>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45" name="Freeform 49"/>
            <p:cNvSpPr>
              <a:spLocks noEditPoints="1"/>
            </p:cNvSpPr>
            <p:nvPr/>
          </p:nvSpPr>
          <p:spPr bwMode="auto">
            <a:xfrm>
              <a:off x="375" y="2122"/>
              <a:ext cx="67" cy="76"/>
            </a:xfrm>
            <a:custGeom>
              <a:avLst/>
              <a:gdLst>
                <a:gd name="T0" fmla="*/ 52 w 67"/>
                <a:gd name="T1" fmla="*/ 53 h 76"/>
                <a:gd name="T2" fmla="*/ 67 w 67"/>
                <a:gd name="T3" fmla="*/ 56 h 76"/>
                <a:gd name="T4" fmla="*/ 61 w 67"/>
                <a:gd name="T5" fmla="*/ 64 h 76"/>
                <a:gd name="T6" fmla="*/ 55 w 67"/>
                <a:gd name="T7" fmla="*/ 70 h 76"/>
                <a:gd name="T8" fmla="*/ 46 w 67"/>
                <a:gd name="T9" fmla="*/ 76 h 76"/>
                <a:gd name="T10" fmla="*/ 35 w 67"/>
                <a:gd name="T11" fmla="*/ 76 h 76"/>
                <a:gd name="T12" fmla="*/ 23 w 67"/>
                <a:gd name="T13" fmla="*/ 76 h 76"/>
                <a:gd name="T14" fmla="*/ 14 w 67"/>
                <a:gd name="T15" fmla="*/ 73 h 76"/>
                <a:gd name="T16" fmla="*/ 9 w 67"/>
                <a:gd name="T17" fmla="*/ 67 h 76"/>
                <a:gd name="T18" fmla="*/ 3 w 67"/>
                <a:gd name="T19" fmla="*/ 59 h 76"/>
                <a:gd name="T20" fmla="*/ 0 w 67"/>
                <a:gd name="T21" fmla="*/ 50 h 76"/>
                <a:gd name="T22" fmla="*/ 0 w 67"/>
                <a:gd name="T23" fmla="*/ 38 h 76"/>
                <a:gd name="T24" fmla="*/ 0 w 67"/>
                <a:gd name="T25" fmla="*/ 27 h 76"/>
                <a:gd name="T26" fmla="*/ 3 w 67"/>
                <a:gd name="T27" fmla="*/ 18 h 76"/>
                <a:gd name="T28" fmla="*/ 9 w 67"/>
                <a:gd name="T29" fmla="*/ 12 h 76"/>
                <a:gd name="T30" fmla="*/ 14 w 67"/>
                <a:gd name="T31" fmla="*/ 6 h 76"/>
                <a:gd name="T32" fmla="*/ 23 w 67"/>
                <a:gd name="T33" fmla="*/ 0 h 76"/>
                <a:gd name="T34" fmla="*/ 32 w 67"/>
                <a:gd name="T35" fmla="*/ 0 h 76"/>
                <a:gd name="T36" fmla="*/ 44 w 67"/>
                <a:gd name="T37" fmla="*/ 0 h 76"/>
                <a:gd name="T38" fmla="*/ 49 w 67"/>
                <a:gd name="T39" fmla="*/ 6 h 76"/>
                <a:gd name="T40" fmla="*/ 58 w 67"/>
                <a:gd name="T41" fmla="*/ 9 h 76"/>
                <a:gd name="T42" fmla="*/ 61 w 67"/>
                <a:gd name="T43" fmla="*/ 18 h 76"/>
                <a:gd name="T44" fmla="*/ 64 w 67"/>
                <a:gd name="T45" fmla="*/ 27 h 76"/>
                <a:gd name="T46" fmla="*/ 67 w 67"/>
                <a:gd name="T47" fmla="*/ 38 h 76"/>
                <a:gd name="T48" fmla="*/ 67 w 67"/>
                <a:gd name="T49" fmla="*/ 38 h 76"/>
                <a:gd name="T50" fmla="*/ 67 w 67"/>
                <a:gd name="T51" fmla="*/ 41 h 76"/>
                <a:gd name="T52" fmla="*/ 11 w 67"/>
                <a:gd name="T53" fmla="*/ 41 h 76"/>
                <a:gd name="T54" fmla="*/ 14 w 67"/>
                <a:gd name="T55" fmla="*/ 53 h 76"/>
                <a:gd name="T56" fmla="*/ 20 w 67"/>
                <a:gd name="T57" fmla="*/ 59 h 76"/>
                <a:gd name="T58" fmla="*/ 26 w 67"/>
                <a:gd name="T59" fmla="*/ 64 h 76"/>
                <a:gd name="T60" fmla="*/ 35 w 67"/>
                <a:gd name="T61" fmla="*/ 64 h 76"/>
                <a:gd name="T62" fmla="*/ 41 w 67"/>
                <a:gd name="T63" fmla="*/ 64 h 76"/>
                <a:gd name="T64" fmla="*/ 46 w 67"/>
                <a:gd name="T65" fmla="*/ 62 h 76"/>
                <a:gd name="T66" fmla="*/ 49 w 67"/>
                <a:gd name="T67" fmla="*/ 59 h 76"/>
                <a:gd name="T68" fmla="*/ 52 w 67"/>
                <a:gd name="T69" fmla="*/ 53 h 76"/>
                <a:gd name="T70" fmla="*/ 11 w 67"/>
                <a:gd name="T71" fmla="*/ 30 h 76"/>
                <a:gd name="T72" fmla="*/ 52 w 67"/>
                <a:gd name="T73" fmla="*/ 30 h 76"/>
                <a:gd name="T74" fmla="*/ 52 w 67"/>
                <a:gd name="T75" fmla="*/ 24 h 76"/>
                <a:gd name="T76" fmla="*/ 49 w 67"/>
                <a:gd name="T77" fmla="*/ 18 h 76"/>
                <a:gd name="T78" fmla="*/ 41 w 67"/>
                <a:gd name="T79" fmla="*/ 15 h 76"/>
                <a:gd name="T80" fmla="*/ 32 w 67"/>
                <a:gd name="T81" fmla="*/ 12 h 76"/>
                <a:gd name="T82" fmla="*/ 26 w 67"/>
                <a:gd name="T83" fmla="*/ 15 h 76"/>
                <a:gd name="T84" fmla="*/ 20 w 67"/>
                <a:gd name="T85" fmla="*/ 18 h 76"/>
                <a:gd name="T86" fmla="*/ 14 w 67"/>
                <a:gd name="T87" fmla="*/ 24 h 76"/>
                <a:gd name="T88" fmla="*/ 11 w 67"/>
                <a:gd name="T89" fmla="*/ 30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6"/>
                <a:gd name="T137" fmla="*/ 67 w 67"/>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6">
                  <a:moveTo>
                    <a:pt x="52" y="53"/>
                  </a:moveTo>
                  <a:lnTo>
                    <a:pt x="67" y="56"/>
                  </a:lnTo>
                  <a:lnTo>
                    <a:pt x="61" y="64"/>
                  </a:lnTo>
                  <a:lnTo>
                    <a:pt x="55" y="70"/>
                  </a:lnTo>
                  <a:lnTo>
                    <a:pt x="46" y="76"/>
                  </a:lnTo>
                  <a:lnTo>
                    <a:pt x="35" y="76"/>
                  </a:lnTo>
                  <a:lnTo>
                    <a:pt x="23" y="76"/>
                  </a:lnTo>
                  <a:lnTo>
                    <a:pt x="14" y="73"/>
                  </a:lnTo>
                  <a:lnTo>
                    <a:pt x="9" y="67"/>
                  </a:lnTo>
                  <a:lnTo>
                    <a:pt x="3" y="59"/>
                  </a:lnTo>
                  <a:lnTo>
                    <a:pt x="0" y="50"/>
                  </a:lnTo>
                  <a:lnTo>
                    <a:pt x="0" y="38"/>
                  </a:lnTo>
                  <a:lnTo>
                    <a:pt x="0" y="27"/>
                  </a:lnTo>
                  <a:lnTo>
                    <a:pt x="3" y="18"/>
                  </a:lnTo>
                  <a:lnTo>
                    <a:pt x="9" y="12"/>
                  </a:lnTo>
                  <a:lnTo>
                    <a:pt x="14" y="6"/>
                  </a:lnTo>
                  <a:lnTo>
                    <a:pt x="23" y="0"/>
                  </a:lnTo>
                  <a:lnTo>
                    <a:pt x="32" y="0"/>
                  </a:lnTo>
                  <a:lnTo>
                    <a:pt x="44" y="0"/>
                  </a:lnTo>
                  <a:lnTo>
                    <a:pt x="49" y="6"/>
                  </a:lnTo>
                  <a:lnTo>
                    <a:pt x="58" y="9"/>
                  </a:lnTo>
                  <a:lnTo>
                    <a:pt x="61" y="18"/>
                  </a:lnTo>
                  <a:lnTo>
                    <a:pt x="64" y="27"/>
                  </a:lnTo>
                  <a:lnTo>
                    <a:pt x="67" y="38"/>
                  </a:lnTo>
                  <a:lnTo>
                    <a:pt x="67" y="41"/>
                  </a:lnTo>
                  <a:lnTo>
                    <a:pt x="11" y="41"/>
                  </a:lnTo>
                  <a:lnTo>
                    <a:pt x="14" y="53"/>
                  </a:lnTo>
                  <a:lnTo>
                    <a:pt x="20" y="59"/>
                  </a:lnTo>
                  <a:lnTo>
                    <a:pt x="26" y="64"/>
                  </a:lnTo>
                  <a:lnTo>
                    <a:pt x="35" y="64"/>
                  </a:lnTo>
                  <a:lnTo>
                    <a:pt x="41" y="64"/>
                  </a:lnTo>
                  <a:lnTo>
                    <a:pt x="46" y="62"/>
                  </a:lnTo>
                  <a:lnTo>
                    <a:pt x="49" y="59"/>
                  </a:lnTo>
                  <a:lnTo>
                    <a:pt x="52" y="53"/>
                  </a:lnTo>
                  <a:close/>
                  <a:moveTo>
                    <a:pt x="11" y="30"/>
                  </a:moveTo>
                  <a:lnTo>
                    <a:pt x="52" y="30"/>
                  </a:lnTo>
                  <a:lnTo>
                    <a:pt x="52" y="24"/>
                  </a:lnTo>
                  <a:lnTo>
                    <a:pt x="49" y="18"/>
                  </a:lnTo>
                  <a:lnTo>
                    <a:pt x="41" y="15"/>
                  </a:lnTo>
                  <a:lnTo>
                    <a:pt x="32" y="12"/>
                  </a:lnTo>
                  <a:lnTo>
                    <a:pt x="26" y="15"/>
                  </a:lnTo>
                  <a:lnTo>
                    <a:pt x="20" y="18"/>
                  </a:lnTo>
                  <a:lnTo>
                    <a:pt x="14" y="24"/>
                  </a:lnTo>
                  <a:lnTo>
                    <a:pt x="11" y="3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46" name="Freeform 50"/>
            <p:cNvSpPr>
              <a:spLocks/>
            </p:cNvSpPr>
            <p:nvPr/>
          </p:nvSpPr>
          <p:spPr bwMode="auto">
            <a:xfrm>
              <a:off x="453" y="2114"/>
              <a:ext cx="67" cy="67"/>
            </a:xfrm>
            <a:custGeom>
              <a:avLst/>
              <a:gdLst>
                <a:gd name="T0" fmla="*/ 30 w 67"/>
                <a:gd name="T1" fmla="*/ 67 h 67"/>
                <a:gd name="T2" fmla="*/ 30 w 67"/>
                <a:gd name="T3" fmla="*/ 40 h 67"/>
                <a:gd name="T4" fmla="*/ 0 w 67"/>
                <a:gd name="T5" fmla="*/ 40 h 67"/>
                <a:gd name="T6" fmla="*/ 0 w 67"/>
                <a:gd name="T7" fmla="*/ 29 h 67"/>
                <a:gd name="T8" fmla="*/ 30 w 67"/>
                <a:gd name="T9" fmla="*/ 29 h 67"/>
                <a:gd name="T10" fmla="*/ 30 w 67"/>
                <a:gd name="T11" fmla="*/ 0 h 67"/>
                <a:gd name="T12" fmla="*/ 41 w 67"/>
                <a:gd name="T13" fmla="*/ 0 h 67"/>
                <a:gd name="T14" fmla="*/ 41 w 67"/>
                <a:gd name="T15" fmla="*/ 29 h 67"/>
                <a:gd name="T16" fmla="*/ 67 w 67"/>
                <a:gd name="T17" fmla="*/ 29 h 67"/>
                <a:gd name="T18" fmla="*/ 67 w 67"/>
                <a:gd name="T19" fmla="*/ 40 h 67"/>
                <a:gd name="T20" fmla="*/ 41 w 67"/>
                <a:gd name="T21" fmla="*/ 40 h 67"/>
                <a:gd name="T22" fmla="*/ 41 w 67"/>
                <a:gd name="T23" fmla="*/ 67 h 67"/>
                <a:gd name="T24" fmla="*/ 30 w 67"/>
                <a:gd name="T25" fmla="*/ 67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7"/>
                <a:gd name="T41" fmla="*/ 67 w 67"/>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7">
                  <a:moveTo>
                    <a:pt x="30" y="67"/>
                  </a:moveTo>
                  <a:lnTo>
                    <a:pt x="30" y="40"/>
                  </a:lnTo>
                  <a:lnTo>
                    <a:pt x="0" y="40"/>
                  </a:lnTo>
                  <a:lnTo>
                    <a:pt x="0" y="29"/>
                  </a:lnTo>
                  <a:lnTo>
                    <a:pt x="30" y="29"/>
                  </a:lnTo>
                  <a:lnTo>
                    <a:pt x="30" y="0"/>
                  </a:lnTo>
                  <a:lnTo>
                    <a:pt x="41" y="0"/>
                  </a:lnTo>
                  <a:lnTo>
                    <a:pt x="41" y="29"/>
                  </a:lnTo>
                  <a:lnTo>
                    <a:pt x="67" y="29"/>
                  </a:lnTo>
                  <a:lnTo>
                    <a:pt x="67" y="40"/>
                  </a:lnTo>
                  <a:lnTo>
                    <a:pt x="41" y="40"/>
                  </a:lnTo>
                  <a:lnTo>
                    <a:pt x="41" y="67"/>
                  </a:lnTo>
                  <a:lnTo>
                    <a:pt x="30"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47" name="Freeform 51"/>
            <p:cNvSpPr>
              <a:spLocks noEditPoints="1"/>
            </p:cNvSpPr>
            <p:nvPr/>
          </p:nvSpPr>
          <p:spPr bwMode="auto">
            <a:xfrm>
              <a:off x="535" y="2096"/>
              <a:ext cx="64" cy="102"/>
            </a:xfrm>
            <a:custGeom>
              <a:avLst/>
              <a:gdLst>
                <a:gd name="T0" fmla="*/ 0 w 64"/>
                <a:gd name="T1" fmla="*/ 53 h 102"/>
                <a:gd name="T2" fmla="*/ 0 w 64"/>
                <a:gd name="T3" fmla="*/ 35 h 102"/>
                <a:gd name="T4" fmla="*/ 3 w 64"/>
                <a:gd name="T5" fmla="*/ 24 h 102"/>
                <a:gd name="T6" fmla="*/ 9 w 64"/>
                <a:gd name="T7" fmla="*/ 12 h 102"/>
                <a:gd name="T8" fmla="*/ 14 w 64"/>
                <a:gd name="T9" fmla="*/ 6 h 102"/>
                <a:gd name="T10" fmla="*/ 23 w 64"/>
                <a:gd name="T11" fmla="*/ 3 h 102"/>
                <a:gd name="T12" fmla="*/ 32 w 64"/>
                <a:gd name="T13" fmla="*/ 0 h 102"/>
                <a:gd name="T14" fmla="*/ 41 w 64"/>
                <a:gd name="T15" fmla="*/ 0 h 102"/>
                <a:gd name="T16" fmla="*/ 46 w 64"/>
                <a:gd name="T17" fmla="*/ 3 h 102"/>
                <a:gd name="T18" fmla="*/ 52 w 64"/>
                <a:gd name="T19" fmla="*/ 9 h 102"/>
                <a:gd name="T20" fmla="*/ 58 w 64"/>
                <a:gd name="T21" fmla="*/ 12 h 102"/>
                <a:gd name="T22" fmla="*/ 61 w 64"/>
                <a:gd name="T23" fmla="*/ 21 h 102"/>
                <a:gd name="T24" fmla="*/ 64 w 64"/>
                <a:gd name="T25" fmla="*/ 29 h 102"/>
                <a:gd name="T26" fmla="*/ 64 w 64"/>
                <a:gd name="T27" fmla="*/ 38 h 102"/>
                <a:gd name="T28" fmla="*/ 64 w 64"/>
                <a:gd name="T29" fmla="*/ 53 h 102"/>
                <a:gd name="T30" fmla="*/ 64 w 64"/>
                <a:gd name="T31" fmla="*/ 67 h 102"/>
                <a:gd name="T32" fmla="*/ 61 w 64"/>
                <a:gd name="T33" fmla="*/ 79 h 102"/>
                <a:gd name="T34" fmla="*/ 55 w 64"/>
                <a:gd name="T35" fmla="*/ 90 h 102"/>
                <a:gd name="T36" fmla="*/ 49 w 64"/>
                <a:gd name="T37" fmla="*/ 96 h 102"/>
                <a:gd name="T38" fmla="*/ 44 w 64"/>
                <a:gd name="T39" fmla="*/ 102 h 102"/>
                <a:gd name="T40" fmla="*/ 32 w 64"/>
                <a:gd name="T41" fmla="*/ 102 h 102"/>
                <a:gd name="T42" fmla="*/ 23 w 64"/>
                <a:gd name="T43" fmla="*/ 102 h 102"/>
                <a:gd name="T44" fmla="*/ 14 w 64"/>
                <a:gd name="T45" fmla="*/ 99 h 102"/>
                <a:gd name="T46" fmla="*/ 9 w 64"/>
                <a:gd name="T47" fmla="*/ 93 h 102"/>
                <a:gd name="T48" fmla="*/ 3 w 64"/>
                <a:gd name="T49" fmla="*/ 82 h 102"/>
                <a:gd name="T50" fmla="*/ 0 w 64"/>
                <a:gd name="T51" fmla="*/ 67 h 102"/>
                <a:gd name="T52" fmla="*/ 0 w 64"/>
                <a:gd name="T53" fmla="*/ 53 h 102"/>
                <a:gd name="T54" fmla="*/ 12 w 64"/>
                <a:gd name="T55" fmla="*/ 53 h 102"/>
                <a:gd name="T56" fmla="*/ 14 w 64"/>
                <a:gd name="T57" fmla="*/ 67 h 102"/>
                <a:gd name="T58" fmla="*/ 14 w 64"/>
                <a:gd name="T59" fmla="*/ 76 h 102"/>
                <a:gd name="T60" fmla="*/ 17 w 64"/>
                <a:gd name="T61" fmla="*/ 85 h 102"/>
                <a:gd name="T62" fmla="*/ 23 w 64"/>
                <a:gd name="T63" fmla="*/ 88 h 102"/>
                <a:gd name="T64" fmla="*/ 32 w 64"/>
                <a:gd name="T65" fmla="*/ 90 h 102"/>
                <a:gd name="T66" fmla="*/ 41 w 64"/>
                <a:gd name="T67" fmla="*/ 88 h 102"/>
                <a:gd name="T68" fmla="*/ 46 w 64"/>
                <a:gd name="T69" fmla="*/ 85 h 102"/>
                <a:gd name="T70" fmla="*/ 49 w 64"/>
                <a:gd name="T71" fmla="*/ 76 h 102"/>
                <a:gd name="T72" fmla="*/ 52 w 64"/>
                <a:gd name="T73" fmla="*/ 67 h 102"/>
                <a:gd name="T74" fmla="*/ 52 w 64"/>
                <a:gd name="T75" fmla="*/ 53 h 102"/>
                <a:gd name="T76" fmla="*/ 52 w 64"/>
                <a:gd name="T77" fmla="*/ 38 h 102"/>
                <a:gd name="T78" fmla="*/ 49 w 64"/>
                <a:gd name="T79" fmla="*/ 26 h 102"/>
                <a:gd name="T80" fmla="*/ 46 w 64"/>
                <a:gd name="T81" fmla="*/ 21 h 102"/>
                <a:gd name="T82" fmla="*/ 41 w 64"/>
                <a:gd name="T83" fmla="*/ 15 h 102"/>
                <a:gd name="T84" fmla="*/ 32 w 64"/>
                <a:gd name="T85" fmla="*/ 12 h 102"/>
                <a:gd name="T86" fmla="*/ 23 w 64"/>
                <a:gd name="T87" fmla="*/ 15 h 102"/>
                <a:gd name="T88" fmla="*/ 17 w 64"/>
                <a:gd name="T89" fmla="*/ 18 h 102"/>
                <a:gd name="T90" fmla="*/ 14 w 64"/>
                <a:gd name="T91" fmla="*/ 26 h 102"/>
                <a:gd name="T92" fmla="*/ 14 w 64"/>
                <a:gd name="T93" fmla="*/ 38 h 102"/>
                <a:gd name="T94" fmla="*/ 12 w 64"/>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3"/>
                  </a:moveTo>
                  <a:lnTo>
                    <a:pt x="0" y="35"/>
                  </a:lnTo>
                  <a:lnTo>
                    <a:pt x="3" y="24"/>
                  </a:lnTo>
                  <a:lnTo>
                    <a:pt x="9" y="12"/>
                  </a:lnTo>
                  <a:lnTo>
                    <a:pt x="14" y="6"/>
                  </a:lnTo>
                  <a:lnTo>
                    <a:pt x="23" y="3"/>
                  </a:lnTo>
                  <a:lnTo>
                    <a:pt x="32" y="0"/>
                  </a:lnTo>
                  <a:lnTo>
                    <a:pt x="41" y="0"/>
                  </a:lnTo>
                  <a:lnTo>
                    <a:pt x="46" y="3"/>
                  </a:lnTo>
                  <a:lnTo>
                    <a:pt x="52" y="9"/>
                  </a:lnTo>
                  <a:lnTo>
                    <a:pt x="58" y="12"/>
                  </a:lnTo>
                  <a:lnTo>
                    <a:pt x="61" y="21"/>
                  </a:lnTo>
                  <a:lnTo>
                    <a:pt x="64" y="29"/>
                  </a:lnTo>
                  <a:lnTo>
                    <a:pt x="64" y="38"/>
                  </a:lnTo>
                  <a:lnTo>
                    <a:pt x="64" y="53"/>
                  </a:lnTo>
                  <a:lnTo>
                    <a:pt x="64" y="67"/>
                  </a:lnTo>
                  <a:lnTo>
                    <a:pt x="61" y="79"/>
                  </a:lnTo>
                  <a:lnTo>
                    <a:pt x="55" y="90"/>
                  </a:lnTo>
                  <a:lnTo>
                    <a:pt x="49" y="96"/>
                  </a:lnTo>
                  <a:lnTo>
                    <a:pt x="44" y="102"/>
                  </a:lnTo>
                  <a:lnTo>
                    <a:pt x="32" y="102"/>
                  </a:lnTo>
                  <a:lnTo>
                    <a:pt x="23" y="102"/>
                  </a:lnTo>
                  <a:lnTo>
                    <a:pt x="14" y="99"/>
                  </a:lnTo>
                  <a:lnTo>
                    <a:pt x="9" y="93"/>
                  </a:lnTo>
                  <a:lnTo>
                    <a:pt x="3" y="82"/>
                  </a:lnTo>
                  <a:lnTo>
                    <a:pt x="0" y="67"/>
                  </a:lnTo>
                  <a:lnTo>
                    <a:pt x="0" y="53"/>
                  </a:lnTo>
                  <a:close/>
                  <a:moveTo>
                    <a:pt x="12" y="53"/>
                  </a:moveTo>
                  <a:lnTo>
                    <a:pt x="14" y="67"/>
                  </a:lnTo>
                  <a:lnTo>
                    <a:pt x="14" y="76"/>
                  </a:lnTo>
                  <a:lnTo>
                    <a:pt x="17" y="85"/>
                  </a:lnTo>
                  <a:lnTo>
                    <a:pt x="23" y="88"/>
                  </a:lnTo>
                  <a:lnTo>
                    <a:pt x="32" y="90"/>
                  </a:lnTo>
                  <a:lnTo>
                    <a:pt x="41" y="88"/>
                  </a:lnTo>
                  <a:lnTo>
                    <a:pt x="46" y="85"/>
                  </a:lnTo>
                  <a:lnTo>
                    <a:pt x="49" y="76"/>
                  </a:lnTo>
                  <a:lnTo>
                    <a:pt x="52" y="67"/>
                  </a:lnTo>
                  <a:lnTo>
                    <a:pt x="52" y="53"/>
                  </a:lnTo>
                  <a:lnTo>
                    <a:pt x="52" y="38"/>
                  </a:lnTo>
                  <a:lnTo>
                    <a:pt x="49" y="26"/>
                  </a:lnTo>
                  <a:lnTo>
                    <a:pt x="46" y="21"/>
                  </a:lnTo>
                  <a:lnTo>
                    <a:pt x="41" y="15"/>
                  </a:lnTo>
                  <a:lnTo>
                    <a:pt x="32" y="12"/>
                  </a:lnTo>
                  <a:lnTo>
                    <a:pt x="23" y="15"/>
                  </a:lnTo>
                  <a:lnTo>
                    <a:pt x="17" y="18"/>
                  </a:lnTo>
                  <a:lnTo>
                    <a:pt x="14" y="26"/>
                  </a:lnTo>
                  <a:lnTo>
                    <a:pt x="14" y="38"/>
                  </a:lnTo>
                  <a:lnTo>
                    <a:pt x="12"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48" name="Freeform 52"/>
            <p:cNvSpPr>
              <a:spLocks noEditPoints="1"/>
            </p:cNvSpPr>
            <p:nvPr/>
          </p:nvSpPr>
          <p:spPr bwMode="auto">
            <a:xfrm>
              <a:off x="611" y="2096"/>
              <a:ext cx="67" cy="102"/>
            </a:xfrm>
            <a:custGeom>
              <a:avLst/>
              <a:gdLst>
                <a:gd name="T0" fmla="*/ 52 w 67"/>
                <a:gd name="T1" fmla="*/ 29 h 102"/>
                <a:gd name="T2" fmla="*/ 46 w 67"/>
                <a:gd name="T3" fmla="*/ 18 h 102"/>
                <a:gd name="T4" fmla="*/ 35 w 67"/>
                <a:gd name="T5" fmla="*/ 12 h 102"/>
                <a:gd name="T6" fmla="*/ 23 w 67"/>
                <a:gd name="T7" fmla="*/ 15 h 102"/>
                <a:gd name="T8" fmla="*/ 14 w 67"/>
                <a:gd name="T9" fmla="*/ 26 h 102"/>
                <a:gd name="T10" fmla="*/ 11 w 67"/>
                <a:gd name="T11" fmla="*/ 50 h 102"/>
                <a:gd name="T12" fmla="*/ 23 w 67"/>
                <a:gd name="T13" fmla="*/ 38 h 102"/>
                <a:gd name="T14" fmla="*/ 37 w 67"/>
                <a:gd name="T15" fmla="*/ 35 h 102"/>
                <a:gd name="T16" fmla="*/ 52 w 67"/>
                <a:gd name="T17" fmla="*/ 38 h 102"/>
                <a:gd name="T18" fmla="*/ 61 w 67"/>
                <a:gd name="T19" fmla="*/ 53 h 102"/>
                <a:gd name="T20" fmla="*/ 67 w 67"/>
                <a:gd name="T21" fmla="*/ 67 h 102"/>
                <a:gd name="T22" fmla="*/ 61 w 67"/>
                <a:gd name="T23" fmla="*/ 85 h 102"/>
                <a:gd name="T24" fmla="*/ 49 w 67"/>
                <a:gd name="T25" fmla="*/ 99 h 102"/>
                <a:gd name="T26" fmla="*/ 35 w 67"/>
                <a:gd name="T27" fmla="*/ 102 h 102"/>
                <a:gd name="T28" fmla="*/ 17 w 67"/>
                <a:gd name="T29" fmla="*/ 96 h 102"/>
                <a:gd name="T30" fmla="*/ 3 w 67"/>
                <a:gd name="T31" fmla="*/ 82 h 102"/>
                <a:gd name="T32" fmla="*/ 0 w 67"/>
                <a:gd name="T33" fmla="*/ 53 h 102"/>
                <a:gd name="T34" fmla="*/ 3 w 67"/>
                <a:gd name="T35" fmla="*/ 29 h 102"/>
                <a:gd name="T36" fmla="*/ 11 w 67"/>
                <a:gd name="T37" fmla="*/ 12 h 102"/>
                <a:gd name="T38" fmla="*/ 26 w 67"/>
                <a:gd name="T39" fmla="*/ 3 h 102"/>
                <a:gd name="T40" fmla="*/ 46 w 67"/>
                <a:gd name="T41" fmla="*/ 3 h 102"/>
                <a:gd name="T42" fmla="*/ 61 w 67"/>
                <a:gd name="T43" fmla="*/ 15 h 102"/>
                <a:gd name="T44" fmla="*/ 11 w 67"/>
                <a:gd name="T45" fmla="*/ 67 h 102"/>
                <a:gd name="T46" fmla="*/ 14 w 67"/>
                <a:gd name="T47" fmla="*/ 79 h 102"/>
                <a:gd name="T48" fmla="*/ 23 w 67"/>
                <a:gd name="T49" fmla="*/ 88 h 102"/>
                <a:gd name="T50" fmla="*/ 35 w 67"/>
                <a:gd name="T51" fmla="*/ 90 h 102"/>
                <a:gd name="T52" fmla="*/ 46 w 67"/>
                <a:gd name="T53" fmla="*/ 85 h 102"/>
                <a:gd name="T54" fmla="*/ 52 w 67"/>
                <a:gd name="T55" fmla="*/ 67 h 102"/>
                <a:gd name="T56" fmla="*/ 46 w 67"/>
                <a:gd name="T57" fmla="*/ 53 h 102"/>
                <a:gd name="T58" fmla="*/ 32 w 67"/>
                <a:gd name="T59" fmla="*/ 47 h 102"/>
                <a:gd name="T60" fmla="*/ 17 w 67"/>
                <a:gd name="T61" fmla="*/ 53 h 102"/>
                <a:gd name="T62" fmla="*/ 11 w 67"/>
                <a:gd name="T63" fmla="*/ 67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2"/>
                <a:gd name="T98" fmla="*/ 67 w 67"/>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2">
                  <a:moveTo>
                    <a:pt x="64" y="26"/>
                  </a:moveTo>
                  <a:lnTo>
                    <a:pt x="52" y="29"/>
                  </a:lnTo>
                  <a:lnTo>
                    <a:pt x="49" y="21"/>
                  </a:lnTo>
                  <a:lnTo>
                    <a:pt x="46" y="18"/>
                  </a:lnTo>
                  <a:lnTo>
                    <a:pt x="40" y="15"/>
                  </a:lnTo>
                  <a:lnTo>
                    <a:pt x="35" y="12"/>
                  </a:lnTo>
                  <a:lnTo>
                    <a:pt x="29" y="12"/>
                  </a:lnTo>
                  <a:lnTo>
                    <a:pt x="23" y="15"/>
                  </a:lnTo>
                  <a:lnTo>
                    <a:pt x="20" y="21"/>
                  </a:lnTo>
                  <a:lnTo>
                    <a:pt x="14" y="26"/>
                  </a:lnTo>
                  <a:lnTo>
                    <a:pt x="14" y="35"/>
                  </a:lnTo>
                  <a:lnTo>
                    <a:pt x="11" y="50"/>
                  </a:lnTo>
                  <a:lnTo>
                    <a:pt x="17" y="44"/>
                  </a:lnTo>
                  <a:lnTo>
                    <a:pt x="23" y="38"/>
                  </a:lnTo>
                  <a:lnTo>
                    <a:pt x="29" y="35"/>
                  </a:lnTo>
                  <a:lnTo>
                    <a:pt x="37" y="35"/>
                  </a:lnTo>
                  <a:lnTo>
                    <a:pt x="43" y="35"/>
                  </a:lnTo>
                  <a:lnTo>
                    <a:pt x="52" y="38"/>
                  </a:lnTo>
                  <a:lnTo>
                    <a:pt x="58" y="44"/>
                  </a:lnTo>
                  <a:lnTo>
                    <a:pt x="61" y="53"/>
                  </a:lnTo>
                  <a:lnTo>
                    <a:pt x="64" y="58"/>
                  </a:lnTo>
                  <a:lnTo>
                    <a:pt x="67" y="67"/>
                  </a:lnTo>
                  <a:lnTo>
                    <a:pt x="64" y="76"/>
                  </a:lnTo>
                  <a:lnTo>
                    <a:pt x="61" y="85"/>
                  </a:lnTo>
                  <a:lnTo>
                    <a:pt x="58" y="93"/>
                  </a:lnTo>
                  <a:lnTo>
                    <a:pt x="49" y="99"/>
                  </a:lnTo>
                  <a:lnTo>
                    <a:pt x="43" y="102"/>
                  </a:lnTo>
                  <a:lnTo>
                    <a:pt x="35" y="102"/>
                  </a:lnTo>
                  <a:lnTo>
                    <a:pt x="26" y="102"/>
                  </a:lnTo>
                  <a:lnTo>
                    <a:pt x="17" y="96"/>
                  </a:lnTo>
                  <a:lnTo>
                    <a:pt x="8" y="90"/>
                  </a:lnTo>
                  <a:lnTo>
                    <a:pt x="3" y="82"/>
                  </a:lnTo>
                  <a:lnTo>
                    <a:pt x="0" y="70"/>
                  </a:lnTo>
                  <a:lnTo>
                    <a:pt x="0" y="53"/>
                  </a:lnTo>
                  <a:lnTo>
                    <a:pt x="0" y="41"/>
                  </a:lnTo>
                  <a:lnTo>
                    <a:pt x="3" y="29"/>
                  </a:lnTo>
                  <a:lnTo>
                    <a:pt x="5" y="21"/>
                  </a:lnTo>
                  <a:lnTo>
                    <a:pt x="11" y="12"/>
                  </a:lnTo>
                  <a:lnTo>
                    <a:pt x="17" y="6"/>
                  </a:lnTo>
                  <a:lnTo>
                    <a:pt x="26" y="3"/>
                  </a:lnTo>
                  <a:lnTo>
                    <a:pt x="35" y="0"/>
                  </a:lnTo>
                  <a:lnTo>
                    <a:pt x="46" y="3"/>
                  </a:lnTo>
                  <a:lnTo>
                    <a:pt x="55" y="6"/>
                  </a:lnTo>
                  <a:lnTo>
                    <a:pt x="61" y="15"/>
                  </a:lnTo>
                  <a:lnTo>
                    <a:pt x="64" y="26"/>
                  </a:lnTo>
                  <a:close/>
                  <a:moveTo>
                    <a:pt x="11" y="67"/>
                  </a:moveTo>
                  <a:lnTo>
                    <a:pt x="14" y="73"/>
                  </a:lnTo>
                  <a:lnTo>
                    <a:pt x="14" y="79"/>
                  </a:lnTo>
                  <a:lnTo>
                    <a:pt x="17" y="85"/>
                  </a:lnTo>
                  <a:lnTo>
                    <a:pt x="23" y="88"/>
                  </a:lnTo>
                  <a:lnTo>
                    <a:pt x="29" y="90"/>
                  </a:lnTo>
                  <a:lnTo>
                    <a:pt x="35" y="90"/>
                  </a:lnTo>
                  <a:lnTo>
                    <a:pt x="40" y="90"/>
                  </a:lnTo>
                  <a:lnTo>
                    <a:pt x="46" y="85"/>
                  </a:lnTo>
                  <a:lnTo>
                    <a:pt x="52" y="79"/>
                  </a:lnTo>
                  <a:lnTo>
                    <a:pt x="52" y="67"/>
                  </a:lnTo>
                  <a:lnTo>
                    <a:pt x="52" y="58"/>
                  </a:lnTo>
                  <a:lnTo>
                    <a:pt x="46" y="53"/>
                  </a:lnTo>
                  <a:lnTo>
                    <a:pt x="40" y="50"/>
                  </a:lnTo>
                  <a:lnTo>
                    <a:pt x="32" y="47"/>
                  </a:lnTo>
                  <a:lnTo>
                    <a:pt x="26" y="50"/>
                  </a:lnTo>
                  <a:lnTo>
                    <a:pt x="17" y="53"/>
                  </a:lnTo>
                  <a:lnTo>
                    <a:pt x="14" y="58"/>
                  </a:lnTo>
                  <a:lnTo>
                    <a:pt x="11"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49" name="Line 53"/>
            <p:cNvSpPr>
              <a:spLocks noChangeShapeType="1"/>
            </p:cNvSpPr>
            <p:nvPr/>
          </p:nvSpPr>
          <p:spPr bwMode="auto">
            <a:xfrm>
              <a:off x="768" y="215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50" name="Line 54"/>
            <p:cNvSpPr>
              <a:spLocks noChangeShapeType="1"/>
            </p:cNvSpPr>
            <p:nvPr/>
          </p:nvSpPr>
          <p:spPr bwMode="auto">
            <a:xfrm flipH="1">
              <a:off x="4027" y="215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51" name="Line 55"/>
            <p:cNvSpPr>
              <a:spLocks noChangeShapeType="1"/>
            </p:cNvSpPr>
            <p:nvPr/>
          </p:nvSpPr>
          <p:spPr bwMode="auto">
            <a:xfrm>
              <a:off x="768" y="201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52" name="Line 56"/>
            <p:cNvSpPr>
              <a:spLocks noChangeShapeType="1"/>
            </p:cNvSpPr>
            <p:nvPr/>
          </p:nvSpPr>
          <p:spPr bwMode="auto">
            <a:xfrm flipH="1">
              <a:off x="4027" y="201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53" name="Freeform 57"/>
            <p:cNvSpPr>
              <a:spLocks/>
            </p:cNvSpPr>
            <p:nvPr/>
          </p:nvSpPr>
          <p:spPr bwMode="auto">
            <a:xfrm>
              <a:off x="299" y="1959"/>
              <a:ext cx="64" cy="102"/>
            </a:xfrm>
            <a:custGeom>
              <a:avLst/>
              <a:gdLst>
                <a:gd name="T0" fmla="*/ 0 w 64"/>
                <a:gd name="T1" fmla="*/ 73 h 102"/>
                <a:gd name="T2" fmla="*/ 12 w 64"/>
                <a:gd name="T3" fmla="*/ 73 h 102"/>
                <a:gd name="T4" fmla="*/ 15 w 64"/>
                <a:gd name="T5" fmla="*/ 82 h 102"/>
                <a:gd name="T6" fmla="*/ 18 w 64"/>
                <a:gd name="T7" fmla="*/ 85 h 102"/>
                <a:gd name="T8" fmla="*/ 23 w 64"/>
                <a:gd name="T9" fmla="*/ 91 h 102"/>
                <a:gd name="T10" fmla="*/ 32 w 64"/>
                <a:gd name="T11" fmla="*/ 91 h 102"/>
                <a:gd name="T12" fmla="*/ 41 w 64"/>
                <a:gd name="T13" fmla="*/ 88 h 102"/>
                <a:gd name="T14" fmla="*/ 47 w 64"/>
                <a:gd name="T15" fmla="*/ 85 h 102"/>
                <a:gd name="T16" fmla="*/ 50 w 64"/>
                <a:gd name="T17" fmla="*/ 76 h 102"/>
                <a:gd name="T18" fmla="*/ 53 w 64"/>
                <a:gd name="T19" fmla="*/ 67 h 102"/>
                <a:gd name="T20" fmla="*/ 50 w 64"/>
                <a:gd name="T21" fmla="*/ 59 h 102"/>
                <a:gd name="T22" fmla="*/ 47 w 64"/>
                <a:gd name="T23" fmla="*/ 50 h 102"/>
                <a:gd name="T24" fmla="*/ 41 w 64"/>
                <a:gd name="T25" fmla="*/ 47 h 102"/>
                <a:gd name="T26" fmla="*/ 32 w 64"/>
                <a:gd name="T27" fmla="*/ 44 h 102"/>
                <a:gd name="T28" fmla="*/ 26 w 64"/>
                <a:gd name="T29" fmla="*/ 47 h 102"/>
                <a:gd name="T30" fmla="*/ 21 w 64"/>
                <a:gd name="T31" fmla="*/ 47 h 102"/>
                <a:gd name="T32" fmla="*/ 18 w 64"/>
                <a:gd name="T33" fmla="*/ 50 h 102"/>
                <a:gd name="T34" fmla="*/ 15 w 64"/>
                <a:gd name="T35" fmla="*/ 53 h 102"/>
                <a:gd name="T36" fmla="*/ 0 w 64"/>
                <a:gd name="T37" fmla="*/ 53 h 102"/>
                <a:gd name="T38" fmla="*/ 12 w 64"/>
                <a:gd name="T39" fmla="*/ 0 h 102"/>
                <a:gd name="T40" fmla="*/ 58 w 64"/>
                <a:gd name="T41" fmla="*/ 0 h 102"/>
                <a:gd name="T42" fmla="*/ 58 w 64"/>
                <a:gd name="T43" fmla="*/ 15 h 102"/>
                <a:gd name="T44" fmla="*/ 21 w 64"/>
                <a:gd name="T45" fmla="*/ 15 h 102"/>
                <a:gd name="T46" fmla="*/ 18 w 64"/>
                <a:gd name="T47" fmla="*/ 41 h 102"/>
                <a:gd name="T48" fmla="*/ 26 w 64"/>
                <a:gd name="T49" fmla="*/ 35 h 102"/>
                <a:gd name="T50" fmla="*/ 35 w 64"/>
                <a:gd name="T51" fmla="*/ 32 h 102"/>
                <a:gd name="T52" fmla="*/ 44 w 64"/>
                <a:gd name="T53" fmla="*/ 35 h 102"/>
                <a:gd name="T54" fmla="*/ 50 w 64"/>
                <a:gd name="T55" fmla="*/ 38 h 102"/>
                <a:gd name="T56" fmla="*/ 55 w 64"/>
                <a:gd name="T57" fmla="*/ 44 h 102"/>
                <a:gd name="T58" fmla="*/ 61 w 64"/>
                <a:gd name="T59" fmla="*/ 50 h 102"/>
                <a:gd name="T60" fmla="*/ 64 w 64"/>
                <a:gd name="T61" fmla="*/ 59 h 102"/>
                <a:gd name="T62" fmla="*/ 64 w 64"/>
                <a:gd name="T63" fmla="*/ 67 h 102"/>
                <a:gd name="T64" fmla="*/ 64 w 64"/>
                <a:gd name="T65" fmla="*/ 79 h 102"/>
                <a:gd name="T66" fmla="*/ 58 w 64"/>
                <a:gd name="T67" fmla="*/ 91 h 102"/>
                <a:gd name="T68" fmla="*/ 50 w 64"/>
                <a:gd name="T69" fmla="*/ 96 h 102"/>
                <a:gd name="T70" fmla="*/ 41 w 64"/>
                <a:gd name="T71" fmla="*/ 99 h 102"/>
                <a:gd name="T72" fmla="*/ 32 w 64"/>
                <a:gd name="T73" fmla="*/ 102 h 102"/>
                <a:gd name="T74" fmla="*/ 23 w 64"/>
                <a:gd name="T75" fmla="*/ 102 h 102"/>
                <a:gd name="T76" fmla="*/ 15 w 64"/>
                <a:gd name="T77" fmla="*/ 99 h 102"/>
                <a:gd name="T78" fmla="*/ 9 w 64"/>
                <a:gd name="T79" fmla="*/ 94 h 102"/>
                <a:gd name="T80" fmla="*/ 3 w 64"/>
                <a:gd name="T81" fmla="*/ 88 h 102"/>
                <a:gd name="T82" fmla="*/ 0 w 64"/>
                <a:gd name="T83" fmla="*/ 82 h 102"/>
                <a:gd name="T84" fmla="*/ 0 w 64"/>
                <a:gd name="T85" fmla="*/ 73 h 10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4"/>
                <a:gd name="T130" fmla="*/ 0 h 102"/>
                <a:gd name="T131" fmla="*/ 64 w 64"/>
                <a:gd name="T132" fmla="*/ 102 h 10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4" h="102">
                  <a:moveTo>
                    <a:pt x="0" y="73"/>
                  </a:moveTo>
                  <a:lnTo>
                    <a:pt x="12" y="73"/>
                  </a:lnTo>
                  <a:lnTo>
                    <a:pt x="15" y="82"/>
                  </a:lnTo>
                  <a:lnTo>
                    <a:pt x="18" y="85"/>
                  </a:lnTo>
                  <a:lnTo>
                    <a:pt x="23" y="91"/>
                  </a:lnTo>
                  <a:lnTo>
                    <a:pt x="32" y="91"/>
                  </a:lnTo>
                  <a:lnTo>
                    <a:pt x="41" y="88"/>
                  </a:lnTo>
                  <a:lnTo>
                    <a:pt x="47" y="85"/>
                  </a:lnTo>
                  <a:lnTo>
                    <a:pt x="50" y="76"/>
                  </a:lnTo>
                  <a:lnTo>
                    <a:pt x="53" y="67"/>
                  </a:lnTo>
                  <a:lnTo>
                    <a:pt x="50" y="59"/>
                  </a:lnTo>
                  <a:lnTo>
                    <a:pt x="47" y="50"/>
                  </a:lnTo>
                  <a:lnTo>
                    <a:pt x="41" y="47"/>
                  </a:lnTo>
                  <a:lnTo>
                    <a:pt x="32" y="44"/>
                  </a:lnTo>
                  <a:lnTo>
                    <a:pt x="26" y="47"/>
                  </a:lnTo>
                  <a:lnTo>
                    <a:pt x="21" y="47"/>
                  </a:lnTo>
                  <a:lnTo>
                    <a:pt x="18" y="50"/>
                  </a:lnTo>
                  <a:lnTo>
                    <a:pt x="15" y="53"/>
                  </a:lnTo>
                  <a:lnTo>
                    <a:pt x="0" y="53"/>
                  </a:lnTo>
                  <a:lnTo>
                    <a:pt x="12" y="0"/>
                  </a:lnTo>
                  <a:lnTo>
                    <a:pt x="58" y="0"/>
                  </a:lnTo>
                  <a:lnTo>
                    <a:pt x="58" y="15"/>
                  </a:lnTo>
                  <a:lnTo>
                    <a:pt x="21" y="15"/>
                  </a:lnTo>
                  <a:lnTo>
                    <a:pt x="18" y="41"/>
                  </a:lnTo>
                  <a:lnTo>
                    <a:pt x="26" y="35"/>
                  </a:lnTo>
                  <a:lnTo>
                    <a:pt x="35" y="32"/>
                  </a:lnTo>
                  <a:lnTo>
                    <a:pt x="44" y="35"/>
                  </a:lnTo>
                  <a:lnTo>
                    <a:pt x="50" y="38"/>
                  </a:lnTo>
                  <a:lnTo>
                    <a:pt x="55" y="44"/>
                  </a:lnTo>
                  <a:lnTo>
                    <a:pt x="61" y="50"/>
                  </a:lnTo>
                  <a:lnTo>
                    <a:pt x="64" y="59"/>
                  </a:lnTo>
                  <a:lnTo>
                    <a:pt x="64" y="67"/>
                  </a:lnTo>
                  <a:lnTo>
                    <a:pt x="64" y="79"/>
                  </a:lnTo>
                  <a:lnTo>
                    <a:pt x="58" y="91"/>
                  </a:lnTo>
                  <a:lnTo>
                    <a:pt x="50" y="96"/>
                  </a:lnTo>
                  <a:lnTo>
                    <a:pt x="41" y="99"/>
                  </a:lnTo>
                  <a:lnTo>
                    <a:pt x="32" y="102"/>
                  </a:lnTo>
                  <a:lnTo>
                    <a:pt x="23" y="102"/>
                  </a:lnTo>
                  <a:lnTo>
                    <a:pt x="15" y="99"/>
                  </a:lnTo>
                  <a:lnTo>
                    <a:pt x="9" y="94"/>
                  </a:lnTo>
                  <a:lnTo>
                    <a:pt x="3" y="88"/>
                  </a:lnTo>
                  <a:lnTo>
                    <a:pt x="0" y="82"/>
                  </a:lnTo>
                  <a:lnTo>
                    <a:pt x="0" y="7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54" name="Freeform 58"/>
            <p:cNvSpPr>
              <a:spLocks noEditPoints="1"/>
            </p:cNvSpPr>
            <p:nvPr/>
          </p:nvSpPr>
          <p:spPr bwMode="auto">
            <a:xfrm>
              <a:off x="375" y="1986"/>
              <a:ext cx="67" cy="75"/>
            </a:xfrm>
            <a:custGeom>
              <a:avLst/>
              <a:gdLst>
                <a:gd name="T0" fmla="*/ 52 w 67"/>
                <a:gd name="T1" fmla="*/ 52 h 75"/>
                <a:gd name="T2" fmla="*/ 67 w 67"/>
                <a:gd name="T3" fmla="*/ 52 h 75"/>
                <a:gd name="T4" fmla="*/ 61 w 67"/>
                <a:gd name="T5" fmla="*/ 64 h 75"/>
                <a:gd name="T6" fmla="*/ 55 w 67"/>
                <a:gd name="T7" fmla="*/ 69 h 75"/>
                <a:gd name="T8" fmla="*/ 46 w 67"/>
                <a:gd name="T9" fmla="*/ 72 h 75"/>
                <a:gd name="T10" fmla="*/ 35 w 67"/>
                <a:gd name="T11" fmla="*/ 75 h 75"/>
                <a:gd name="T12" fmla="*/ 23 w 67"/>
                <a:gd name="T13" fmla="*/ 75 h 75"/>
                <a:gd name="T14" fmla="*/ 14 w 67"/>
                <a:gd name="T15" fmla="*/ 69 h 75"/>
                <a:gd name="T16" fmla="*/ 9 w 67"/>
                <a:gd name="T17" fmla="*/ 67 h 75"/>
                <a:gd name="T18" fmla="*/ 3 w 67"/>
                <a:gd name="T19" fmla="*/ 58 h 75"/>
                <a:gd name="T20" fmla="*/ 0 w 67"/>
                <a:gd name="T21" fmla="*/ 49 h 75"/>
                <a:gd name="T22" fmla="*/ 0 w 67"/>
                <a:gd name="T23" fmla="*/ 37 h 75"/>
                <a:gd name="T24" fmla="*/ 0 w 67"/>
                <a:gd name="T25" fmla="*/ 26 h 75"/>
                <a:gd name="T26" fmla="*/ 3 w 67"/>
                <a:gd name="T27" fmla="*/ 17 h 75"/>
                <a:gd name="T28" fmla="*/ 9 w 67"/>
                <a:gd name="T29" fmla="*/ 8 h 75"/>
                <a:gd name="T30" fmla="*/ 14 w 67"/>
                <a:gd name="T31" fmla="*/ 2 h 75"/>
                <a:gd name="T32" fmla="*/ 23 w 67"/>
                <a:gd name="T33" fmla="*/ 0 h 75"/>
                <a:gd name="T34" fmla="*/ 32 w 67"/>
                <a:gd name="T35" fmla="*/ 0 h 75"/>
                <a:gd name="T36" fmla="*/ 44 w 67"/>
                <a:gd name="T37" fmla="*/ 0 h 75"/>
                <a:gd name="T38" fmla="*/ 49 w 67"/>
                <a:gd name="T39" fmla="*/ 2 h 75"/>
                <a:gd name="T40" fmla="*/ 58 w 67"/>
                <a:gd name="T41" fmla="*/ 8 h 75"/>
                <a:gd name="T42" fmla="*/ 61 w 67"/>
                <a:gd name="T43" fmla="*/ 17 h 75"/>
                <a:gd name="T44" fmla="*/ 64 w 67"/>
                <a:gd name="T45" fmla="*/ 26 h 75"/>
                <a:gd name="T46" fmla="*/ 67 w 67"/>
                <a:gd name="T47" fmla="*/ 37 h 75"/>
                <a:gd name="T48" fmla="*/ 67 w 67"/>
                <a:gd name="T49" fmla="*/ 37 h 75"/>
                <a:gd name="T50" fmla="*/ 67 w 67"/>
                <a:gd name="T51" fmla="*/ 40 h 75"/>
                <a:gd name="T52" fmla="*/ 11 w 67"/>
                <a:gd name="T53" fmla="*/ 40 h 75"/>
                <a:gd name="T54" fmla="*/ 14 w 67"/>
                <a:gd name="T55" fmla="*/ 49 h 75"/>
                <a:gd name="T56" fmla="*/ 20 w 67"/>
                <a:gd name="T57" fmla="*/ 58 h 75"/>
                <a:gd name="T58" fmla="*/ 26 w 67"/>
                <a:gd name="T59" fmla="*/ 61 h 75"/>
                <a:gd name="T60" fmla="*/ 35 w 67"/>
                <a:gd name="T61" fmla="*/ 64 h 75"/>
                <a:gd name="T62" fmla="*/ 41 w 67"/>
                <a:gd name="T63" fmla="*/ 64 h 75"/>
                <a:gd name="T64" fmla="*/ 46 w 67"/>
                <a:gd name="T65" fmla="*/ 61 h 75"/>
                <a:gd name="T66" fmla="*/ 49 w 67"/>
                <a:gd name="T67" fmla="*/ 58 h 75"/>
                <a:gd name="T68" fmla="*/ 52 w 67"/>
                <a:gd name="T69" fmla="*/ 52 h 75"/>
                <a:gd name="T70" fmla="*/ 11 w 67"/>
                <a:gd name="T71" fmla="*/ 29 h 75"/>
                <a:gd name="T72" fmla="*/ 52 w 67"/>
                <a:gd name="T73" fmla="*/ 29 h 75"/>
                <a:gd name="T74" fmla="*/ 52 w 67"/>
                <a:gd name="T75" fmla="*/ 23 h 75"/>
                <a:gd name="T76" fmla="*/ 49 w 67"/>
                <a:gd name="T77" fmla="*/ 17 h 75"/>
                <a:gd name="T78" fmla="*/ 41 w 67"/>
                <a:gd name="T79" fmla="*/ 11 h 75"/>
                <a:gd name="T80" fmla="*/ 32 w 67"/>
                <a:gd name="T81" fmla="*/ 11 h 75"/>
                <a:gd name="T82" fmla="*/ 26 w 67"/>
                <a:gd name="T83" fmla="*/ 11 h 75"/>
                <a:gd name="T84" fmla="*/ 20 w 67"/>
                <a:gd name="T85" fmla="*/ 17 h 75"/>
                <a:gd name="T86" fmla="*/ 14 w 67"/>
                <a:gd name="T87" fmla="*/ 20 h 75"/>
                <a:gd name="T88" fmla="*/ 11 w 67"/>
                <a:gd name="T89" fmla="*/ 29 h 7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5"/>
                <a:gd name="T137" fmla="*/ 67 w 67"/>
                <a:gd name="T138" fmla="*/ 75 h 7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5">
                  <a:moveTo>
                    <a:pt x="52" y="52"/>
                  </a:moveTo>
                  <a:lnTo>
                    <a:pt x="67" y="52"/>
                  </a:lnTo>
                  <a:lnTo>
                    <a:pt x="61" y="64"/>
                  </a:lnTo>
                  <a:lnTo>
                    <a:pt x="55" y="69"/>
                  </a:lnTo>
                  <a:lnTo>
                    <a:pt x="46" y="72"/>
                  </a:lnTo>
                  <a:lnTo>
                    <a:pt x="35" y="75"/>
                  </a:lnTo>
                  <a:lnTo>
                    <a:pt x="23" y="75"/>
                  </a:lnTo>
                  <a:lnTo>
                    <a:pt x="14" y="69"/>
                  </a:lnTo>
                  <a:lnTo>
                    <a:pt x="9" y="67"/>
                  </a:lnTo>
                  <a:lnTo>
                    <a:pt x="3" y="58"/>
                  </a:lnTo>
                  <a:lnTo>
                    <a:pt x="0" y="49"/>
                  </a:lnTo>
                  <a:lnTo>
                    <a:pt x="0" y="37"/>
                  </a:lnTo>
                  <a:lnTo>
                    <a:pt x="0" y="26"/>
                  </a:lnTo>
                  <a:lnTo>
                    <a:pt x="3" y="17"/>
                  </a:lnTo>
                  <a:lnTo>
                    <a:pt x="9" y="8"/>
                  </a:lnTo>
                  <a:lnTo>
                    <a:pt x="14" y="2"/>
                  </a:lnTo>
                  <a:lnTo>
                    <a:pt x="23" y="0"/>
                  </a:lnTo>
                  <a:lnTo>
                    <a:pt x="32" y="0"/>
                  </a:lnTo>
                  <a:lnTo>
                    <a:pt x="44" y="0"/>
                  </a:lnTo>
                  <a:lnTo>
                    <a:pt x="49" y="2"/>
                  </a:lnTo>
                  <a:lnTo>
                    <a:pt x="58" y="8"/>
                  </a:lnTo>
                  <a:lnTo>
                    <a:pt x="61" y="17"/>
                  </a:lnTo>
                  <a:lnTo>
                    <a:pt x="64" y="26"/>
                  </a:lnTo>
                  <a:lnTo>
                    <a:pt x="67" y="37"/>
                  </a:lnTo>
                  <a:lnTo>
                    <a:pt x="67" y="40"/>
                  </a:lnTo>
                  <a:lnTo>
                    <a:pt x="11" y="40"/>
                  </a:lnTo>
                  <a:lnTo>
                    <a:pt x="14" y="49"/>
                  </a:lnTo>
                  <a:lnTo>
                    <a:pt x="20" y="58"/>
                  </a:lnTo>
                  <a:lnTo>
                    <a:pt x="26" y="61"/>
                  </a:lnTo>
                  <a:lnTo>
                    <a:pt x="35" y="64"/>
                  </a:lnTo>
                  <a:lnTo>
                    <a:pt x="41" y="64"/>
                  </a:lnTo>
                  <a:lnTo>
                    <a:pt x="46" y="61"/>
                  </a:lnTo>
                  <a:lnTo>
                    <a:pt x="49" y="58"/>
                  </a:lnTo>
                  <a:lnTo>
                    <a:pt x="52" y="52"/>
                  </a:lnTo>
                  <a:close/>
                  <a:moveTo>
                    <a:pt x="11" y="29"/>
                  </a:moveTo>
                  <a:lnTo>
                    <a:pt x="52" y="29"/>
                  </a:lnTo>
                  <a:lnTo>
                    <a:pt x="52" y="23"/>
                  </a:lnTo>
                  <a:lnTo>
                    <a:pt x="49" y="17"/>
                  </a:lnTo>
                  <a:lnTo>
                    <a:pt x="41" y="11"/>
                  </a:lnTo>
                  <a:lnTo>
                    <a:pt x="32" y="11"/>
                  </a:lnTo>
                  <a:lnTo>
                    <a:pt x="26" y="11"/>
                  </a:lnTo>
                  <a:lnTo>
                    <a:pt x="20" y="17"/>
                  </a:lnTo>
                  <a:lnTo>
                    <a:pt x="14" y="20"/>
                  </a:lnTo>
                  <a:lnTo>
                    <a:pt x="11" y="2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55" name="Freeform 59"/>
            <p:cNvSpPr>
              <a:spLocks/>
            </p:cNvSpPr>
            <p:nvPr/>
          </p:nvSpPr>
          <p:spPr bwMode="auto">
            <a:xfrm>
              <a:off x="453" y="1977"/>
              <a:ext cx="67" cy="67"/>
            </a:xfrm>
            <a:custGeom>
              <a:avLst/>
              <a:gdLst>
                <a:gd name="T0" fmla="*/ 30 w 67"/>
                <a:gd name="T1" fmla="*/ 67 h 67"/>
                <a:gd name="T2" fmla="*/ 30 w 67"/>
                <a:gd name="T3" fmla="*/ 38 h 67"/>
                <a:gd name="T4" fmla="*/ 0 w 67"/>
                <a:gd name="T5" fmla="*/ 38 h 67"/>
                <a:gd name="T6" fmla="*/ 0 w 67"/>
                <a:gd name="T7" fmla="*/ 26 h 67"/>
                <a:gd name="T8" fmla="*/ 30 w 67"/>
                <a:gd name="T9" fmla="*/ 26 h 67"/>
                <a:gd name="T10" fmla="*/ 30 w 67"/>
                <a:gd name="T11" fmla="*/ 0 h 67"/>
                <a:gd name="T12" fmla="*/ 41 w 67"/>
                <a:gd name="T13" fmla="*/ 0 h 67"/>
                <a:gd name="T14" fmla="*/ 41 w 67"/>
                <a:gd name="T15" fmla="*/ 26 h 67"/>
                <a:gd name="T16" fmla="*/ 67 w 67"/>
                <a:gd name="T17" fmla="*/ 26 h 67"/>
                <a:gd name="T18" fmla="*/ 67 w 67"/>
                <a:gd name="T19" fmla="*/ 38 h 67"/>
                <a:gd name="T20" fmla="*/ 41 w 67"/>
                <a:gd name="T21" fmla="*/ 38 h 67"/>
                <a:gd name="T22" fmla="*/ 41 w 67"/>
                <a:gd name="T23" fmla="*/ 67 h 67"/>
                <a:gd name="T24" fmla="*/ 30 w 67"/>
                <a:gd name="T25" fmla="*/ 67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7"/>
                <a:gd name="T41" fmla="*/ 67 w 67"/>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7">
                  <a:moveTo>
                    <a:pt x="30" y="67"/>
                  </a:moveTo>
                  <a:lnTo>
                    <a:pt x="30" y="38"/>
                  </a:lnTo>
                  <a:lnTo>
                    <a:pt x="0" y="38"/>
                  </a:lnTo>
                  <a:lnTo>
                    <a:pt x="0" y="26"/>
                  </a:lnTo>
                  <a:lnTo>
                    <a:pt x="30" y="26"/>
                  </a:lnTo>
                  <a:lnTo>
                    <a:pt x="30" y="0"/>
                  </a:lnTo>
                  <a:lnTo>
                    <a:pt x="41" y="0"/>
                  </a:lnTo>
                  <a:lnTo>
                    <a:pt x="41" y="26"/>
                  </a:lnTo>
                  <a:lnTo>
                    <a:pt x="67" y="26"/>
                  </a:lnTo>
                  <a:lnTo>
                    <a:pt x="67" y="38"/>
                  </a:lnTo>
                  <a:lnTo>
                    <a:pt x="41" y="38"/>
                  </a:lnTo>
                  <a:lnTo>
                    <a:pt x="41" y="67"/>
                  </a:lnTo>
                  <a:lnTo>
                    <a:pt x="30"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56" name="Freeform 60"/>
            <p:cNvSpPr>
              <a:spLocks noEditPoints="1"/>
            </p:cNvSpPr>
            <p:nvPr/>
          </p:nvSpPr>
          <p:spPr bwMode="auto">
            <a:xfrm>
              <a:off x="535" y="1959"/>
              <a:ext cx="64" cy="102"/>
            </a:xfrm>
            <a:custGeom>
              <a:avLst/>
              <a:gdLst>
                <a:gd name="T0" fmla="*/ 0 w 64"/>
                <a:gd name="T1" fmla="*/ 50 h 102"/>
                <a:gd name="T2" fmla="*/ 0 w 64"/>
                <a:gd name="T3" fmla="*/ 35 h 102"/>
                <a:gd name="T4" fmla="*/ 3 w 64"/>
                <a:gd name="T5" fmla="*/ 24 h 102"/>
                <a:gd name="T6" fmla="*/ 9 w 64"/>
                <a:gd name="T7" fmla="*/ 12 h 102"/>
                <a:gd name="T8" fmla="*/ 14 w 64"/>
                <a:gd name="T9" fmla="*/ 6 h 102"/>
                <a:gd name="T10" fmla="*/ 23 w 64"/>
                <a:gd name="T11" fmla="*/ 0 h 102"/>
                <a:gd name="T12" fmla="*/ 32 w 64"/>
                <a:gd name="T13" fmla="*/ 0 h 102"/>
                <a:gd name="T14" fmla="*/ 41 w 64"/>
                <a:gd name="T15" fmla="*/ 0 h 102"/>
                <a:gd name="T16" fmla="*/ 46 w 64"/>
                <a:gd name="T17" fmla="*/ 3 h 102"/>
                <a:gd name="T18" fmla="*/ 52 w 64"/>
                <a:gd name="T19" fmla="*/ 6 h 102"/>
                <a:gd name="T20" fmla="*/ 58 w 64"/>
                <a:gd name="T21" fmla="*/ 12 h 102"/>
                <a:gd name="T22" fmla="*/ 61 w 64"/>
                <a:gd name="T23" fmla="*/ 21 h 102"/>
                <a:gd name="T24" fmla="*/ 64 w 64"/>
                <a:gd name="T25" fmla="*/ 27 h 102"/>
                <a:gd name="T26" fmla="*/ 64 w 64"/>
                <a:gd name="T27" fmla="*/ 38 h 102"/>
                <a:gd name="T28" fmla="*/ 64 w 64"/>
                <a:gd name="T29" fmla="*/ 50 h 102"/>
                <a:gd name="T30" fmla="*/ 64 w 64"/>
                <a:gd name="T31" fmla="*/ 67 h 102"/>
                <a:gd name="T32" fmla="*/ 61 w 64"/>
                <a:gd name="T33" fmla="*/ 79 h 102"/>
                <a:gd name="T34" fmla="*/ 55 w 64"/>
                <a:gd name="T35" fmla="*/ 91 h 102"/>
                <a:gd name="T36" fmla="*/ 49 w 64"/>
                <a:gd name="T37" fmla="*/ 96 h 102"/>
                <a:gd name="T38" fmla="*/ 44 w 64"/>
                <a:gd name="T39" fmla="*/ 99 h 102"/>
                <a:gd name="T40" fmla="*/ 32 w 64"/>
                <a:gd name="T41" fmla="*/ 102 h 102"/>
                <a:gd name="T42" fmla="*/ 23 w 64"/>
                <a:gd name="T43" fmla="*/ 102 h 102"/>
                <a:gd name="T44" fmla="*/ 14 w 64"/>
                <a:gd name="T45" fmla="*/ 96 h 102"/>
                <a:gd name="T46" fmla="*/ 9 w 64"/>
                <a:gd name="T47" fmla="*/ 94 h 102"/>
                <a:gd name="T48" fmla="*/ 3 w 64"/>
                <a:gd name="T49" fmla="*/ 82 h 102"/>
                <a:gd name="T50" fmla="*/ 0 w 64"/>
                <a:gd name="T51" fmla="*/ 67 h 102"/>
                <a:gd name="T52" fmla="*/ 0 w 64"/>
                <a:gd name="T53" fmla="*/ 50 h 102"/>
                <a:gd name="T54" fmla="*/ 12 w 64"/>
                <a:gd name="T55" fmla="*/ 50 h 102"/>
                <a:gd name="T56" fmla="*/ 14 w 64"/>
                <a:gd name="T57" fmla="*/ 64 h 102"/>
                <a:gd name="T58" fmla="*/ 14 w 64"/>
                <a:gd name="T59" fmla="*/ 76 h 102"/>
                <a:gd name="T60" fmla="*/ 17 w 64"/>
                <a:gd name="T61" fmla="*/ 82 h 102"/>
                <a:gd name="T62" fmla="*/ 23 w 64"/>
                <a:gd name="T63" fmla="*/ 88 h 102"/>
                <a:gd name="T64" fmla="*/ 32 w 64"/>
                <a:gd name="T65" fmla="*/ 91 h 102"/>
                <a:gd name="T66" fmla="*/ 41 w 64"/>
                <a:gd name="T67" fmla="*/ 88 h 102"/>
                <a:gd name="T68" fmla="*/ 46 w 64"/>
                <a:gd name="T69" fmla="*/ 82 h 102"/>
                <a:gd name="T70" fmla="*/ 49 w 64"/>
                <a:gd name="T71" fmla="*/ 76 h 102"/>
                <a:gd name="T72" fmla="*/ 52 w 64"/>
                <a:gd name="T73" fmla="*/ 64 h 102"/>
                <a:gd name="T74" fmla="*/ 52 w 64"/>
                <a:gd name="T75" fmla="*/ 50 h 102"/>
                <a:gd name="T76" fmla="*/ 52 w 64"/>
                <a:gd name="T77" fmla="*/ 38 h 102"/>
                <a:gd name="T78" fmla="*/ 49 w 64"/>
                <a:gd name="T79" fmla="*/ 27 h 102"/>
                <a:gd name="T80" fmla="*/ 46 w 64"/>
                <a:gd name="T81" fmla="*/ 21 h 102"/>
                <a:gd name="T82" fmla="*/ 41 w 64"/>
                <a:gd name="T83" fmla="*/ 15 h 102"/>
                <a:gd name="T84" fmla="*/ 32 w 64"/>
                <a:gd name="T85" fmla="*/ 12 h 102"/>
                <a:gd name="T86" fmla="*/ 23 w 64"/>
                <a:gd name="T87" fmla="*/ 12 h 102"/>
                <a:gd name="T88" fmla="*/ 17 w 64"/>
                <a:gd name="T89" fmla="*/ 18 h 102"/>
                <a:gd name="T90" fmla="*/ 14 w 64"/>
                <a:gd name="T91" fmla="*/ 27 h 102"/>
                <a:gd name="T92" fmla="*/ 14 w 64"/>
                <a:gd name="T93" fmla="*/ 38 h 102"/>
                <a:gd name="T94" fmla="*/ 12 w 64"/>
                <a:gd name="T95" fmla="*/ 50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0"/>
                  </a:moveTo>
                  <a:lnTo>
                    <a:pt x="0" y="35"/>
                  </a:lnTo>
                  <a:lnTo>
                    <a:pt x="3" y="24"/>
                  </a:lnTo>
                  <a:lnTo>
                    <a:pt x="9" y="12"/>
                  </a:lnTo>
                  <a:lnTo>
                    <a:pt x="14" y="6"/>
                  </a:lnTo>
                  <a:lnTo>
                    <a:pt x="23" y="0"/>
                  </a:lnTo>
                  <a:lnTo>
                    <a:pt x="32" y="0"/>
                  </a:lnTo>
                  <a:lnTo>
                    <a:pt x="41" y="0"/>
                  </a:lnTo>
                  <a:lnTo>
                    <a:pt x="46" y="3"/>
                  </a:lnTo>
                  <a:lnTo>
                    <a:pt x="52" y="6"/>
                  </a:lnTo>
                  <a:lnTo>
                    <a:pt x="58" y="12"/>
                  </a:lnTo>
                  <a:lnTo>
                    <a:pt x="61" y="21"/>
                  </a:lnTo>
                  <a:lnTo>
                    <a:pt x="64" y="27"/>
                  </a:lnTo>
                  <a:lnTo>
                    <a:pt x="64" y="38"/>
                  </a:lnTo>
                  <a:lnTo>
                    <a:pt x="64" y="50"/>
                  </a:lnTo>
                  <a:lnTo>
                    <a:pt x="64" y="67"/>
                  </a:lnTo>
                  <a:lnTo>
                    <a:pt x="61" y="79"/>
                  </a:lnTo>
                  <a:lnTo>
                    <a:pt x="55" y="91"/>
                  </a:lnTo>
                  <a:lnTo>
                    <a:pt x="49" y="96"/>
                  </a:lnTo>
                  <a:lnTo>
                    <a:pt x="44" y="99"/>
                  </a:lnTo>
                  <a:lnTo>
                    <a:pt x="32" y="102"/>
                  </a:lnTo>
                  <a:lnTo>
                    <a:pt x="23" y="102"/>
                  </a:lnTo>
                  <a:lnTo>
                    <a:pt x="14" y="96"/>
                  </a:lnTo>
                  <a:lnTo>
                    <a:pt x="9" y="94"/>
                  </a:lnTo>
                  <a:lnTo>
                    <a:pt x="3" y="82"/>
                  </a:lnTo>
                  <a:lnTo>
                    <a:pt x="0" y="67"/>
                  </a:lnTo>
                  <a:lnTo>
                    <a:pt x="0" y="50"/>
                  </a:lnTo>
                  <a:close/>
                  <a:moveTo>
                    <a:pt x="12" y="50"/>
                  </a:moveTo>
                  <a:lnTo>
                    <a:pt x="14" y="64"/>
                  </a:lnTo>
                  <a:lnTo>
                    <a:pt x="14" y="76"/>
                  </a:lnTo>
                  <a:lnTo>
                    <a:pt x="17" y="82"/>
                  </a:lnTo>
                  <a:lnTo>
                    <a:pt x="23" y="88"/>
                  </a:lnTo>
                  <a:lnTo>
                    <a:pt x="32" y="91"/>
                  </a:lnTo>
                  <a:lnTo>
                    <a:pt x="41" y="88"/>
                  </a:lnTo>
                  <a:lnTo>
                    <a:pt x="46" y="82"/>
                  </a:lnTo>
                  <a:lnTo>
                    <a:pt x="49" y="76"/>
                  </a:lnTo>
                  <a:lnTo>
                    <a:pt x="52" y="64"/>
                  </a:lnTo>
                  <a:lnTo>
                    <a:pt x="52" y="50"/>
                  </a:lnTo>
                  <a:lnTo>
                    <a:pt x="52" y="38"/>
                  </a:lnTo>
                  <a:lnTo>
                    <a:pt x="49" y="27"/>
                  </a:lnTo>
                  <a:lnTo>
                    <a:pt x="46" y="21"/>
                  </a:lnTo>
                  <a:lnTo>
                    <a:pt x="41" y="15"/>
                  </a:lnTo>
                  <a:lnTo>
                    <a:pt x="32" y="12"/>
                  </a:lnTo>
                  <a:lnTo>
                    <a:pt x="23" y="12"/>
                  </a:lnTo>
                  <a:lnTo>
                    <a:pt x="17" y="18"/>
                  </a:lnTo>
                  <a:lnTo>
                    <a:pt x="14" y="27"/>
                  </a:lnTo>
                  <a:lnTo>
                    <a:pt x="14" y="38"/>
                  </a:lnTo>
                  <a:lnTo>
                    <a:pt x="12" y="5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57" name="Freeform 61"/>
            <p:cNvSpPr>
              <a:spLocks noEditPoints="1"/>
            </p:cNvSpPr>
            <p:nvPr/>
          </p:nvSpPr>
          <p:spPr bwMode="auto">
            <a:xfrm>
              <a:off x="611" y="1959"/>
              <a:ext cx="67" cy="102"/>
            </a:xfrm>
            <a:custGeom>
              <a:avLst/>
              <a:gdLst>
                <a:gd name="T0" fmla="*/ 52 w 67"/>
                <a:gd name="T1" fmla="*/ 27 h 102"/>
                <a:gd name="T2" fmla="*/ 46 w 67"/>
                <a:gd name="T3" fmla="*/ 18 h 102"/>
                <a:gd name="T4" fmla="*/ 35 w 67"/>
                <a:gd name="T5" fmla="*/ 12 h 102"/>
                <a:gd name="T6" fmla="*/ 23 w 67"/>
                <a:gd name="T7" fmla="*/ 15 h 102"/>
                <a:gd name="T8" fmla="*/ 14 w 67"/>
                <a:gd name="T9" fmla="*/ 27 h 102"/>
                <a:gd name="T10" fmla="*/ 11 w 67"/>
                <a:gd name="T11" fmla="*/ 47 h 102"/>
                <a:gd name="T12" fmla="*/ 23 w 67"/>
                <a:gd name="T13" fmla="*/ 38 h 102"/>
                <a:gd name="T14" fmla="*/ 37 w 67"/>
                <a:gd name="T15" fmla="*/ 35 h 102"/>
                <a:gd name="T16" fmla="*/ 52 w 67"/>
                <a:gd name="T17" fmla="*/ 38 h 102"/>
                <a:gd name="T18" fmla="*/ 61 w 67"/>
                <a:gd name="T19" fmla="*/ 50 h 102"/>
                <a:gd name="T20" fmla="*/ 67 w 67"/>
                <a:gd name="T21" fmla="*/ 67 h 102"/>
                <a:gd name="T22" fmla="*/ 61 w 67"/>
                <a:gd name="T23" fmla="*/ 85 h 102"/>
                <a:gd name="T24" fmla="*/ 49 w 67"/>
                <a:gd name="T25" fmla="*/ 96 h 102"/>
                <a:gd name="T26" fmla="*/ 35 w 67"/>
                <a:gd name="T27" fmla="*/ 102 h 102"/>
                <a:gd name="T28" fmla="*/ 17 w 67"/>
                <a:gd name="T29" fmla="*/ 96 h 102"/>
                <a:gd name="T30" fmla="*/ 3 w 67"/>
                <a:gd name="T31" fmla="*/ 82 h 102"/>
                <a:gd name="T32" fmla="*/ 0 w 67"/>
                <a:gd name="T33" fmla="*/ 53 h 102"/>
                <a:gd name="T34" fmla="*/ 3 w 67"/>
                <a:gd name="T35" fmla="*/ 29 h 102"/>
                <a:gd name="T36" fmla="*/ 11 w 67"/>
                <a:gd name="T37" fmla="*/ 12 h 102"/>
                <a:gd name="T38" fmla="*/ 26 w 67"/>
                <a:gd name="T39" fmla="*/ 0 h 102"/>
                <a:gd name="T40" fmla="*/ 46 w 67"/>
                <a:gd name="T41" fmla="*/ 0 h 102"/>
                <a:gd name="T42" fmla="*/ 61 w 67"/>
                <a:gd name="T43" fmla="*/ 15 h 102"/>
                <a:gd name="T44" fmla="*/ 11 w 67"/>
                <a:gd name="T45" fmla="*/ 67 h 102"/>
                <a:gd name="T46" fmla="*/ 14 w 67"/>
                <a:gd name="T47" fmla="*/ 79 h 102"/>
                <a:gd name="T48" fmla="*/ 23 w 67"/>
                <a:gd name="T49" fmla="*/ 88 h 102"/>
                <a:gd name="T50" fmla="*/ 35 w 67"/>
                <a:gd name="T51" fmla="*/ 91 h 102"/>
                <a:gd name="T52" fmla="*/ 46 w 67"/>
                <a:gd name="T53" fmla="*/ 85 h 102"/>
                <a:gd name="T54" fmla="*/ 52 w 67"/>
                <a:gd name="T55" fmla="*/ 67 h 102"/>
                <a:gd name="T56" fmla="*/ 46 w 67"/>
                <a:gd name="T57" fmla="*/ 53 h 102"/>
                <a:gd name="T58" fmla="*/ 32 w 67"/>
                <a:gd name="T59" fmla="*/ 47 h 102"/>
                <a:gd name="T60" fmla="*/ 17 w 67"/>
                <a:gd name="T61" fmla="*/ 53 h 102"/>
                <a:gd name="T62" fmla="*/ 11 w 67"/>
                <a:gd name="T63" fmla="*/ 67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2"/>
                <a:gd name="T98" fmla="*/ 67 w 67"/>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2">
                  <a:moveTo>
                    <a:pt x="64" y="27"/>
                  </a:moveTo>
                  <a:lnTo>
                    <a:pt x="52" y="27"/>
                  </a:lnTo>
                  <a:lnTo>
                    <a:pt x="49" y="21"/>
                  </a:lnTo>
                  <a:lnTo>
                    <a:pt x="46" y="18"/>
                  </a:lnTo>
                  <a:lnTo>
                    <a:pt x="40" y="12"/>
                  </a:lnTo>
                  <a:lnTo>
                    <a:pt x="35" y="12"/>
                  </a:lnTo>
                  <a:lnTo>
                    <a:pt x="29" y="12"/>
                  </a:lnTo>
                  <a:lnTo>
                    <a:pt x="23" y="15"/>
                  </a:lnTo>
                  <a:lnTo>
                    <a:pt x="20" y="21"/>
                  </a:lnTo>
                  <a:lnTo>
                    <a:pt x="14" y="27"/>
                  </a:lnTo>
                  <a:lnTo>
                    <a:pt x="14" y="35"/>
                  </a:lnTo>
                  <a:lnTo>
                    <a:pt x="11" y="47"/>
                  </a:lnTo>
                  <a:lnTo>
                    <a:pt x="17" y="41"/>
                  </a:lnTo>
                  <a:lnTo>
                    <a:pt x="23" y="38"/>
                  </a:lnTo>
                  <a:lnTo>
                    <a:pt x="29" y="35"/>
                  </a:lnTo>
                  <a:lnTo>
                    <a:pt x="37" y="35"/>
                  </a:lnTo>
                  <a:lnTo>
                    <a:pt x="43" y="35"/>
                  </a:lnTo>
                  <a:lnTo>
                    <a:pt x="52" y="38"/>
                  </a:lnTo>
                  <a:lnTo>
                    <a:pt x="58" y="44"/>
                  </a:lnTo>
                  <a:lnTo>
                    <a:pt x="61" y="50"/>
                  </a:lnTo>
                  <a:lnTo>
                    <a:pt x="64" y="59"/>
                  </a:lnTo>
                  <a:lnTo>
                    <a:pt x="67" y="67"/>
                  </a:lnTo>
                  <a:lnTo>
                    <a:pt x="64" y="76"/>
                  </a:lnTo>
                  <a:lnTo>
                    <a:pt x="61" y="85"/>
                  </a:lnTo>
                  <a:lnTo>
                    <a:pt x="58" y="94"/>
                  </a:lnTo>
                  <a:lnTo>
                    <a:pt x="49" y="96"/>
                  </a:lnTo>
                  <a:lnTo>
                    <a:pt x="43" y="102"/>
                  </a:lnTo>
                  <a:lnTo>
                    <a:pt x="35" y="102"/>
                  </a:lnTo>
                  <a:lnTo>
                    <a:pt x="26" y="99"/>
                  </a:lnTo>
                  <a:lnTo>
                    <a:pt x="17" y="96"/>
                  </a:lnTo>
                  <a:lnTo>
                    <a:pt x="8" y="91"/>
                  </a:lnTo>
                  <a:lnTo>
                    <a:pt x="3" y="82"/>
                  </a:lnTo>
                  <a:lnTo>
                    <a:pt x="0" y="70"/>
                  </a:lnTo>
                  <a:lnTo>
                    <a:pt x="0" y="53"/>
                  </a:lnTo>
                  <a:lnTo>
                    <a:pt x="0" y="41"/>
                  </a:lnTo>
                  <a:lnTo>
                    <a:pt x="3" y="29"/>
                  </a:lnTo>
                  <a:lnTo>
                    <a:pt x="5" y="18"/>
                  </a:lnTo>
                  <a:lnTo>
                    <a:pt x="11" y="12"/>
                  </a:lnTo>
                  <a:lnTo>
                    <a:pt x="17" y="6"/>
                  </a:lnTo>
                  <a:lnTo>
                    <a:pt x="26" y="0"/>
                  </a:lnTo>
                  <a:lnTo>
                    <a:pt x="35" y="0"/>
                  </a:lnTo>
                  <a:lnTo>
                    <a:pt x="46" y="0"/>
                  </a:lnTo>
                  <a:lnTo>
                    <a:pt x="55" y="6"/>
                  </a:lnTo>
                  <a:lnTo>
                    <a:pt x="61" y="15"/>
                  </a:lnTo>
                  <a:lnTo>
                    <a:pt x="64" y="27"/>
                  </a:lnTo>
                  <a:close/>
                  <a:moveTo>
                    <a:pt x="11" y="67"/>
                  </a:moveTo>
                  <a:lnTo>
                    <a:pt x="14" y="73"/>
                  </a:lnTo>
                  <a:lnTo>
                    <a:pt x="14" y="79"/>
                  </a:lnTo>
                  <a:lnTo>
                    <a:pt x="17" y="85"/>
                  </a:lnTo>
                  <a:lnTo>
                    <a:pt x="23" y="88"/>
                  </a:lnTo>
                  <a:lnTo>
                    <a:pt x="29" y="91"/>
                  </a:lnTo>
                  <a:lnTo>
                    <a:pt x="35" y="91"/>
                  </a:lnTo>
                  <a:lnTo>
                    <a:pt x="40" y="88"/>
                  </a:lnTo>
                  <a:lnTo>
                    <a:pt x="46" y="85"/>
                  </a:lnTo>
                  <a:lnTo>
                    <a:pt x="52" y="76"/>
                  </a:lnTo>
                  <a:lnTo>
                    <a:pt x="52" y="67"/>
                  </a:lnTo>
                  <a:lnTo>
                    <a:pt x="52" y="59"/>
                  </a:lnTo>
                  <a:lnTo>
                    <a:pt x="46" y="53"/>
                  </a:lnTo>
                  <a:lnTo>
                    <a:pt x="40" y="47"/>
                  </a:lnTo>
                  <a:lnTo>
                    <a:pt x="32" y="47"/>
                  </a:lnTo>
                  <a:lnTo>
                    <a:pt x="26" y="47"/>
                  </a:lnTo>
                  <a:lnTo>
                    <a:pt x="17" y="53"/>
                  </a:lnTo>
                  <a:lnTo>
                    <a:pt x="14" y="59"/>
                  </a:lnTo>
                  <a:lnTo>
                    <a:pt x="11"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58" name="Line 62"/>
            <p:cNvSpPr>
              <a:spLocks noChangeShapeType="1"/>
            </p:cNvSpPr>
            <p:nvPr/>
          </p:nvSpPr>
          <p:spPr bwMode="auto">
            <a:xfrm>
              <a:off x="768" y="201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59" name="Line 63"/>
            <p:cNvSpPr>
              <a:spLocks noChangeShapeType="1"/>
            </p:cNvSpPr>
            <p:nvPr/>
          </p:nvSpPr>
          <p:spPr bwMode="auto">
            <a:xfrm flipH="1">
              <a:off x="4027" y="2012"/>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60" name="Line 64"/>
            <p:cNvSpPr>
              <a:spLocks noChangeShapeType="1"/>
            </p:cNvSpPr>
            <p:nvPr/>
          </p:nvSpPr>
          <p:spPr bwMode="auto">
            <a:xfrm>
              <a:off x="768" y="1875"/>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61" name="Line 65"/>
            <p:cNvSpPr>
              <a:spLocks noChangeShapeType="1"/>
            </p:cNvSpPr>
            <p:nvPr/>
          </p:nvSpPr>
          <p:spPr bwMode="auto">
            <a:xfrm flipH="1">
              <a:off x="4027" y="1875"/>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62" name="Freeform 66"/>
            <p:cNvSpPr>
              <a:spLocks noEditPoints="1"/>
            </p:cNvSpPr>
            <p:nvPr/>
          </p:nvSpPr>
          <p:spPr bwMode="auto">
            <a:xfrm>
              <a:off x="296" y="1823"/>
              <a:ext cx="67" cy="101"/>
            </a:xfrm>
            <a:custGeom>
              <a:avLst/>
              <a:gdLst>
                <a:gd name="T0" fmla="*/ 53 w 67"/>
                <a:gd name="T1" fmla="*/ 26 h 101"/>
                <a:gd name="T2" fmla="*/ 50 w 67"/>
                <a:gd name="T3" fmla="*/ 17 h 101"/>
                <a:gd name="T4" fmla="*/ 38 w 67"/>
                <a:gd name="T5" fmla="*/ 11 h 101"/>
                <a:gd name="T6" fmla="*/ 26 w 67"/>
                <a:gd name="T7" fmla="*/ 14 h 101"/>
                <a:gd name="T8" fmla="*/ 18 w 67"/>
                <a:gd name="T9" fmla="*/ 26 h 101"/>
                <a:gd name="T10" fmla="*/ 15 w 67"/>
                <a:gd name="T11" fmla="*/ 46 h 101"/>
                <a:gd name="T12" fmla="*/ 26 w 67"/>
                <a:gd name="T13" fmla="*/ 37 h 101"/>
                <a:gd name="T14" fmla="*/ 38 w 67"/>
                <a:gd name="T15" fmla="*/ 34 h 101"/>
                <a:gd name="T16" fmla="*/ 53 w 67"/>
                <a:gd name="T17" fmla="*/ 37 h 101"/>
                <a:gd name="T18" fmla="*/ 64 w 67"/>
                <a:gd name="T19" fmla="*/ 49 h 101"/>
                <a:gd name="T20" fmla="*/ 67 w 67"/>
                <a:gd name="T21" fmla="*/ 67 h 101"/>
                <a:gd name="T22" fmla="*/ 64 w 67"/>
                <a:gd name="T23" fmla="*/ 84 h 101"/>
                <a:gd name="T24" fmla="*/ 53 w 67"/>
                <a:gd name="T25" fmla="*/ 96 h 101"/>
                <a:gd name="T26" fmla="*/ 35 w 67"/>
                <a:gd name="T27" fmla="*/ 101 h 101"/>
                <a:gd name="T28" fmla="*/ 18 w 67"/>
                <a:gd name="T29" fmla="*/ 96 h 101"/>
                <a:gd name="T30" fmla="*/ 6 w 67"/>
                <a:gd name="T31" fmla="*/ 81 h 101"/>
                <a:gd name="T32" fmla="*/ 0 w 67"/>
                <a:gd name="T33" fmla="*/ 52 h 101"/>
                <a:gd name="T34" fmla="*/ 3 w 67"/>
                <a:gd name="T35" fmla="*/ 29 h 101"/>
                <a:gd name="T36" fmla="*/ 12 w 67"/>
                <a:gd name="T37" fmla="*/ 11 h 101"/>
                <a:gd name="T38" fmla="*/ 26 w 67"/>
                <a:gd name="T39" fmla="*/ 0 h 101"/>
                <a:gd name="T40" fmla="*/ 50 w 67"/>
                <a:gd name="T41" fmla="*/ 0 h 101"/>
                <a:gd name="T42" fmla="*/ 64 w 67"/>
                <a:gd name="T43" fmla="*/ 14 h 101"/>
                <a:gd name="T44" fmla="*/ 15 w 67"/>
                <a:gd name="T45" fmla="*/ 67 h 101"/>
                <a:gd name="T46" fmla="*/ 18 w 67"/>
                <a:gd name="T47" fmla="*/ 78 h 101"/>
                <a:gd name="T48" fmla="*/ 24 w 67"/>
                <a:gd name="T49" fmla="*/ 87 h 101"/>
                <a:gd name="T50" fmla="*/ 35 w 67"/>
                <a:gd name="T51" fmla="*/ 90 h 101"/>
                <a:gd name="T52" fmla="*/ 50 w 67"/>
                <a:gd name="T53" fmla="*/ 84 h 101"/>
                <a:gd name="T54" fmla="*/ 56 w 67"/>
                <a:gd name="T55" fmla="*/ 67 h 101"/>
                <a:gd name="T56" fmla="*/ 50 w 67"/>
                <a:gd name="T57" fmla="*/ 52 h 101"/>
                <a:gd name="T58" fmla="*/ 35 w 67"/>
                <a:gd name="T59" fmla="*/ 46 h 101"/>
                <a:gd name="T60" fmla="*/ 21 w 67"/>
                <a:gd name="T61" fmla="*/ 52 h 101"/>
                <a:gd name="T62" fmla="*/ 15 w 67"/>
                <a:gd name="T63" fmla="*/ 67 h 1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1"/>
                <a:gd name="T98" fmla="*/ 67 w 67"/>
                <a:gd name="T99" fmla="*/ 101 h 10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1">
                  <a:moveTo>
                    <a:pt x="67" y="26"/>
                  </a:moveTo>
                  <a:lnTo>
                    <a:pt x="53" y="26"/>
                  </a:lnTo>
                  <a:lnTo>
                    <a:pt x="53" y="20"/>
                  </a:lnTo>
                  <a:lnTo>
                    <a:pt x="50" y="17"/>
                  </a:lnTo>
                  <a:lnTo>
                    <a:pt x="44" y="11"/>
                  </a:lnTo>
                  <a:lnTo>
                    <a:pt x="38" y="11"/>
                  </a:lnTo>
                  <a:lnTo>
                    <a:pt x="32" y="11"/>
                  </a:lnTo>
                  <a:lnTo>
                    <a:pt x="26" y="14"/>
                  </a:lnTo>
                  <a:lnTo>
                    <a:pt x="21" y="20"/>
                  </a:lnTo>
                  <a:lnTo>
                    <a:pt x="18" y="26"/>
                  </a:lnTo>
                  <a:lnTo>
                    <a:pt x="15" y="34"/>
                  </a:lnTo>
                  <a:lnTo>
                    <a:pt x="15" y="46"/>
                  </a:lnTo>
                  <a:lnTo>
                    <a:pt x="18" y="40"/>
                  </a:lnTo>
                  <a:lnTo>
                    <a:pt x="26" y="37"/>
                  </a:lnTo>
                  <a:lnTo>
                    <a:pt x="32" y="34"/>
                  </a:lnTo>
                  <a:lnTo>
                    <a:pt x="38" y="34"/>
                  </a:lnTo>
                  <a:lnTo>
                    <a:pt x="47" y="34"/>
                  </a:lnTo>
                  <a:lnTo>
                    <a:pt x="53" y="37"/>
                  </a:lnTo>
                  <a:lnTo>
                    <a:pt x="58" y="43"/>
                  </a:lnTo>
                  <a:lnTo>
                    <a:pt x="64" y="49"/>
                  </a:lnTo>
                  <a:lnTo>
                    <a:pt x="67" y="58"/>
                  </a:lnTo>
                  <a:lnTo>
                    <a:pt x="67" y="67"/>
                  </a:lnTo>
                  <a:lnTo>
                    <a:pt x="67" y="75"/>
                  </a:lnTo>
                  <a:lnTo>
                    <a:pt x="64" y="84"/>
                  </a:lnTo>
                  <a:lnTo>
                    <a:pt x="58" y="93"/>
                  </a:lnTo>
                  <a:lnTo>
                    <a:pt x="53" y="96"/>
                  </a:lnTo>
                  <a:lnTo>
                    <a:pt x="44" y="101"/>
                  </a:lnTo>
                  <a:lnTo>
                    <a:pt x="35" y="101"/>
                  </a:lnTo>
                  <a:lnTo>
                    <a:pt x="26" y="99"/>
                  </a:lnTo>
                  <a:lnTo>
                    <a:pt x="18" y="96"/>
                  </a:lnTo>
                  <a:lnTo>
                    <a:pt x="12" y="90"/>
                  </a:lnTo>
                  <a:lnTo>
                    <a:pt x="6" y="81"/>
                  </a:lnTo>
                  <a:lnTo>
                    <a:pt x="3" y="69"/>
                  </a:lnTo>
                  <a:lnTo>
                    <a:pt x="0" y="52"/>
                  </a:lnTo>
                  <a:lnTo>
                    <a:pt x="3" y="40"/>
                  </a:lnTo>
                  <a:lnTo>
                    <a:pt x="3" y="29"/>
                  </a:lnTo>
                  <a:lnTo>
                    <a:pt x="6" y="17"/>
                  </a:lnTo>
                  <a:lnTo>
                    <a:pt x="12" y="11"/>
                  </a:lnTo>
                  <a:lnTo>
                    <a:pt x="18" y="5"/>
                  </a:lnTo>
                  <a:lnTo>
                    <a:pt x="26" y="0"/>
                  </a:lnTo>
                  <a:lnTo>
                    <a:pt x="38" y="0"/>
                  </a:lnTo>
                  <a:lnTo>
                    <a:pt x="50" y="0"/>
                  </a:lnTo>
                  <a:lnTo>
                    <a:pt x="58" y="5"/>
                  </a:lnTo>
                  <a:lnTo>
                    <a:pt x="64" y="14"/>
                  </a:lnTo>
                  <a:lnTo>
                    <a:pt x="67" y="26"/>
                  </a:lnTo>
                  <a:close/>
                  <a:moveTo>
                    <a:pt x="15" y="67"/>
                  </a:moveTo>
                  <a:lnTo>
                    <a:pt x="15" y="72"/>
                  </a:lnTo>
                  <a:lnTo>
                    <a:pt x="18" y="78"/>
                  </a:lnTo>
                  <a:lnTo>
                    <a:pt x="21" y="84"/>
                  </a:lnTo>
                  <a:lnTo>
                    <a:pt x="24" y="87"/>
                  </a:lnTo>
                  <a:lnTo>
                    <a:pt x="29" y="90"/>
                  </a:lnTo>
                  <a:lnTo>
                    <a:pt x="35" y="90"/>
                  </a:lnTo>
                  <a:lnTo>
                    <a:pt x="44" y="87"/>
                  </a:lnTo>
                  <a:lnTo>
                    <a:pt x="50" y="84"/>
                  </a:lnTo>
                  <a:lnTo>
                    <a:pt x="53" y="75"/>
                  </a:lnTo>
                  <a:lnTo>
                    <a:pt x="56" y="67"/>
                  </a:lnTo>
                  <a:lnTo>
                    <a:pt x="53" y="58"/>
                  </a:lnTo>
                  <a:lnTo>
                    <a:pt x="50" y="52"/>
                  </a:lnTo>
                  <a:lnTo>
                    <a:pt x="44" y="46"/>
                  </a:lnTo>
                  <a:lnTo>
                    <a:pt x="35" y="46"/>
                  </a:lnTo>
                  <a:lnTo>
                    <a:pt x="26" y="46"/>
                  </a:lnTo>
                  <a:lnTo>
                    <a:pt x="21" y="52"/>
                  </a:lnTo>
                  <a:lnTo>
                    <a:pt x="15" y="58"/>
                  </a:lnTo>
                  <a:lnTo>
                    <a:pt x="15"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63" name="Freeform 67"/>
            <p:cNvSpPr>
              <a:spLocks noEditPoints="1"/>
            </p:cNvSpPr>
            <p:nvPr/>
          </p:nvSpPr>
          <p:spPr bwMode="auto">
            <a:xfrm>
              <a:off x="375" y="1849"/>
              <a:ext cx="67" cy="75"/>
            </a:xfrm>
            <a:custGeom>
              <a:avLst/>
              <a:gdLst>
                <a:gd name="T0" fmla="*/ 52 w 67"/>
                <a:gd name="T1" fmla="*/ 52 h 75"/>
                <a:gd name="T2" fmla="*/ 67 w 67"/>
                <a:gd name="T3" fmla="*/ 52 h 75"/>
                <a:gd name="T4" fmla="*/ 61 w 67"/>
                <a:gd name="T5" fmla="*/ 64 h 75"/>
                <a:gd name="T6" fmla="*/ 55 w 67"/>
                <a:gd name="T7" fmla="*/ 70 h 75"/>
                <a:gd name="T8" fmla="*/ 46 w 67"/>
                <a:gd name="T9" fmla="*/ 73 h 75"/>
                <a:gd name="T10" fmla="*/ 35 w 67"/>
                <a:gd name="T11" fmla="*/ 75 h 75"/>
                <a:gd name="T12" fmla="*/ 23 w 67"/>
                <a:gd name="T13" fmla="*/ 75 h 75"/>
                <a:gd name="T14" fmla="*/ 14 w 67"/>
                <a:gd name="T15" fmla="*/ 70 h 75"/>
                <a:gd name="T16" fmla="*/ 9 w 67"/>
                <a:gd name="T17" fmla="*/ 67 h 75"/>
                <a:gd name="T18" fmla="*/ 3 w 67"/>
                <a:gd name="T19" fmla="*/ 58 h 75"/>
                <a:gd name="T20" fmla="*/ 0 w 67"/>
                <a:gd name="T21" fmla="*/ 49 h 75"/>
                <a:gd name="T22" fmla="*/ 0 w 67"/>
                <a:gd name="T23" fmla="*/ 38 h 75"/>
                <a:gd name="T24" fmla="*/ 0 w 67"/>
                <a:gd name="T25" fmla="*/ 26 h 75"/>
                <a:gd name="T26" fmla="*/ 3 w 67"/>
                <a:gd name="T27" fmla="*/ 17 h 75"/>
                <a:gd name="T28" fmla="*/ 9 w 67"/>
                <a:gd name="T29" fmla="*/ 8 h 75"/>
                <a:gd name="T30" fmla="*/ 14 w 67"/>
                <a:gd name="T31" fmla="*/ 3 h 75"/>
                <a:gd name="T32" fmla="*/ 23 w 67"/>
                <a:gd name="T33" fmla="*/ 0 h 75"/>
                <a:gd name="T34" fmla="*/ 32 w 67"/>
                <a:gd name="T35" fmla="*/ 0 h 75"/>
                <a:gd name="T36" fmla="*/ 44 w 67"/>
                <a:gd name="T37" fmla="*/ 0 h 75"/>
                <a:gd name="T38" fmla="*/ 49 w 67"/>
                <a:gd name="T39" fmla="*/ 3 h 75"/>
                <a:gd name="T40" fmla="*/ 58 w 67"/>
                <a:gd name="T41" fmla="*/ 8 h 75"/>
                <a:gd name="T42" fmla="*/ 61 w 67"/>
                <a:gd name="T43" fmla="*/ 17 h 75"/>
                <a:gd name="T44" fmla="*/ 64 w 67"/>
                <a:gd name="T45" fmla="*/ 26 h 75"/>
                <a:gd name="T46" fmla="*/ 67 w 67"/>
                <a:gd name="T47" fmla="*/ 38 h 75"/>
                <a:gd name="T48" fmla="*/ 67 w 67"/>
                <a:gd name="T49" fmla="*/ 38 h 75"/>
                <a:gd name="T50" fmla="*/ 67 w 67"/>
                <a:gd name="T51" fmla="*/ 41 h 75"/>
                <a:gd name="T52" fmla="*/ 11 w 67"/>
                <a:gd name="T53" fmla="*/ 41 h 75"/>
                <a:gd name="T54" fmla="*/ 14 w 67"/>
                <a:gd name="T55" fmla="*/ 49 h 75"/>
                <a:gd name="T56" fmla="*/ 20 w 67"/>
                <a:gd name="T57" fmla="*/ 58 h 75"/>
                <a:gd name="T58" fmla="*/ 26 w 67"/>
                <a:gd name="T59" fmla="*/ 61 h 75"/>
                <a:gd name="T60" fmla="*/ 35 w 67"/>
                <a:gd name="T61" fmla="*/ 64 h 75"/>
                <a:gd name="T62" fmla="*/ 41 w 67"/>
                <a:gd name="T63" fmla="*/ 64 h 75"/>
                <a:gd name="T64" fmla="*/ 46 w 67"/>
                <a:gd name="T65" fmla="*/ 61 h 75"/>
                <a:gd name="T66" fmla="*/ 49 w 67"/>
                <a:gd name="T67" fmla="*/ 58 h 75"/>
                <a:gd name="T68" fmla="*/ 52 w 67"/>
                <a:gd name="T69" fmla="*/ 52 h 75"/>
                <a:gd name="T70" fmla="*/ 11 w 67"/>
                <a:gd name="T71" fmla="*/ 29 h 75"/>
                <a:gd name="T72" fmla="*/ 52 w 67"/>
                <a:gd name="T73" fmla="*/ 29 h 75"/>
                <a:gd name="T74" fmla="*/ 52 w 67"/>
                <a:gd name="T75" fmla="*/ 23 h 75"/>
                <a:gd name="T76" fmla="*/ 49 w 67"/>
                <a:gd name="T77" fmla="*/ 17 h 75"/>
                <a:gd name="T78" fmla="*/ 41 w 67"/>
                <a:gd name="T79" fmla="*/ 11 h 75"/>
                <a:gd name="T80" fmla="*/ 32 w 67"/>
                <a:gd name="T81" fmla="*/ 11 h 75"/>
                <a:gd name="T82" fmla="*/ 26 w 67"/>
                <a:gd name="T83" fmla="*/ 11 h 75"/>
                <a:gd name="T84" fmla="*/ 20 w 67"/>
                <a:gd name="T85" fmla="*/ 17 h 75"/>
                <a:gd name="T86" fmla="*/ 14 w 67"/>
                <a:gd name="T87" fmla="*/ 20 h 75"/>
                <a:gd name="T88" fmla="*/ 11 w 67"/>
                <a:gd name="T89" fmla="*/ 29 h 7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5"/>
                <a:gd name="T137" fmla="*/ 67 w 67"/>
                <a:gd name="T138" fmla="*/ 75 h 7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5">
                  <a:moveTo>
                    <a:pt x="52" y="52"/>
                  </a:moveTo>
                  <a:lnTo>
                    <a:pt x="67" y="52"/>
                  </a:lnTo>
                  <a:lnTo>
                    <a:pt x="61" y="64"/>
                  </a:lnTo>
                  <a:lnTo>
                    <a:pt x="55" y="70"/>
                  </a:lnTo>
                  <a:lnTo>
                    <a:pt x="46" y="73"/>
                  </a:lnTo>
                  <a:lnTo>
                    <a:pt x="35" y="75"/>
                  </a:lnTo>
                  <a:lnTo>
                    <a:pt x="23" y="75"/>
                  </a:lnTo>
                  <a:lnTo>
                    <a:pt x="14" y="70"/>
                  </a:lnTo>
                  <a:lnTo>
                    <a:pt x="9" y="67"/>
                  </a:lnTo>
                  <a:lnTo>
                    <a:pt x="3" y="58"/>
                  </a:lnTo>
                  <a:lnTo>
                    <a:pt x="0" y="49"/>
                  </a:lnTo>
                  <a:lnTo>
                    <a:pt x="0" y="38"/>
                  </a:lnTo>
                  <a:lnTo>
                    <a:pt x="0" y="26"/>
                  </a:lnTo>
                  <a:lnTo>
                    <a:pt x="3" y="17"/>
                  </a:lnTo>
                  <a:lnTo>
                    <a:pt x="9" y="8"/>
                  </a:lnTo>
                  <a:lnTo>
                    <a:pt x="14" y="3"/>
                  </a:lnTo>
                  <a:lnTo>
                    <a:pt x="23" y="0"/>
                  </a:lnTo>
                  <a:lnTo>
                    <a:pt x="32" y="0"/>
                  </a:lnTo>
                  <a:lnTo>
                    <a:pt x="44" y="0"/>
                  </a:lnTo>
                  <a:lnTo>
                    <a:pt x="49" y="3"/>
                  </a:lnTo>
                  <a:lnTo>
                    <a:pt x="58" y="8"/>
                  </a:lnTo>
                  <a:lnTo>
                    <a:pt x="61" y="17"/>
                  </a:lnTo>
                  <a:lnTo>
                    <a:pt x="64" y="26"/>
                  </a:lnTo>
                  <a:lnTo>
                    <a:pt x="67" y="38"/>
                  </a:lnTo>
                  <a:lnTo>
                    <a:pt x="67" y="41"/>
                  </a:lnTo>
                  <a:lnTo>
                    <a:pt x="11" y="41"/>
                  </a:lnTo>
                  <a:lnTo>
                    <a:pt x="14" y="49"/>
                  </a:lnTo>
                  <a:lnTo>
                    <a:pt x="20" y="58"/>
                  </a:lnTo>
                  <a:lnTo>
                    <a:pt x="26" y="61"/>
                  </a:lnTo>
                  <a:lnTo>
                    <a:pt x="35" y="64"/>
                  </a:lnTo>
                  <a:lnTo>
                    <a:pt x="41" y="64"/>
                  </a:lnTo>
                  <a:lnTo>
                    <a:pt x="46" y="61"/>
                  </a:lnTo>
                  <a:lnTo>
                    <a:pt x="49" y="58"/>
                  </a:lnTo>
                  <a:lnTo>
                    <a:pt x="52" y="52"/>
                  </a:lnTo>
                  <a:close/>
                  <a:moveTo>
                    <a:pt x="11" y="29"/>
                  </a:moveTo>
                  <a:lnTo>
                    <a:pt x="52" y="29"/>
                  </a:lnTo>
                  <a:lnTo>
                    <a:pt x="52" y="23"/>
                  </a:lnTo>
                  <a:lnTo>
                    <a:pt x="49" y="17"/>
                  </a:lnTo>
                  <a:lnTo>
                    <a:pt x="41" y="11"/>
                  </a:lnTo>
                  <a:lnTo>
                    <a:pt x="32" y="11"/>
                  </a:lnTo>
                  <a:lnTo>
                    <a:pt x="26" y="11"/>
                  </a:lnTo>
                  <a:lnTo>
                    <a:pt x="20" y="17"/>
                  </a:lnTo>
                  <a:lnTo>
                    <a:pt x="14" y="20"/>
                  </a:lnTo>
                  <a:lnTo>
                    <a:pt x="11" y="2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64" name="Freeform 68"/>
            <p:cNvSpPr>
              <a:spLocks/>
            </p:cNvSpPr>
            <p:nvPr/>
          </p:nvSpPr>
          <p:spPr bwMode="auto">
            <a:xfrm>
              <a:off x="453" y="1840"/>
              <a:ext cx="67" cy="67"/>
            </a:xfrm>
            <a:custGeom>
              <a:avLst/>
              <a:gdLst>
                <a:gd name="T0" fmla="*/ 30 w 67"/>
                <a:gd name="T1" fmla="*/ 67 h 67"/>
                <a:gd name="T2" fmla="*/ 30 w 67"/>
                <a:gd name="T3" fmla="*/ 38 h 67"/>
                <a:gd name="T4" fmla="*/ 0 w 67"/>
                <a:gd name="T5" fmla="*/ 38 h 67"/>
                <a:gd name="T6" fmla="*/ 0 w 67"/>
                <a:gd name="T7" fmla="*/ 26 h 67"/>
                <a:gd name="T8" fmla="*/ 30 w 67"/>
                <a:gd name="T9" fmla="*/ 26 h 67"/>
                <a:gd name="T10" fmla="*/ 30 w 67"/>
                <a:gd name="T11" fmla="*/ 0 h 67"/>
                <a:gd name="T12" fmla="*/ 41 w 67"/>
                <a:gd name="T13" fmla="*/ 0 h 67"/>
                <a:gd name="T14" fmla="*/ 41 w 67"/>
                <a:gd name="T15" fmla="*/ 26 h 67"/>
                <a:gd name="T16" fmla="*/ 67 w 67"/>
                <a:gd name="T17" fmla="*/ 26 h 67"/>
                <a:gd name="T18" fmla="*/ 67 w 67"/>
                <a:gd name="T19" fmla="*/ 38 h 67"/>
                <a:gd name="T20" fmla="*/ 41 w 67"/>
                <a:gd name="T21" fmla="*/ 38 h 67"/>
                <a:gd name="T22" fmla="*/ 41 w 67"/>
                <a:gd name="T23" fmla="*/ 67 h 67"/>
                <a:gd name="T24" fmla="*/ 30 w 67"/>
                <a:gd name="T25" fmla="*/ 67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7"/>
                <a:gd name="T41" fmla="*/ 67 w 67"/>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7">
                  <a:moveTo>
                    <a:pt x="30" y="67"/>
                  </a:moveTo>
                  <a:lnTo>
                    <a:pt x="30" y="38"/>
                  </a:lnTo>
                  <a:lnTo>
                    <a:pt x="0" y="38"/>
                  </a:lnTo>
                  <a:lnTo>
                    <a:pt x="0" y="26"/>
                  </a:lnTo>
                  <a:lnTo>
                    <a:pt x="30" y="26"/>
                  </a:lnTo>
                  <a:lnTo>
                    <a:pt x="30" y="0"/>
                  </a:lnTo>
                  <a:lnTo>
                    <a:pt x="41" y="0"/>
                  </a:lnTo>
                  <a:lnTo>
                    <a:pt x="41" y="26"/>
                  </a:lnTo>
                  <a:lnTo>
                    <a:pt x="67" y="26"/>
                  </a:lnTo>
                  <a:lnTo>
                    <a:pt x="67" y="38"/>
                  </a:lnTo>
                  <a:lnTo>
                    <a:pt x="41" y="38"/>
                  </a:lnTo>
                  <a:lnTo>
                    <a:pt x="41" y="67"/>
                  </a:lnTo>
                  <a:lnTo>
                    <a:pt x="30"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65" name="Freeform 69"/>
            <p:cNvSpPr>
              <a:spLocks noEditPoints="1"/>
            </p:cNvSpPr>
            <p:nvPr/>
          </p:nvSpPr>
          <p:spPr bwMode="auto">
            <a:xfrm>
              <a:off x="535" y="1823"/>
              <a:ext cx="64" cy="101"/>
            </a:xfrm>
            <a:custGeom>
              <a:avLst/>
              <a:gdLst>
                <a:gd name="T0" fmla="*/ 0 w 64"/>
                <a:gd name="T1" fmla="*/ 49 h 101"/>
                <a:gd name="T2" fmla="*/ 0 w 64"/>
                <a:gd name="T3" fmla="*/ 34 h 101"/>
                <a:gd name="T4" fmla="*/ 3 w 64"/>
                <a:gd name="T5" fmla="*/ 23 h 101"/>
                <a:gd name="T6" fmla="*/ 9 w 64"/>
                <a:gd name="T7" fmla="*/ 11 h 101"/>
                <a:gd name="T8" fmla="*/ 14 w 64"/>
                <a:gd name="T9" fmla="*/ 5 h 101"/>
                <a:gd name="T10" fmla="*/ 23 w 64"/>
                <a:gd name="T11" fmla="*/ 0 h 101"/>
                <a:gd name="T12" fmla="*/ 32 w 64"/>
                <a:gd name="T13" fmla="*/ 0 h 101"/>
                <a:gd name="T14" fmla="*/ 41 w 64"/>
                <a:gd name="T15" fmla="*/ 0 h 101"/>
                <a:gd name="T16" fmla="*/ 46 w 64"/>
                <a:gd name="T17" fmla="*/ 2 h 101"/>
                <a:gd name="T18" fmla="*/ 52 w 64"/>
                <a:gd name="T19" fmla="*/ 5 h 101"/>
                <a:gd name="T20" fmla="*/ 58 w 64"/>
                <a:gd name="T21" fmla="*/ 11 h 101"/>
                <a:gd name="T22" fmla="*/ 61 w 64"/>
                <a:gd name="T23" fmla="*/ 20 h 101"/>
                <a:gd name="T24" fmla="*/ 64 w 64"/>
                <a:gd name="T25" fmla="*/ 26 h 101"/>
                <a:gd name="T26" fmla="*/ 64 w 64"/>
                <a:gd name="T27" fmla="*/ 37 h 101"/>
                <a:gd name="T28" fmla="*/ 64 w 64"/>
                <a:gd name="T29" fmla="*/ 49 h 101"/>
                <a:gd name="T30" fmla="*/ 64 w 64"/>
                <a:gd name="T31" fmla="*/ 67 h 101"/>
                <a:gd name="T32" fmla="*/ 61 w 64"/>
                <a:gd name="T33" fmla="*/ 78 h 101"/>
                <a:gd name="T34" fmla="*/ 55 w 64"/>
                <a:gd name="T35" fmla="*/ 90 h 101"/>
                <a:gd name="T36" fmla="*/ 49 w 64"/>
                <a:gd name="T37" fmla="*/ 96 h 101"/>
                <a:gd name="T38" fmla="*/ 44 w 64"/>
                <a:gd name="T39" fmla="*/ 99 h 101"/>
                <a:gd name="T40" fmla="*/ 32 w 64"/>
                <a:gd name="T41" fmla="*/ 101 h 101"/>
                <a:gd name="T42" fmla="*/ 23 w 64"/>
                <a:gd name="T43" fmla="*/ 101 h 101"/>
                <a:gd name="T44" fmla="*/ 14 w 64"/>
                <a:gd name="T45" fmla="*/ 96 h 101"/>
                <a:gd name="T46" fmla="*/ 9 w 64"/>
                <a:gd name="T47" fmla="*/ 93 h 101"/>
                <a:gd name="T48" fmla="*/ 3 w 64"/>
                <a:gd name="T49" fmla="*/ 81 h 101"/>
                <a:gd name="T50" fmla="*/ 0 w 64"/>
                <a:gd name="T51" fmla="*/ 67 h 101"/>
                <a:gd name="T52" fmla="*/ 0 w 64"/>
                <a:gd name="T53" fmla="*/ 49 h 101"/>
                <a:gd name="T54" fmla="*/ 12 w 64"/>
                <a:gd name="T55" fmla="*/ 49 h 101"/>
                <a:gd name="T56" fmla="*/ 14 w 64"/>
                <a:gd name="T57" fmla="*/ 64 h 101"/>
                <a:gd name="T58" fmla="*/ 14 w 64"/>
                <a:gd name="T59" fmla="*/ 75 h 101"/>
                <a:gd name="T60" fmla="*/ 17 w 64"/>
                <a:gd name="T61" fmla="*/ 81 h 101"/>
                <a:gd name="T62" fmla="*/ 23 w 64"/>
                <a:gd name="T63" fmla="*/ 87 h 101"/>
                <a:gd name="T64" fmla="*/ 32 w 64"/>
                <a:gd name="T65" fmla="*/ 90 h 101"/>
                <a:gd name="T66" fmla="*/ 41 w 64"/>
                <a:gd name="T67" fmla="*/ 87 h 101"/>
                <a:gd name="T68" fmla="*/ 46 w 64"/>
                <a:gd name="T69" fmla="*/ 81 h 101"/>
                <a:gd name="T70" fmla="*/ 49 w 64"/>
                <a:gd name="T71" fmla="*/ 75 h 101"/>
                <a:gd name="T72" fmla="*/ 52 w 64"/>
                <a:gd name="T73" fmla="*/ 64 h 101"/>
                <a:gd name="T74" fmla="*/ 52 w 64"/>
                <a:gd name="T75" fmla="*/ 49 h 101"/>
                <a:gd name="T76" fmla="*/ 52 w 64"/>
                <a:gd name="T77" fmla="*/ 37 h 101"/>
                <a:gd name="T78" fmla="*/ 49 w 64"/>
                <a:gd name="T79" fmla="*/ 26 h 101"/>
                <a:gd name="T80" fmla="*/ 46 w 64"/>
                <a:gd name="T81" fmla="*/ 20 h 101"/>
                <a:gd name="T82" fmla="*/ 41 w 64"/>
                <a:gd name="T83" fmla="*/ 14 h 101"/>
                <a:gd name="T84" fmla="*/ 32 w 64"/>
                <a:gd name="T85" fmla="*/ 11 h 101"/>
                <a:gd name="T86" fmla="*/ 23 w 64"/>
                <a:gd name="T87" fmla="*/ 11 h 101"/>
                <a:gd name="T88" fmla="*/ 17 w 64"/>
                <a:gd name="T89" fmla="*/ 17 h 101"/>
                <a:gd name="T90" fmla="*/ 14 w 64"/>
                <a:gd name="T91" fmla="*/ 26 h 101"/>
                <a:gd name="T92" fmla="*/ 14 w 64"/>
                <a:gd name="T93" fmla="*/ 37 h 101"/>
                <a:gd name="T94" fmla="*/ 12 w 64"/>
                <a:gd name="T95" fmla="*/ 49 h 10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1"/>
                <a:gd name="T146" fmla="*/ 64 w 64"/>
                <a:gd name="T147" fmla="*/ 101 h 10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1">
                  <a:moveTo>
                    <a:pt x="0" y="49"/>
                  </a:moveTo>
                  <a:lnTo>
                    <a:pt x="0" y="34"/>
                  </a:lnTo>
                  <a:lnTo>
                    <a:pt x="3" y="23"/>
                  </a:lnTo>
                  <a:lnTo>
                    <a:pt x="9" y="11"/>
                  </a:lnTo>
                  <a:lnTo>
                    <a:pt x="14" y="5"/>
                  </a:lnTo>
                  <a:lnTo>
                    <a:pt x="23" y="0"/>
                  </a:lnTo>
                  <a:lnTo>
                    <a:pt x="32" y="0"/>
                  </a:lnTo>
                  <a:lnTo>
                    <a:pt x="41" y="0"/>
                  </a:lnTo>
                  <a:lnTo>
                    <a:pt x="46" y="2"/>
                  </a:lnTo>
                  <a:lnTo>
                    <a:pt x="52" y="5"/>
                  </a:lnTo>
                  <a:lnTo>
                    <a:pt x="58" y="11"/>
                  </a:lnTo>
                  <a:lnTo>
                    <a:pt x="61" y="20"/>
                  </a:lnTo>
                  <a:lnTo>
                    <a:pt x="64" y="26"/>
                  </a:lnTo>
                  <a:lnTo>
                    <a:pt x="64" y="37"/>
                  </a:lnTo>
                  <a:lnTo>
                    <a:pt x="64" y="49"/>
                  </a:lnTo>
                  <a:lnTo>
                    <a:pt x="64" y="67"/>
                  </a:lnTo>
                  <a:lnTo>
                    <a:pt x="61" y="78"/>
                  </a:lnTo>
                  <a:lnTo>
                    <a:pt x="55" y="90"/>
                  </a:lnTo>
                  <a:lnTo>
                    <a:pt x="49" y="96"/>
                  </a:lnTo>
                  <a:lnTo>
                    <a:pt x="44" y="99"/>
                  </a:lnTo>
                  <a:lnTo>
                    <a:pt x="32" y="101"/>
                  </a:lnTo>
                  <a:lnTo>
                    <a:pt x="23" y="101"/>
                  </a:lnTo>
                  <a:lnTo>
                    <a:pt x="14" y="96"/>
                  </a:lnTo>
                  <a:lnTo>
                    <a:pt x="9" y="93"/>
                  </a:lnTo>
                  <a:lnTo>
                    <a:pt x="3" y="81"/>
                  </a:lnTo>
                  <a:lnTo>
                    <a:pt x="0" y="67"/>
                  </a:lnTo>
                  <a:lnTo>
                    <a:pt x="0" y="49"/>
                  </a:lnTo>
                  <a:close/>
                  <a:moveTo>
                    <a:pt x="12" y="49"/>
                  </a:moveTo>
                  <a:lnTo>
                    <a:pt x="14" y="64"/>
                  </a:lnTo>
                  <a:lnTo>
                    <a:pt x="14" y="75"/>
                  </a:lnTo>
                  <a:lnTo>
                    <a:pt x="17" y="81"/>
                  </a:lnTo>
                  <a:lnTo>
                    <a:pt x="23" y="87"/>
                  </a:lnTo>
                  <a:lnTo>
                    <a:pt x="32" y="90"/>
                  </a:lnTo>
                  <a:lnTo>
                    <a:pt x="41" y="87"/>
                  </a:lnTo>
                  <a:lnTo>
                    <a:pt x="46" y="81"/>
                  </a:lnTo>
                  <a:lnTo>
                    <a:pt x="49" y="75"/>
                  </a:lnTo>
                  <a:lnTo>
                    <a:pt x="52" y="64"/>
                  </a:lnTo>
                  <a:lnTo>
                    <a:pt x="52" y="49"/>
                  </a:lnTo>
                  <a:lnTo>
                    <a:pt x="52" y="37"/>
                  </a:lnTo>
                  <a:lnTo>
                    <a:pt x="49" y="26"/>
                  </a:lnTo>
                  <a:lnTo>
                    <a:pt x="46" y="20"/>
                  </a:lnTo>
                  <a:lnTo>
                    <a:pt x="41" y="14"/>
                  </a:lnTo>
                  <a:lnTo>
                    <a:pt x="32" y="11"/>
                  </a:lnTo>
                  <a:lnTo>
                    <a:pt x="23" y="11"/>
                  </a:lnTo>
                  <a:lnTo>
                    <a:pt x="17" y="17"/>
                  </a:lnTo>
                  <a:lnTo>
                    <a:pt x="14" y="26"/>
                  </a:lnTo>
                  <a:lnTo>
                    <a:pt x="14" y="37"/>
                  </a:lnTo>
                  <a:lnTo>
                    <a:pt x="12" y="4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66" name="Freeform 70"/>
            <p:cNvSpPr>
              <a:spLocks noEditPoints="1"/>
            </p:cNvSpPr>
            <p:nvPr/>
          </p:nvSpPr>
          <p:spPr bwMode="auto">
            <a:xfrm>
              <a:off x="611" y="1823"/>
              <a:ext cx="67" cy="101"/>
            </a:xfrm>
            <a:custGeom>
              <a:avLst/>
              <a:gdLst>
                <a:gd name="T0" fmla="*/ 52 w 67"/>
                <a:gd name="T1" fmla="*/ 26 h 101"/>
                <a:gd name="T2" fmla="*/ 46 w 67"/>
                <a:gd name="T3" fmla="*/ 17 h 101"/>
                <a:gd name="T4" fmla="*/ 35 w 67"/>
                <a:gd name="T5" fmla="*/ 11 h 101"/>
                <a:gd name="T6" fmla="*/ 23 w 67"/>
                <a:gd name="T7" fmla="*/ 14 h 101"/>
                <a:gd name="T8" fmla="*/ 14 w 67"/>
                <a:gd name="T9" fmla="*/ 26 h 101"/>
                <a:gd name="T10" fmla="*/ 11 w 67"/>
                <a:gd name="T11" fmla="*/ 46 h 101"/>
                <a:gd name="T12" fmla="*/ 23 w 67"/>
                <a:gd name="T13" fmla="*/ 37 h 101"/>
                <a:gd name="T14" fmla="*/ 37 w 67"/>
                <a:gd name="T15" fmla="*/ 34 h 101"/>
                <a:gd name="T16" fmla="*/ 52 w 67"/>
                <a:gd name="T17" fmla="*/ 37 h 101"/>
                <a:gd name="T18" fmla="*/ 61 w 67"/>
                <a:gd name="T19" fmla="*/ 49 h 101"/>
                <a:gd name="T20" fmla="*/ 67 w 67"/>
                <a:gd name="T21" fmla="*/ 67 h 101"/>
                <a:gd name="T22" fmla="*/ 61 w 67"/>
                <a:gd name="T23" fmla="*/ 84 h 101"/>
                <a:gd name="T24" fmla="*/ 49 w 67"/>
                <a:gd name="T25" fmla="*/ 96 h 101"/>
                <a:gd name="T26" fmla="*/ 35 w 67"/>
                <a:gd name="T27" fmla="*/ 101 h 101"/>
                <a:gd name="T28" fmla="*/ 17 w 67"/>
                <a:gd name="T29" fmla="*/ 96 h 101"/>
                <a:gd name="T30" fmla="*/ 3 w 67"/>
                <a:gd name="T31" fmla="*/ 81 h 101"/>
                <a:gd name="T32" fmla="*/ 0 w 67"/>
                <a:gd name="T33" fmla="*/ 52 h 101"/>
                <a:gd name="T34" fmla="*/ 3 w 67"/>
                <a:gd name="T35" fmla="*/ 29 h 101"/>
                <a:gd name="T36" fmla="*/ 11 w 67"/>
                <a:gd name="T37" fmla="*/ 11 h 101"/>
                <a:gd name="T38" fmla="*/ 26 w 67"/>
                <a:gd name="T39" fmla="*/ 0 h 101"/>
                <a:gd name="T40" fmla="*/ 46 w 67"/>
                <a:gd name="T41" fmla="*/ 0 h 101"/>
                <a:gd name="T42" fmla="*/ 61 w 67"/>
                <a:gd name="T43" fmla="*/ 14 h 101"/>
                <a:gd name="T44" fmla="*/ 11 w 67"/>
                <a:gd name="T45" fmla="*/ 67 h 101"/>
                <a:gd name="T46" fmla="*/ 14 w 67"/>
                <a:gd name="T47" fmla="*/ 78 h 101"/>
                <a:gd name="T48" fmla="*/ 23 w 67"/>
                <a:gd name="T49" fmla="*/ 87 h 101"/>
                <a:gd name="T50" fmla="*/ 35 w 67"/>
                <a:gd name="T51" fmla="*/ 90 h 101"/>
                <a:gd name="T52" fmla="*/ 46 w 67"/>
                <a:gd name="T53" fmla="*/ 84 h 101"/>
                <a:gd name="T54" fmla="*/ 52 w 67"/>
                <a:gd name="T55" fmla="*/ 67 h 101"/>
                <a:gd name="T56" fmla="*/ 46 w 67"/>
                <a:gd name="T57" fmla="*/ 52 h 101"/>
                <a:gd name="T58" fmla="*/ 32 w 67"/>
                <a:gd name="T59" fmla="*/ 46 h 101"/>
                <a:gd name="T60" fmla="*/ 17 w 67"/>
                <a:gd name="T61" fmla="*/ 52 h 101"/>
                <a:gd name="T62" fmla="*/ 11 w 67"/>
                <a:gd name="T63" fmla="*/ 67 h 1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1"/>
                <a:gd name="T98" fmla="*/ 67 w 67"/>
                <a:gd name="T99" fmla="*/ 101 h 10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1">
                  <a:moveTo>
                    <a:pt x="64" y="26"/>
                  </a:moveTo>
                  <a:lnTo>
                    <a:pt x="52" y="26"/>
                  </a:lnTo>
                  <a:lnTo>
                    <a:pt x="49" y="20"/>
                  </a:lnTo>
                  <a:lnTo>
                    <a:pt x="46" y="17"/>
                  </a:lnTo>
                  <a:lnTo>
                    <a:pt x="40" y="11"/>
                  </a:lnTo>
                  <a:lnTo>
                    <a:pt x="35" y="11"/>
                  </a:lnTo>
                  <a:lnTo>
                    <a:pt x="29" y="11"/>
                  </a:lnTo>
                  <a:lnTo>
                    <a:pt x="23" y="14"/>
                  </a:lnTo>
                  <a:lnTo>
                    <a:pt x="20" y="20"/>
                  </a:lnTo>
                  <a:lnTo>
                    <a:pt x="14" y="26"/>
                  </a:lnTo>
                  <a:lnTo>
                    <a:pt x="14" y="34"/>
                  </a:lnTo>
                  <a:lnTo>
                    <a:pt x="11" y="46"/>
                  </a:lnTo>
                  <a:lnTo>
                    <a:pt x="17" y="40"/>
                  </a:lnTo>
                  <a:lnTo>
                    <a:pt x="23" y="37"/>
                  </a:lnTo>
                  <a:lnTo>
                    <a:pt x="29" y="34"/>
                  </a:lnTo>
                  <a:lnTo>
                    <a:pt x="37" y="34"/>
                  </a:lnTo>
                  <a:lnTo>
                    <a:pt x="43" y="34"/>
                  </a:lnTo>
                  <a:lnTo>
                    <a:pt x="52" y="37"/>
                  </a:lnTo>
                  <a:lnTo>
                    <a:pt x="58" y="43"/>
                  </a:lnTo>
                  <a:lnTo>
                    <a:pt x="61" y="49"/>
                  </a:lnTo>
                  <a:lnTo>
                    <a:pt x="64" y="58"/>
                  </a:lnTo>
                  <a:lnTo>
                    <a:pt x="67" y="67"/>
                  </a:lnTo>
                  <a:lnTo>
                    <a:pt x="64" y="75"/>
                  </a:lnTo>
                  <a:lnTo>
                    <a:pt x="61" y="84"/>
                  </a:lnTo>
                  <a:lnTo>
                    <a:pt x="58" y="93"/>
                  </a:lnTo>
                  <a:lnTo>
                    <a:pt x="49" y="96"/>
                  </a:lnTo>
                  <a:lnTo>
                    <a:pt x="43" y="101"/>
                  </a:lnTo>
                  <a:lnTo>
                    <a:pt x="35" y="101"/>
                  </a:lnTo>
                  <a:lnTo>
                    <a:pt x="26" y="99"/>
                  </a:lnTo>
                  <a:lnTo>
                    <a:pt x="17" y="96"/>
                  </a:lnTo>
                  <a:lnTo>
                    <a:pt x="8" y="90"/>
                  </a:lnTo>
                  <a:lnTo>
                    <a:pt x="3" y="81"/>
                  </a:lnTo>
                  <a:lnTo>
                    <a:pt x="0" y="69"/>
                  </a:lnTo>
                  <a:lnTo>
                    <a:pt x="0" y="52"/>
                  </a:lnTo>
                  <a:lnTo>
                    <a:pt x="0" y="40"/>
                  </a:lnTo>
                  <a:lnTo>
                    <a:pt x="3" y="29"/>
                  </a:lnTo>
                  <a:lnTo>
                    <a:pt x="5" y="17"/>
                  </a:lnTo>
                  <a:lnTo>
                    <a:pt x="11" y="11"/>
                  </a:lnTo>
                  <a:lnTo>
                    <a:pt x="17" y="5"/>
                  </a:lnTo>
                  <a:lnTo>
                    <a:pt x="26" y="0"/>
                  </a:lnTo>
                  <a:lnTo>
                    <a:pt x="35" y="0"/>
                  </a:lnTo>
                  <a:lnTo>
                    <a:pt x="46" y="0"/>
                  </a:lnTo>
                  <a:lnTo>
                    <a:pt x="55" y="5"/>
                  </a:lnTo>
                  <a:lnTo>
                    <a:pt x="61" y="14"/>
                  </a:lnTo>
                  <a:lnTo>
                    <a:pt x="64" y="26"/>
                  </a:lnTo>
                  <a:close/>
                  <a:moveTo>
                    <a:pt x="11" y="67"/>
                  </a:moveTo>
                  <a:lnTo>
                    <a:pt x="14" y="72"/>
                  </a:lnTo>
                  <a:lnTo>
                    <a:pt x="14" y="78"/>
                  </a:lnTo>
                  <a:lnTo>
                    <a:pt x="17" y="84"/>
                  </a:lnTo>
                  <a:lnTo>
                    <a:pt x="23" y="87"/>
                  </a:lnTo>
                  <a:lnTo>
                    <a:pt x="29" y="90"/>
                  </a:lnTo>
                  <a:lnTo>
                    <a:pt x="35" y="90"/>
                  </a:lnTo>
                  <a:lnTo>
                    <a:pt x="40" y="87"/>
                  </a:lnTo>
                  <a:lnTo>
                    <a:pt x="46" y="84"/>
                  </a:lnTo>
                  <a:lnTo>
                    <a:pt x="52" y="75"/>
                  </a:lnTo>
                  <a:lnTo>
                    <a:pt x="52" y="67"/>
                  </a:lnTo>
                  <a:lnTo>
                    <a:pt x="52" y="58"/>
                  </a:lnTo>
                  <a:lnTo>
                    <a:pt x="46" y="52"/>
                  </a:lnTo>
                  <a:lnTo>
                    <a:pt x="40" y="46"/>
                  </a:lnTo>
                  <a:lnTo>
                    <a:pt x="32" y="46"/>
                  </a:lnTo>
                  <a:lnTo>
                    <a:pt x="26" y="46"/>
                  </a:lnTo>
                  <a:lnTo>
                    <a:pt x="17" y="52"/>
                  </a:lnTo>
                  <a:lnTo>
                    <a:pt x="14" y="58"/>
                  </a:lnTo>
                  <a:lnTo>
                    <a:pt x="11"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67" name="Line 71"/>
            <p:cNvSpPr>
              <a:spLocks noChangeShapeType="1"/>
            </p:cNvSpPr>
            <p:nvPr/>
          </p:nvSpPr>
          <p:spPr bwMode="auto">
            <a:xfrm>
              <a:off x="768" y="1875"/>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68" name="Line 72"/>
            <p:cNvSpPr>
              <a:spLocks noChangeShapeType="1"/>
            </p:cNvSpPr>
            <p:nvPr/>
          </p:nvSpPr>
          <p:spPr bwMode="auto">
            <a:xfrm flipH="1">
              <a:off x="4027" y="1875"/>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69" name="Line 73"/>
            <p:cNvSpPr>
              <a:spLocks noChangeShapeType="1"/>
            </p:cNvSpPr>
            <p:nvPr/>
          </p:nvSpPr>
          <p:spPr bwMode="auto">
            <a:xfrm>
              <a:off x="768" y="1738"/>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70" name="Line 74"/>
            <p:cNvSpPr>
              <a:spLocks noChangeShapeType="1"/>
            </p:cNvSpPr>
            <p:nvPr/>
          </p:nvSpPr>
          <p:spPr bwMode="auto">
            <a:xfrm flipH="1">
              <a:off x="4027" y="1738"/>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71" name="Freeform 75"/>
            <p:cNvSpPr>
              <a:spLocks/>
            </p:cNvSpPr>
            <p:nvPr/>
          </p:nvSpPr>
          <p:spPr bwMode="auto">
            <a:xfrm>
              <a:off x="299" y="1686"/>
              <a:ext cx="64" cy="99"/>
            </a:xfrm>
            <a:custGeom>
              <a:avLst/>
              <a:gdLst>
                <a:gd name="T0" fmla="*/ 0 w 64"/>
                <a:gd name="T1" fmla="*/ 14 h 99"/>
                <a:gd name="T2" fmla="*/ 0 w 64"/>
                <a:gd name="T3" fmla="*/ 0 h 99"/>
                <a:gd name="T4" fmla="*/ 64 w 64"/>
                <a:gd name="T5" fmla="*/ 0 h 99"/>
                <a:gd name="T6" fmla="*/ 64 w 64"/>
                <a:gd name="T7" fmla="*/ 11 h 99"/>
                <a:gd name="T8" fmla="*/ 55 w 64"/>
                <a:gd name="T9" fmla="*/ 23 h 99"/>
                <a:gd name="T10" fmla="*/ 47 w 64"/>
                <a:gd name="T11" fmla="*/ 38 h 99"/>
                <a:gd name="T12" fmla="*/ 38 w 64"/>
                <a:gd name="T13" fmla="*/ 55 h 99"/>
                <a:gd name="T14" fmla="*/ 32 w 64"/>
                <a:gd name="T15" fmla="*/ 73 h 99"/>
                <a:gd name="T16" fmla="*/ 29 w 64"/>
                <a:gd name="T17" fmla="*/ 84 h 99"/>
                <a:gd name="T18" fmla="*/ 29 w 64"/>
                <a:gd name="T19" fmla="*/ 99 h 99"/>
                <a:gd name="T20" fmla="*/ 15 w 64"/>
                <a:gd name="T21" fmla="*/ 99 h 99"/>
                <a:gd name="T22" fmla="*/ 18 w 64"/>
                <a:gd name="T23" fmla="*/ 87 h 99"/>
                <a:gd name="T24" fmla="*/ 21 w 64"/>
                <a:gd name="T25" fmla="*/ 73 h 99"/>
                <a:gd name="T26" fmla="*/ 26 w 64"/>
                <a:gd name="T27" fmla="*/ 55 h 99"/>
                <a:gd name="T28" fmla="*/ 35 w 64"/>
                <a:gd name="T29" fmla="*/ 40 h 99"/>
                <a:gd name="T30" fmla="*/ 44 w 64"/>
                <a:gd name="T31" fmla="*/ 26 h 99"/>
                <a:gd name="T32" fmla="*/ 53 w 64"/>
                <a:gd name="T33" fmla="*/ 14 h 99"/>
                <a:gd name="T34" fmla="*/ 0 w 64"/>
                <a:gd name="T35" fmla="*/ 14 h 9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99"/>
                <a:gd name="T56" fmla="*/ 64 w 64"/>
                <a:gd name="T57" fmla="*/ 99 h 9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99">
                  <a:moveTo>
                    <a:pt x="0" y="14"/>
                  </a:moveTo>
                  <a:lnTo>
                    <a:pt x="0" y="0"/>
                  </a:lnTo>
                  <a:lnTo>
                    <a:pt x="64" y="0"/>
                  </a:lnTo>
                  <a:lnTo>
                    <a:pt x="64" y="11"/>
                  </a:lnTo>
                  <a:lnTo>
                    <a:pt x="55" y="23"/>
                  </a:lnTo>
                  <a:lnTo>
                    <a:pt x="47" y="38"/>
                  </a:lnTo>
                  <a:lnTo>
                    <a:pt x="38" y="55"/>
                  </a:lnTo>
                  <a:lnTo>
                    <a:pt x="32" y="73"/>
                  </a:lnTo>
                  <a:lnTo>
                    <a:pt x="29" y="84"/>
                  </a:lnTo>
                  <a:lnTo>
                    <a:pt x="29" y="99"/>
                  </a:lnTo>
                  <a:lnTo>
                    <a:pt x="15" y="99"/>
                  </a:lnTo>
                  <a:lnTo>
                    <a:pt x="18" y="87"/>
                  </a:lnTo>
                  <a:lnTo>
                    <a:pt x="21" y="73"/>
                  </a:lnTo>
                  <a:lnTo>
                    <a:pt x="26" y="55"/>
                  </a:lnTo>
                  <a:lnTo>
                    <a:pt x="35" y="40"/>
                  </a:lnTo>
                  <a:lnTo>
                    <a:pt x="44" y="26"/>
                  </a:lnTo>
                  <a:lnTo>
                    <a:pt x="53" y="14"/>
                  </a:lnTo>
                  <a:lnTo>
                    <a:pt x="0" y="14"/>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72" name="Freeform 76"/>
            <p:cNvSpPr>
              <a:spLocks noEditPoints="1"/>
            </p:cNvSpPr>
            <p:nvPr/>
          </p:nvSpPr>
          <p:spPr bwMode="auto">
            <a:xfrm>
              <a:off x="375" y="1712"/>
              <a:ext cx="67" cy="76"/>
            </a:xfrm>
            <a:custGeom>
              <a:avLst/>
              <a:gdLst>
                <a:gd name="T0" fmla="*/ 52 w 67"/>
                <a:gd name="T1" fmla="*/ 52 h 76"/>
                <a:gd name="T2" fmla="*/ 67 w 67"/>
                <a:gd name="T3" fmla="*/ 52 h 76"/>
                <a:gd name="T4" fmla="*/ 61 w 67"/>
                <a:gd name="T5" fmla="*/ 61 h 76"/>
                <a:gd name="T6" fmla="*/ 55 w 67"/>
                <a:gd name="T7" fmla="*/ 70 h 76"/>
                <a:gd name="T8" fmla="*/ 46 w 67"/>
                <a:gd name="T9" fmla="*/ 73 h 76"/>
                <a:gd name="T10" fmla="*/ 35 w 67"/>
                <a:gd name="T11" fmla="*/ 76 h 76"/>
                <a:gd name="T12" fmla="*/ 23 w 67"/>
                <a:gd name="T13" fmla="*/ 73 h 76"/>
                <a:gd name="T14" fmla="*/ 14 w 67"/>
                <a:gd name="T15" fmla="*/ 70 h 76"/>
                <a:gd name="T16" fmla="*/ 9 w 67"/>
                <a:gd name="T17" fmla="*/ 64 h 76"/>
                <a:gd name="T18" fmla="*/ 3 w 67"/>
                <a:gd name="T19" fmla="*/ 58 h 76"/>
                <a:gd name="T20" fmla="*/ 0 w 67"/>
                <a:gd name="T21" fmla="*/ 49 h 76"/>
                <a:gd name="T22" fmla="*/ 0 w 67"/>
                <a:gd name="T23" fmla="*/ 38 h 76"/>
                <a:gd name="T24" fmla="*/ 0 w 67"/>
                <a:gd name="T25" fmla="*/ 26 h 76"/>
                <a:gd name="T26" fmla="*/ 3 w 67"/>
                <a:gd name="T27" fmla="*/ 17 h 76"/>
                <a:gd name="T28" fmla="*/ 9 w 67"/>
                <a:gd name="T29" fmla="*/ 9 h 76"/>
                <a:gd name="T30" fmla="*/ 14 w 67"/>
                <a:gd name="T31" fmla="*/ 3 h 76"/>
                <a:gd name="T32" fmla="*/ 23 w 67"/>
                <a:gd name="T33" fmla="*/ 0 h 76"/>
                <a:gd name="T34" fmla="*/ 32 w 67"/>
                <a:gd name="T35" fmla="*/ 0 h 76"/>
                <a:gd name="T36" fmla="*/ 44 w 67"/>
                <a:gd name="T37" fmla="*/ 0 h 76"/>
                <a:gd name="T38" fmla="*/ 49 w 67"/>
                <a:gd name="T39" fmla="*/ 3 h 76"/>
                <a:gd name="T40" fmla="*/ 58 w 67"/>
                <a:gd name="T41" fmla="*/ 9 h 76"/>
                <a:gd name="T42" fmla="*/ 61 w 67"/>
                <a:gd name="T43" fmla="*/ 17 h 76"/>
                <a:gd name="T44" fmla="*/ 64 w 67"/>
                <a:gd name="T45" fmla="*/ 26 h 76"/>
                <a:gd name="T46" fmla="*/ 67 w 67"/>
                <a:gd name="T47" fmla="*/ 38 h 76"/>
                <a:gd name="T48" fmla="*/ 67 w 67"/>
                <a:gd name="T49" fmla="*/ 38 h 76"/>
                <a:gd name="T50" fmla="*/ 67 w 67"/>
                <a:gd name="T51" fmla="*/ 41 h 76"/>
                <a:gd name="T52" fmla="*/ 11 w 67"/>
                <a:gd name="T53" fmla="*/ 41 h 76"/>
                <a:gd name="T54" fmla="*/ 14 w 67"/>
                <a:gd name="T55" fmla="*/ 49 h 76"/>
                <a:gd name="T56" fmla="*/ 20 w 67"/>
                <a:gd name="T57" fmla="*/ 58 h 76"/>
                <a:gd name="T58" fmla="*/ 26 w 67"/>
                <a:gd name="T59" fmla="*/ 61 h 76"/>
                <a:gd name="T60" fmla="*/ 35 w 67"/>
                <a:gd name="T61" fmla="*/ 64 h 76"/>
                <a:gd name="T62" fmla="*/ 41 w 67"/>
                <a:gd name="T63" fmla="*/ 61 h 76"/>
                <a:gd name="T64" fmla="*/ 46 w 67"/>
                <a:gd name="T65" fmla="*/ 61 h 76"/>
                <a:gd name="T66" fmla="*/ 49 w 67"/>
                <a:gd name="T67" fmla="*/ 58 h 76"/>
                <a:gd name="T68" fmla="*/ 52 w 67"/>
                <a:gd name="T69" fmla="*/ 52 h 76"/>
                <a:gd name="T70" fmla="*/ 11 w 67"/>
                <a:gd name="T71" fmla="*/ 29 h 76"/>
                <a:gd name="T72" fmla="*/ 52 w 67"/>
                <a:gd name="T73" fmla="*/ 29 h 76"/>
                <a:gd name="T74" fmla="*/ 52 w 67"/>
                <a:gd name="T75" fmla="*/ 20 h 76"/>
                <a:gd name="T76" fmla="*/ 49 w 67"/>
                <a:gd name="T77" fmla="*/ 17 h 76"/>
                <a:gd name="T78" fmla="*/ 41 w 67"/>
                <a:gd name="T79" fmla="*/ 12 h 76"/>
                <a:gd name="T80" fmla="*/ 32 w 67"/>
                <a:gd name="T81" fmla="*/ 12 h 76"/>
                <a:gd name="T82" fmla="*/ 26 w 67"/>
                <a:gd name="T83" fmla="*/ 12 h 76"/>
                <a:gd name="T84" fmla="*/ 20 w 67"/>
                <a:gd name="T85" fmla="*/ 14 h 76"/>
                <a:gd name="T86" fmla="*/ 14 w 67"/>
                <a:gd name="T87" fmla="*/ 20 h 76"/>
                <a:gd name="T88" fmla="*/ 11 w 67"/>
                <a:gd name="T89" fmla="*/ 29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6"/>
                <a:gd name="T137" fmla="*/ 67 w 67"/>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6">
                  <a:moveTo>
                    <a:pt x="52" y="52"/>
                  </a:moveTo>
                  <a:lnTo>
                    <a:pt x="67" y="52"/>
                  </a:lnTo>
                  <a:lnTo>
                    <a:pt x="61" y="61"/>
                  </a:lnTo>
                  <a:lnTo>
                    <a:pt x="55" y="70"/>
                  </a:lnTo>
                  <a:lnTo>
                    <a:pt x="46" y="73"/>
                  </a:lnTo>
                  <a:lnTo>
                    <a:pt x="35" y="76"/>
                  </a:lnTo>
                  <a:lnTo>
                    <a:pt x="23" y="73"/>
                  </a:lnTo>
                  <a:lnTo>
                    <a:pt x="14" y="70"/>
                  </a:lnTo>
                  <a:lnTo>
                    <a:pt x="9" y="64"/>
                  </a:lnTo>
                  <a:lnTo>
                    <a:pt x="3" y="58"/>
                  </a:lnTo>
                  <a:lnTo>
                    <a:pt x="0" y="49"/>
                  </a:lnTo>
                  <a:lnTo>
                    <a:pt x="0" y="38"/>
                  </a:lnTo>
                  <a:lnTo>
                    <a:pt x="0" y="26"/>
                  </a:lnTo>
                  <a:lnTo>
                    <a:pt x="3" y="17"/>
                  </a:lnTo>
                  <a:lnTo>
                    <a:pt x="9" y="9"/>
                  </a:lnTo>
                  <a:lnTo>
                    <a:pt x="14" y="3"/>
                  </a:lnTo>
                  <a:lnTo>
                    <a:pt x="23" y="0"/>
                  </a:lnTo>
                  <a:lnTo>
                    <a:pt x="32" y="0"/>
                  </a:lnTo>
                  <a:lnTo>
                    <a:pt x="44" y="0"/>
                  </a:lnTo>
                  <a:lnTo>
                    <a:pt x="49" y="3"/>
                  </a:lnTo>
                  <a:lnTo>
                    <a:pt x="58" y="9"/>
                  </a:lnTo>
                  <a:lnTo>
                    <a:pt x="61" y="17"/>
                  </a:lnTo>
                  <a:lnTo>
                    <a:pt x="64" y="26"/>
                  </a:lnTo>
                  <a:lnTo>
                    <a:pt x="67" y="38"/>
                  </a:lnTo>
                  <a:lnTo>
                    <a:pt x="67" y="41"/>
                  </a:lnTo>
                  <a:lnTo>
                    <a:pt x="11" y="41"/>
                  </a:lnTo>
                  <a:lnTo>
                    <a:pt x="14" y="49"/>
                  </a:lnTo>
                  <a:lnTo>
                    <a:pt x="20" y="58"/>
                  </a:lnTo>
                  <a:lnTo>
                    <a:pt x="26" y="61"/>
                  </a:lnTo>
                  <a:lnTo>
                    <a:pt x="35" y="64"/>
                  </a:lnTo>
                  <a:lnTo>
                    <a:pt x="41" y="61"/>
                  </a:lnTo>
                  <a:lnTo>
                    <a:pt x="46" y="61"/>
                  </a:lnTo>
                  <a:lnTo>
                    <a:pt x="49" y="58"/>
                  </a:lnTo>
                  <a:lnTo>
                    <a:pt x="52" y="52"/>
                  </a:lnTo>
                  <a:close/>
                  <a:moveTo>
                    <a:pt x="11" y="29"/>
                  </a:moveTo>
                  <a:lnTo>
                    <a:pt x="52" y="29"/>
                  </a:lnTo>
                  <a:lnTo>
                    <a:pt x="52" y="20"/>
                  </a:lnTo>
                  <a:lnTo>
                    <a:pt x="49" y="17"/>
                  </a:lnTo>
                  <a:lnTo>
                    <a:pt x="41" y="12"/>
                  </a:lnTo>
                  <a:lnTo>
                    <a:pt x="32" y="12"/>
                  </a:lnTo>
                  <a:lnTo>
                    <a:pt x="26" y="12"/>
                  </a:lnTo>
                  <a:lnTo>
                    <a:pt x="20" y="14"/>
                  </a:lnTo>
                  <a:lnTo>
                    <a:pt x="14" y="20"/>
                  </a:lnTo>
                  <a:lnTo>
                    <a:pt x="11" y="2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73" name="Freeform 77"/>
            <p:cNvSpPr>
              <a:spLocks/>
            </p:cNvSpPr>
            <p:nvPr/>
          </p:nvSpPr>
          <p:spPr bwMode="auto">
            <a:xfrm>
              <a:off x="453" y="1703"/>
              <a:ext cx="67" cy="67"/>
            </a:xfrm>
            <a:custGeom>
              <a:avLst/>
              <a:gdLst>
                <a:gd name="T0" fmla="*/ 30 w 67"/>
                <a:gd name="T1" fmla="*/ 67 h 67"/>
                <a:gd name="T2" fmla="*/ 30 w 67"/>
                <a:gd name="T3" fmla="*/ 38 h 67"/>
                <a:gd name="T4" fmla="*/ 0 w 67"/>
                <a:gd name="T5" fmla="*/ 38 h 67"/>
                <a:gd name="T6" fmla="*/ 0 w 67"/>
                <a:gd name="T7" fmla="*/ 26 h 67"/>
                <a:gd name="T8" fmla="*/ 30 w 67"/>
                <a:gd name="T9" fmla="*/ 26 h 67"/>
                <a:gd name="T10" fmla="*/ 30 w 67"/>
                <a:gd name="T11" fmla="*/ 0 h 67"/>
                <a:gd name="T12" fmla="*/ 41 w 67"/>
                <a:gd name="T13" fmla="*/ 0 h 67"/>
                <a:gd name="T14" fmla="*/ 41 w 67"/>
                <a:gd name="T15" fmla="*/ 26 h 67"/>
                <a:gd name="T16" fmla="*/ 67 w 67"/>
                <a:gd name="T17" fmla="*/ 26 h 67"/>
                <a:gd name="T18" fmla="*/ 67 w 67"/>
                <a:gd name="T19" fmla="*/ 38 h 67"/>
                <a:gd name="T20" fmla="*/ 41 w 67"/>
                <a:gd name="T21" fmla="*/ 38 h 67"/>
                <a:gd name="T22" fmla="*/ 41 w 67"/>
                <a:gd name="T23" fmla="*/ 67 h 67"/>
                <a:gd name="T24" fmla="*/ 30 w 67"/>
                <a:gd name="T25" fmla="*/ 67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7"/>
                <a:gd name="T41" fmla="*/ 67 w 67"/>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7">
                  <a:moveTo>
                    <a:pt x="30" y="67"/>
                  </a:moveTo>
                  <a:lnTo>
                    <a:pt x="30" y="38"/>
                  </a:lnTo>
                  <a:lnTo>
                    <a:pt x="0" y="38"/>
                  </a:lnTo>
                  <a:lnTo>
                    <a:pt x="0" y="26"/>
                  </a:lnTo>
                  <a:lnTo>
                    <a:pt x="30" y="26"/>
                  </a:lnTo>
                  <a:lnTo>
                    <a:pt x="30" y="0"/>
                  </a:lnTo>
                  <a:lnTo>
                    <a:pt x="41" y="0"/>
                  </a:lnTo>
                  <a:lnTo>
                    <a:pt x="41" y="26"/>
                  </a:lnTo>
                  <a:lnTo>
                    <a:pt x="67" y="26"/>
                  </a:lnTo>
                  <a:lnTo>
                    <a:pt x="67" y="38"/>
                  </a:lnTo>
                  <a:lnTo>
                    <a:pt x="41" y="38"/>
                  </a:lnTo>
                  <a:lnTo>
                    <a:pt x="41" y="67"/>
                  </a:lnTo>
                  <a:lnTo>
                    <a:pt x="30"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74" name="Freeform 78"/>
            <p:cNvSpPr>
              <a:spLocks noEditPoints="1"/>
            </p:cNvSpPr>
            <p:nvPr/>
          </p:nvSpPr>
          <p:spPr bwMode="auto">
            <a:xfrm>
              <a:off x="535" y="1686"/>
              <a:ext cx="64" cy="102"/>
            </a:xfrm>
            <a:custGeom>
              <a:avLst/>
              <a:gdLst>
                <a:gd name="T0" fmla="*/ 0 w 64"/>
                <a:gd name="T1" fmla="*/ 49 h 102"/>
                <a:gd name="T2" fmla="*/ 0 w 64"/>
                <a:gd name="T3" fmla="*/ 35 h 102"/>
                <a:gd name="T4" fmla="*/ 3 w 64"/>
                <a:gd name="T5" fmla="*/ 20 h 102"/>
                <a:gd name="T6" fmla="*/ 9 w 64"/>
                <a:gd name="T7" fmla="*/ 11 h 102"/>
                <a:gd name="T8" fmla="*/ 14 w 64"/>
                <a:gd name="T9" fmla="*/ 6 h 102"/>
                <a:gd name="T10" fmla="*/ 23 w 64"/>
                <a:gd name="T11" fmla="*/ 0 h 102"/>
                <a:gd name="T12" fmla="*/ 32 w 64"/>
                <a:gd name="T13" fmla="*/ 0 h 102"/>
                <a:gd name="T14" fmla="*/ 41 w 64"/>
                <a:gd name="T15" fmla="*/ 0 h 102"/>
                <a:gd name="T16" fmla="*/ 46 w 64"/>
                <a:gd name="T17" fmla="*/ 3 h 102"/>
                <a:gd name="T18" fmla="*/ 52 w 64"/>
                <a:gd name="T19" fmla="*/ 6 h 102"/>
                <a:gd name="T20" fmla="*/ 58 w 64"/>
                <a:gd name="T21" fmla="*/ 11 h 102"/>
                <a:gd name="T22" fmla="*/ 61 w 64"/>
                <a:gd name="T23" fmla="*/ 17 h 102"/>
                <a:gd name="T24" fmla="*/ 64 w 64"/>
                <a:gd name="T25" fmla="*/ 26 h 102"/>
                <a:gd name="T26" fmla="*/ 64 w 64"/>
                <a:gd name="T27" fmla="*/ 38 h 102"/>
                <a:gd name="T28" fmla="*/ 64 w 64"/>
                <a:gd name="T29" fmla="*/ 49 h 102"/>
                <a:gd name="T30" fmla="*/ 64 w 64"/>
                <a:gd name="T31" fmla="*/ 67 h 102"/>
                <a:gd name="T32" fmla="*/ 61 w 64"/>
                <a:gd name="T33" fmla="*/ 78 h 102"/>
                <a:gd name="T34" fmla="*/ 55 w 64"/>
                <a:gd name="T35" fmla="*/ 87 h 102"/>
                <a:gd name="T36" fmla="*/ 49 w 64"/>
                <a:gd name="T37" fmla="*/ 96 h 102"/>
                <a:gd name="T38" fmla="*/ 44 w 64"/>
                <a:gd name="T39" fmla="*/ 99 h 102"/>
                <a:gd name="T40" fmla="*/ 32 w 64"/>
                <a:gd name="T41" fmla="*/ 102 h 102"/>
                <a:gd name="T42" fmla="*/ 23 w 64"/>
                <a:gd name="T43" fmla="*/ 99 h 102"/>
                <a:gd name="T44" fmla="*/ 14 w 64"/>
                <a:gd name="T45" fmla="*/ 96 h 102"/>
                <a:gd name="T46" fmla="*/ 9 w 64"/>
                <a:gd name="T47" fmla="*/ 90 h 102"/>
                <a:gd name="T48" fmla="*/ 3 w 64"/>
                <a:gd name="T49" fmla="*/ 81 h 102"/>
                <a:gd name="T50" fmla="*/ 0 w 64"/>
                <a:gd name="T51" fmla="*/ 67 h 102"/>
                <a:gd name="T52" fmla="*/ 0 w 64"/>
                <a:gd name="T53" fmla="*/ 49 h 102"/>
                <a:gd name="T54" fmla="*/ 12 w 64"/>
                <a:gd name="T55" fmla="*/ 49 h 102"/>
                <a:gd name="T56" fmla="*/ 14 w 64"/>
                <a:gd name="T57" fmla="*/ 64 h 102"/>
                <a:gd name="T58" fmla="*/ 14 w 64"/>
                <a:gd name="T59" fmla="*/ 75 h 102"/>
                <a:gd name="T60" fmla="*/ 17 w 64"/>
                <a:gd name="T61" fmla="*/ 81 h 102"/>
                <a:gd name="T62" fmla="*/ 23 w 64"/>
                <a:gd name="T63" fmla="*/ 87 h 102"/>
                <a:gd name="T64" fmla="*/ 32 w 64"/>
                <a:gd name="T65" fmla="*/ 90 h 102"/>
                <a:gd name="T66" fmla="*/ 41 w 64"/>
                <a:gd name="T67" fmla="*/ 87 h 102"/>
                <a:gd name="T68" fmla="*/ 46 w 64"/>
                <a:gd name="T69" fmla="*/ 81 h 102"/>
                <a:gd name="T70" fmla="*/ 49 w 64"/>
                <a:gd name="T71" fmla="*/ 75 h 102"/>
                <a:gd name="T72" fmla="*/ 52 w 64"/>
                <a:gd name="T73" fmla="*/ 64 h 102"/>
                <a:gd name="T74" fmla="*/ 52 w 64"/>
                <a:gd name="T75" fmla="*/ 49 h 102"/>
                <a:gd name="T76" fmla="*/ 52 w 64"/>
                <a:gd name="T77" fmla="*/ 35 h 102"/>
                <a:gd name="T78" fmla="*/ 49 w 64"/>
                <a:gd name="T79" fmla="*/ 26 h 102"/>
                <a:gd name="T80" fmla="*/ 46 w 64"/>
                <a:gd name="T81" fmla="*/ 17 h 102"/>
                <a:gd name="T82" fmla="*/ 41 w 64"/>
                <a:gd name="T83" fmla="*/ 11 h 102"/>
                <a:gd name="T84" fmla="*/ 32 w 64"/>
                <a:gd name="T85" fmla="*/ 11 h 102"/>
                <a:gd name="T86" fmla="*/ 23 w 64"/>
                <a:gd name="T87" fmla="*/ 11 h 102"/>
                <a:gd name="T88" fmla="*/ 17 w 64"/>
                <a:gd name="T89" fmla="*/ 17 h 102"/>
                <a:gd name="T90" fmla="*/ 14 w 64"/>
                <a:gd name="T91" fmla="*/ 26 h 102"/>
                <a:gd name="T92" fmla="*/ 14 w 64"/>
                <a:gd name="T93" fmla="*/ 35 h 102"/>
                <a:gd name="T94" fmla="*/ 12 w 64"/>
                <a:gd name="T95" fmla="*/ 49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49"/>
                  </a:moveTo>
                  <a:lnTo>
                    <a:pt x="0" y="35"/>
                  </a:lnTo>
                  <a:lnTo>
                    <a:pt x="3" y="20"/>
                  </a:lnTo>
                  <a:lnTo>
                    <a:pt x="9" y="11"/>
                  </a:lnTo>
                  <a:lnTo>
                    <a:pt x="14" y="6"/>
                  </a:lnTo>
                  <a:lnTo>
                    <a:pt x="23" y="0"/>
                  </a:lnTo>
                  <a:lnTo>
                    <a:pt x="32" y="0"/>
                  </a:lnTo>
                  <a:lnTo>
                    <a:pt x="41" y="0"/>
                  </a:lnTo>
                  <a:lnTo>
                    <a:pt x="46" y="3"/>
                  </a:lnTo>
                  <a:lnTo>
                    <a:pt x="52" y="6"/>
                  </a:lnTo>
                  <a:lnTo>
                    <a:pt x="58" y="11"/>
                  </a:lnTo>
                  <a:lnTo>
                    <a:pt x="61" y="17"/>
                  </a:lnTo>
                  <a:lnTo>
                    <a:pt x="64" y="26"/>
                  </a:lnTo>
                  <a:lnTo>
                    <a:pt x="64" y="38"/>
                  </a:lnTo>
                  <a:lnTo>
                    <a:pt x="64" y="49"/>
                  </a:lnTo>
                  <a:lnTo>
                    <a:pt x="64" y="67"/>
                  </a:lnTo>
                  <a:lnTo>
                    <a:pt x="61" y="78"/>
                  </a:lnTo>
                  <a:lnTo>
                    <a:pt x="55" y="87"/>
                  </a:lnTo>
                  <a:lnTo>
                    <a:pt x="49" y="96"/>
                  </a:lnTo>
                  <a:lnTo>
                    <a:pt x="44" y="99"/>
                  </a:lnTo>
                  <a:lnTo>
                    <a:pt x="32" y="102"/>
                  </a:lnTo>
                  <a:lnTo>
                    <a:pt x="23" y="99"/>
                  </a:lnTo>
                  <a:lnTo>
                    <a:pt x="14" y="96"/>
                  </a:lnTo>
                  <a:lnTo>
                    <a:pt x="9" y="90"/>
                  </a:lnTo>
                  <a:lnTo>
                    <a:pt x="3" y="81"/>
                  </a:lnTo>
                  <a:lnTo>
                    <a:pt x="0" y="67"/>
                  </a:lnTo>
                  <a:lnTo>
                    <a:pt x="0" y="49"/>
                  </a:lnTo>
                  <a:close/>
                  <a:moveTo>
                    <a:pt x="12" y="49"/>
                  </a:moveTo>
                  <a:lnTo>
                    <a:pt x="14" y="64"/>
                  </a:lnTo>
                  <a:lnTo>
                    <a:pt x="14" y="75"/>
                  </a:lnTo>
                  <a:lnTo>
                    <a:pt x="17" y="81"/>
                  </a:lnTo>
                  <a:lnTo>
                    <a:pt x="23" y="87"/>
                  </a:lnTo>
                  <a:lnTo>
                    <a:pt x="32" y="90"/>
                  </a:lnTo>
                  <a:lnTo>
                    <a:pt x="41" y="87"/>
                  </a:lnTo>
                  <a:lnTo>
                    <a:pt x="46" y="81"/>
                  </a:lnTo>
                  <a:lnTo>
                    <a:pt x="49" y="75"/>
                  </a:lnTo>
                  <a:lnTo>
                    <a:pt x="52" y="64"/>
                  </a:lnTo>
                  <a:lnTo>
                    <a:pt x="52" y="49"/>
                  </a:lnTo>
                  <a:lnTo>
                    <a:pt x="52" y="35"/>
                  </a:lnTo>
                  <a:lnTo>
                    <a:pt x="49" y="26"/>
                  </a:lnTo>
                  <a:lnTo>
                    <a:pt x="46" y="17"/>
                  </a:lnTo>
                  <a:lnTo>
                    <a:pt x="41" y="11"/>
                  </a:lnTo>
                  <a:lnTo>
                    <a:pt x="32" y="11"/>
                  </a:lnTo>
                  <a:lnTo>
                    <a:pt x="23" y="11"/>
                  </a:lnTo>
                  <a:lnTo>
                    <a:pt x="17" y="17"/>
                  </a:lnTo>
                  <a:lnTo>
                    <a:pt x="14" y="26"/>
                  </a:lnTo>
                  <a:lnTo>
                    <a:pt x="14" y="35"/>
                  </a:lnTo>
                  <a:lnTo>
                    <a:pt x="12" y="4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75" name="Freeform 79"/>
            <p:cNvSpPr>
              <a:spLocks noEditPoints="1"/>
            </p:cNvSpPr>
            <p:nvPr/>
          </p:nvSpPr>
          <p:spPr bwMode="auto">
            <a:xfrm>
              <a:off x="611" y="1686"/>
              <a:ext cx="67" cy="102"/>
            </a:xfrm>
            <a:custGeom>
              <a:avLst/>
              <a:gdLst>
                <a:gd name="T0" fmla="*/ 52 w 67"/>
                <a:gd name="T1" fmla="*/ 26 h 102"/>
                <a:gd name="T2" fmla="*/ 46 w 67"/>
                <a:gd name="T3" fmla="*/ 17 h 102"/>
                <a:gd name="T4" fmla="*/ 35 w 67"/>
                <a:gd name="T5" fmla="*/ 11 h 102"/>
                <a:gd name="T6" fmla="*/ 23 w 67"/>
                <a:gd name="T7" fmla="*/ 14 h 102"/>
                <a:gd name="T8" fmla="*/ 14 w 67"/>
                <a:gd name="T9" fmla="*/ 26 h 102"/>
                <a:gd name="T10" fmla="*/ 11 w 67"/>
                <a:gd name="T11" fmla="*/ 46 h 102"/>
                <a:gd name="T12" fmla="*/ 23 w 67"/>
                <a:gd name="T13" fmla="*/ 38 h 102"/>
                <a:gd name="T14" fmla="*/ 37 w 67"/>
                <a:gd name="T15" fmla="*/ 35 h 102"/>
                <a:gd name="T16" fmla="*/ 52 w 67"/>
                <a:gd name="T17" fmla="*/ 38 h 102"/>
                <a:gd name="T18" fmla="*/ 61 w 67"/>
                <a:gd name="T19" fmla="*/ 49 h 102"/>
                <a:gd name="T20" fmla="*/ 67 w 67"/>
                <a:gd name="T21" fmla="*/ 67 h 102"/>
                <a:gd name="T22" fmla="*/ 61 w 67"/>
                <a:gd name="T23" fmla="*/ 84 h 102"/>
                <a:gd name="T24" fmla="*/ 49 w 67"/>
                <a:gd name="T25" fmla="*/ 96 h 102"/>
                <a:gd name="T26" fmla="*/ 35 w 67"/>
                <a:gd name="T27" fmla="*/ 102 h 102"/>
                <a:gd name="T28" fmla="*/ 17 w 67"/>
                <a:gd name="T29" fmla="*/ 96 h 102"/>
                <a:gd name="T30" fmla="*/ 3 w 67"/>
                <a:gd name="T31" fmla="*/ 81 h 102"/>
                <a:gd name="T32" fmla="*/ 0 w 67"/>
                <a:gd name="T33" fmla="*/ 52 h 102"/>
                <a:gd name="T34" fmla="*/ 3 w 67"/>
                <a:gd name="T35" fmla="*/ 26 h 102"/>
                <a:gd name="T36" fmla="*/ 11 w 67"/>
                <a:gd name="T37" fmla="*/ 11 h 102"/>
                <a:gd name="T38" fmla="*/ 26 w 67"/>
                <a:gd name="T39" fmla="*/ 0 h 102"/>
                <a:gd name="T40" fmla="*/ 46 w 67"/>
                <a:gd name="T41" fmla="*/ 0 h 102"/>
                <a:gd name="T42" fmla="*/ 61 w 67"/>
                <a:gd name="T43" fmla="*/ 14 h 102"/>
                <a:gd name="T44" fmla="*/ 11 w 67"/>
                <a:gd name="T45" fmla="*/ 67 h 102"/>
                <a:gd name="T46" fmla="*/ 14 w 67"/>
                <a:gd name="T47" fmla="*/ 78 h 102"/>
                <a:gd name="T48" fmla="*/ 23 w 67"/>
                <a:gd name="T49" fmla="*/ 87 h 102"/>
                <a:gd name="T50" fmla="*/ 35 w 67"/>
                <a:gd name="T51" fmla="*/ 90 h 102"/>
                <a:gd name="T52" fmla="*/ 46 w 67"/>
                <a:gd name="T53" fmla="*/ 84 h 102"/>
                <a:gd name="T54" fmla="*/ 52 w 67"/>
                <a:gd name="T55" fmla="*/ 67 h 102"/>
                <a:gd name="T56" fmla="*/ 46 w 67"/>
                <a:gd name="T57" fmla="*/ 52 h 102"/>
                <a:gd name="T58" fmla="*/ 32 w 67"/>
                <a:gd name="T59" fmla="*/ 46 h 102"/>
                <a:gd name="T60" fmla="*/ 17 w 67"/>
                <a:gd name="T61" fmla="*/ 52 h 102"/>
                <a:gd name="T62" fmla="*/ 11 w 67"/>
                <a:gd name="T63" fmla="*/ 67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2"/>
                <a:gd name="T98" fmla="*/ 67 w 67"/>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2">
                  <a:moveTo>
                    <a:pt x="64" y="26"/>
                  </a:moveTo>
                  <a:lnTo>
                    <a:pt x="52" y="26"/>
                  </a:lnTo>
                  <a:lnTo>
                    <a:pt x="49" y="20"/>
                  </a:lnTo>
                  <a:lnTo>
                    <a:pt x="46" y="17"/>
                  </a:lnTo>
                  <a:lnTo>
                    <a:pt x="40" y="11"/>
                  </a:lnTo>
                  <a:lnTo>
                    <a:pt x="35" y="11"/>
                  </a:lnTo>
                  <a:lnTo>
                    <a:pt x="29" y="11"/>
                  </a:lnTo>
                  <a:lnTo>
                    <a:pt x="23" y="14"/>
                  </a:lnTo>
                  <a:lnTo>
                    <a:pt x="20" y="17"/>
                  </a:lnTo>
                  <a:lnTo>
                    <a:pt x="14" y="26"/>
                  </a:lnTo>
                  <a:lnTo>
                    <a:pt x="14" y="35"/>
                  </a:lnTo>
                  <a:lnTo>
                    <a:pt x="11" y="46"/>
                  </a:lnTo>
                  <a:lnTo>
                    <a:pt x="17" y="40"/>
                  </a:lnTo>
                  <a:lnTo>
                    <a:pt x="23" y="38"/>
                  </a:lnTo>
                  <a:lnTo>
                    <a:pt x="29" y="35"/>
                  </a:lnTo>
                  <a:lnTo>
                    <a:pt x="37" y="35"/>
                  </a:lnTo>
                  <a:lnTo>
                    <a:pt x="43" y="35"/>
                  </a:lnTo>
                  <a:lnTo>
                    <a:pt x="52" y="38"/>
                  </a:lnTo>
                  <a:lnTo>
                    <a:pt x="58" y="43"/>
                  </a:lnTo>
                  <a:lnTo>
                    <a:pt x="61" y="49"/>
                  </a:lnTo>
                  <a:lnTo>
                    <a:pt x="64" y="58"/>
                  </a:lnTo>
                  <a:lnTo>
                    <a:pt x="67" y="67"/>
                  </a:lnTo>
                  <a:lnTo>
                    <a:pt x="64" y="75"/>
                  </a:lnTo>
                  <a:lnTo>
                    <a:pt x="61" y="84"/>
                  </a:lnTo>
                  <a:lnTo>
                    <a:pt x="58" y="90"/>
                  </a:lnTo>
                  <a:lnTo>
                    <a:pt x="49" y="96"/>
                  </a:lnTo>
                  <a:lnTo>
                    <a:pt x="43" y="99"/>
                  </a:lnTo>
                  <a:lnTo>
                    <a:pt x="35" y="102"/>
                  </a:lnTo>
                  <a:lnTo>
                    <a:pt x="26" y="99"/>
                  </a:lnTo>
                  <a:lnTo>
                    <a:pt x="17" y="96"/>
                  </a:lnTo>
                  <a:lnTo>
                    <a:pt x="8" y="90"/>
                  </a:lnTo>
                  <a:lnTo>
                    <a:pt x="3" y="81"/>
                  </a:lnTo>
                  <a:lnTo>
                    <a:pt x="0" y="67"/>
                  </a:lnTo>
                  <a:lnTo>
                    <a:pt x="0" y="52"/>
                  </a:lnTo>
                  <a:lnTo>
                    <a:pt x="0" y="38"/>
                  </a:lnTo>
                  <a:lnTo>
                    <a:pt x="3" y="26"/>
                  </a:lnTo>
                  <a:lnTo>
                    <a:pt x="5" y="17"/>
                  </a:lnTo>
                  <a:lnTo>
                    <a:pt x="11" y="11"/>
                  </a:lnTo>
                  <a:lnTo>
                    <a:pt x="17" y="3"/>
                  </a:lnTo>
                  <a:lnTo>
                    <a:pt x="26" y="0"/>
                  </a:lnTo>
                  <a:lnTo>
                    <a:pt x="35" y="0"/>
                  </a:lnTo>
                  <a:lnTo>
                    <a:pt x="46" y="0"/>
                  </a:lnTo>
                  <a:lnTo>
                    <a:pt x="55" y="6"/>
                  </a:lnTo>
                  <a:lnTo>
                    <a:pt x="61" y="14"/>
                  </a:lnTo>
                  <a:lnTo>
                    <a:pt x="64" y="26"/>
                  </a:lnTo>
                  <a:close/>
                  <a:moveTo>
                    <a:pt x="11" y="67"/>
                  </a:moveTo>
                  <a:lnTo>
                    <a:pt x="14" y="73"/>
                  </a:lnTo>
                  <a:lnTo>
                    <a:pt x="14" y="78"/>
                  </a:lnTo>
                  <a:lnTo>
                    <a:pt x="17" y="81"/>
                  </a:lnTo>
                  <a:lnTo>
                    <a:pt x="23" y="87"/>
                  </a:lnTo>
                  <a:lnTo>
                    <a:pt x="29" y="87"/>
                  </a:lnTo>
                  <a:lnTo>
                    <a:pt x="35" y="90"/>
                  </a:lnTo>
                  <a:lnTo>
                    <a:pt x="40" y="87"/>
                  </a:lnTo>
                  <a:lnTo>
                    <a:pt x="46" y="84"/>
                  </a:lnTo>
                  <a:lnTo>
                    <a:pt x="52" y="75"/>
                  </a:lnTo>
                  <a:lnTo>
                    <a:pt x="52" y="67"/>
                  </a:lnTo>
                  <a:lnTo>
                    <a:pt x="52" y="58"/>
                  </a:lnTo>
                  <a:lnTo>
                    <a:pt x="46" y="52"/>
                  </a:lnTo>
                  <a:lnTo>
                    <a:pt x="40" y="46"/>
                  </a:lnTo>
                  <a:lnTo>
                    <a:pt x="32" y="46"/>
                  </a:lnTo>
                  <a:lnTo>
                    <a:pt x="26" y="46"/>
                  </a:lnTo>
                  <a:lnTo>
                    <a:pt x="17" y="52"/>
                  </a:lnTo>
                  <a:lnTo>
                    <a:pt x="14" y="58"/>
                  </a:lnTo>
                  <a:lnTo>
                    <a:pt x="11"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76" name="Line 80"/>
            <p:cNvSpPr>
              <a:spLocks noChangeShapeType="1"/>
            </p:cNvSpPr>
            <p:nvPr/>
          </p:nvSpPr>
          <p:spPr bwMode="auto">
            <a:xfrm>
              <a:off x="768" y="1738"/>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77" name="Line 81"/>
            <p:cNvSpPr>
              <a:spLocks noChangeShapeType="1"/>
            </p:cNvSpPr>
            <p:nvPr/>
          </p:nvSpPr>
          <p:spPr bwMode="auto">
            <a:xfrm flipH="1">
              <a:off x="4027" y="1738"/>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78" name="Line 82"/>
            <p:cNvSpPr>
              <a:spLocks noChangeShapeType="1"/>
            </p:cNvSpPr>
            <p:nvPr/>
          </p:nvSpPr>
          <p:spPr bwMode="auto">
            <a:xfrm>
              <a:off x="768" y="1601"/>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79" name="Line 83"/>
            <p:cNvSpPr>
              <a:spLocks noChangeShapeType="1"/>
            </p:cNvSpPr>
            <p:nvPr/>
          </p:nvSpPr>
          <p:spPr bwMode="auto">
            <a:xfrm flipH="1">
              <a:off x="4027" y="1601"/>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80" name="Freeform 84"/>
            <p:cNvSpPr>
              <a:spLocks noEditPoints="1"/>
            </p:cNvSpPr>
            <p:nvPr/>
          </p:nvSpPr>
          <p:spPr bwMode="auto">
            <a:xfrm>
              <a:off x="299" y="1549"/>
              <a:ext cx="64" cy="102"/>
            </a:xfrm>
            <a:custGeom>
              <a:avLst/>
              <a:gdLst>
                <a:gd name="T0" fmla="*/ 12 w 64"/>
                <a:gd name="T1" fmla="*/ 41 h 102"/>
                <a:gd name="T2" fmla="*/ 3 w 64"/>
                <a:gd name="T3" fmla="*/ 32 h 102"/>
                <a:gd name="T4" fmla="*/ 3 w 64"/>
                <a:gd name="T5" fmla="*/ 14 h 102"/>
                <a:gd name="T6" fmla="*/ 18 w 64"/>
                <a:gd name="T7" fmla="*/ 3 h 102"/>
                <a:gd name="T8" fmla="*/ 32 w 64"/>
                <a:gd name="T9" fmla="*/ 0 h 102"/>
                <a:gd name="T10" fmla="*/ 47 w 64"/>
                <a:gd name="T11" fmla="*/ 3 h 102"/>
                <a:gd name="T12" fmla="*/ 58 w 64"/>
                <a:gd name="T13" fmla="*/ 14 h 102"/>
                <a:gd name="T14" fmla="*/ 58 w 64"/>
                <a:gd name="T15" fmla="*/ 32 h 102"/>
                <a:gd name="T16" fmla="*/ 53 w 64"/>
                <a:gd name="T17" fmla="*/ 41 h 102"/>
                <a:gd name="T18" fmla="*/ 53 w 64"/>
                <a:gd name="T19" fmla="*/ 46 h 102"/>
                <a:gd name="T20" fmla="*/ 61 w 64"/>
                <a:gd name="T21" fmla="*/ 61 h 102"/>
                <a:gd name="T22" fmla="*/ 61 w 64"/>
                <a:gd name="T23" fmla="*/ 79 h 102"/>
                <a:gd name="T24" fmla="*/ 55 w 64"/>
                <a:gd name="T25" fmla="*/ 93 h 102"/>
                <a:gd name="T26" fmla="*/ 41 w 64"/>
                <a:gd name="T27" fmla="*/ 99 h 102"/>
                <a:gd name="T28" fmla="*/ 23 w 64"/>
                <a:gd name="T29" fmla="*/ 99 h 102"/>
                <a:gd name="T30" fmla="*/ 9 w 64"/>
                <a:gd name="T31" fmla="*/ 93 h 102"/>
                <a:gd name="T32" fmla="*/ 0 w 64"/>
                <a:gd name="T33" fmla="*/ 79 h 102"/>
                <a:gd name="T34" fmla="*/ 0 w 64"/>
                <a:gd name="T35" fmla="*/ 61 h 102"/>
                <a:gd name="T36" fmla="*/ 9 w 64"/>
                <a:gd name="T37" fmla="*/ 46 h 102"/>
                <a:gd name="T38" fmla="*/ 15 w 64"/>
                <a:gd name="T39" fmla="*/ 23 h 102"/>
                <a:gd name="T40" fmla="*/ 21 w 64"/>
                <a:gd name="T41" fmla="*/ 35 h 102"/>
                <a:gd name="T42" fmla="*/ 32 w 64"/>
                <a:gd name="T43" fmla="*/ 38 h 102"/>
                <a:gd name="T44" fmla="*/ 44 w 64"/>
                <a:gd name="T45" fmla="*/ 35 h 102"/>
                <a:gd name="T46" fmla="*/ 47 w 64"/>
                <a:gd name="T47" fmla="*/ 26 h 102"/>
                <a:gd name="T48" fmla="*/ 44 w 64"/>
                <a:gd name="T49" fmla="*/ 14 h 102"/>
                <a:gd name="T50" fmla="*/ 32 w 64"/>
                <a:gd name="T51" fmla="*/ 12 h 102"/>
                <a:gd name="T52" fmla="*/ 21 w 64"/>
                <a:gd name="T53" fmla="*/ 14 h 102"/>
                <a:gd name="T54" fmla="*/ 15 w 64"/>
                <a:gd name="T55" fmla="*/ 23 h 102"/>
                <a:gd name="T56" fmla="*/ 12 w 64"/>
                <a:gd name="T57" fmla="*/ 76 h 102"/>
                <a:gd name="T58" fmla="*/ 18 w 64"/>
                <a:gd name="T59" fmla="*/ 84 h 102"/>
                <a:gd name="T60" fmla="*/ 26 w 64"/>
                <a:gd name="T61" fmla="*/ 87 h 102"/>
                <a:gd name="T62" fmla="*/ 41 w 64"/>
                <a:gd name="T63" fmla="*/ 87 h 102"/>
                <a:gd name="T64" fmla="*/ 50 w 64"/>
                <a:gd name="T65" fmla="*/ 79 h 102"/>
                <a:gd name="T66" fmla="*/ 50 w 64"/>
                <a:gd name="T67" fmla="*/ 61 h 102"/>
                <a:gd name="T68" fmla="*/ 38 w 64"/>
                <a:gd name="T69" fmla="*/ 52 h 102"/>
                <a:gd name="T70" fmla="*/ 23 w 64"/>
                <a:gd name="T71" fmla="*/ 52 h 102"/>
                <a:gd name="T72" fmla="*/ 15 w 64"/>
                <a:gd name="T73" fmla="*/ 61 h 10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
                <a:gd name="T112" fmla="*/ 0 h 102"/>
                <a:gd name="T113" fmla="*/ 64 w 64"/>
                <a:gd name="T114" fmla="*/ 102 h 10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 h="102">
                  <a:moveTo>
                    <a:pt x="18" y="44"/>
                  </a:moveTo>
                  <a:lnTo>
                    <a:pt x="12" y="41"/>
                  </a:lnTo>
                  <a:lnTo>
                    <a:pt x="6" y="35"/>
                  </a:lnTo>
                  <a:lnTo>
                    <a:pt x="3" y="32"/>
                  </a:lnTo>
                  <a:lnTo>
                    <a:pt x="3" y="23"/>
                  </a:lnTo>
                  <a:lnTo>
                    <a:pt x="3" y="14"/>
                  </a:lnTo>
                  <a:lnTo>
                    <a:pt x="12" y="6"/>
                  </a:lnTo>
                  <a:lnTo>
                    <a:pt x="18" y="3"/>
                  </a:lnTo>
                  <a:lnTo>
                    <a:pt x="23" y="0"/>
                  </a:lnTo>
                  <a:lnTo>
                    <a:pt x="32" y="0"/>
                  </a:lnTo>
                  <a:lnTo>
                    <a:pt x="41" y="0"/>
                  </a:lnTo>
                  <a:lnTo>
                    <a:pt x="47" y="3"/>
                  </a:lnTo>
                  <a:lnTo>
                    <a:pt x="53" y="6"/>
                  </a:lnTo>
                  <a:lnTo>
                    <a:pt x="58" y="14"/>
                  </a:lnTo>
                  <a:lnTo>
                    <a:pt x="61" y="23"/>
                  </a:lnTo>
                  <a:lnTo>
                    <a:pt x="58" y="32"/>
                  </a:lnTo>
                  <a:lnTo>
                    <a:pt x="58" y="35"/>
                  </a:lnTo>
                  <a:lnTo>
                    <a:pt x="53" y="41"/>
                  </a:lnTo>
                  <a:lnTo>
                    <a:pt x="47" y="44"/>
                  </a:lnTo>
                  <a:lnTo>
                    <a:pt x="53" y="46"/>
                  </a:lnTo>
                  <a:lnTo>
                    <a:pt x="58" y="52"/>
                  </a:lnTo>
                  <a:lnTo>
                    <a:pt x="61" y="61"/>
                  </a:lnTo>
                  <a:lnTo>
                    <a:pt x="64" y="70"/>
                  </a:lnTo>
                  <a:lnTo>
                    <a:pt x="61" y="79"/>
                  </a:lnTo>
                  <a:lnTo>
                    <a:pt x="58" y="84"/>
                  </a:lnTo>
                  <a:lnTo>
                    <a:pt x="55" y="93"/>
                  </a:lnTo>
                  <a:lnTo>
                    <a:pt x="50" y="96"/>
                  </a:lnTo>
                  <a:lnTo>
                    <a:pt x="41" y="99"/>
                  </a:lnTo>
                  <a:lnTo>
                    <a:pt x="32" y="102"/>
                  </a:lnTo>
                  <a:lnTo>
                    <a:pt x="23" y="99"/>
                  </a:lnTo>
                  <a:lnTo>
                    <a:pt x="15" y="96"/>
                  </a:lnTo>
                  <a:lnTo>
                    <a:pt x="9" y="93"/>
                  </a:lnTo>
                  <a:lnTo>
                    <a:pt x="3" y="84"/>
                  </a:lnTo>
                  <a:lnTo>
                    <a:pt x="0" y="79"/>
                  </a:lnTo>
                  <a:lnTo>
                    <a:pt x="0" y="70"/>
                  </a:lnTo>
                  <a:lnTo>
                    <a:pt x="0" y="61"/>
                  </a:lnTo>
                  <a:lnTo>
                    <a:pt x="3" y="52"/>
                  </a:lnTo>
                  <a:lnTo>
                    <a:pt x="9" y="46"/>
                  </a:lnTo>
                  <a:lnTo>
                    <a:pt x="18" y="44"/>
                  </a:lnTo>
                  <a:close/>
                  <a:moveTo>
                    <a:pt x="15" y="23"/>
                  </a:moveTo>
                  <a:lnTo>
                    <a:pt x="18" y="29"/>
                  </a:lnTo>
                  <a:lnTo>
                    <a:pt x="21" y="35"/>
                  </a:lnTo>
                  <a:lnTo>
                    <a:pt x="23" y="38"/>
                  </a:lnTo>
                  <a:lnTo>
                    <a:pt x="32" y="38"/>
                  </a:lnTo>
                  <a:lnTo>
                    <a:pt x="38" y="38"/>
                  </a:lnTo>
                  <a:lnTo>
                    <a:pt x="44" y="35"/>
                  </a:lnTo>
                  <a:lnTo>
                    <a:pt x="47" y="29"/>
                  </a:lnTo>
                  <a:lnTo>
                    <a:pt x="47" y="26"/>
                  </a:lnTo>
                  <a:lnTo>
                    <a:pt x="47" y="20"/>
                  </a:lnTo>
                  <a:lnTo>
                    <a:pt x="44" y="14"/>
                  </a:lnTo>
                  <a:lnTo>
                    <a:pt x="38" y="12"/>
                  </a:lnTo>
                  <a:lnTo>
                    <a:pt x="32" y="12"/>
                  </a:lnTo>
                  <a:lnTo>
                    <a:pt x="23" y="12"/>
                  </a:lnTo>
                  <a:lnTo>
                    <a:pt x="21" y="14"/>
                  </a:lnTo>
                  <a:lnTo>
                    <a:pt x="18" y="20"/>
                  </a:lnTo>
                  <a:lnTo>
                    <a:pt x="15" y="23"/>
                  </a:lnTo>
                  <a:close/>
                  <a:moveTo>
                    <a:pt x="12" y="70"/>
                  </a:moveTo>
                  <a:lnTo>
                    <a:pt x="12" y="76"/>
                  </a:lnTo>
                  <a:lnTo>
                    <a:pt x="15" y="79"/>
                  </a:lnTo>
                  <a:lnTo>
                    <a:pt x="18" y="84"/>
                  </a:lnTo>
                  <a:lnTo>
                    <a:pt x="21" y="87"/>
                  </a:lnTo>
                  <a:lnTo>
                    <a:pt x="26" y="87"/>
                  </a:lnTo>
                  <a:lnTo>
                    <a:pt x="32" y="90"/>
                  </a:lnTo>
                  <a:lnTo>
                    <a:pt x="41" y="87"/>
                  </a:lnTo>
                  <a:lnTo>
                    <a:pt x="47" y="84"/>
                  </a:lnTo>
                  <a:lnTo>
                    <a:pt x="50" y="79"/>
                  </a:lnTo>
                  <a:lnTo>
                    <a:pt x="50" y="70"/>
                  </a:lnTo>
                  <a:lnTo>
                    <a:pt x="50" y="61"/>
                  </a:lnTo>
                  <a:lnTo>
                    <a:pt x="47" y="55"/>
                  </a:lnTo>
                  <a:lnTo>
                    <a:pt x="38" y="52"/>
                  </a:lnTo>
                  <a:lnTo>
                    <a:pt x="32" y="49"/>
                  </a:lnTo>
                  <a:lnTo>
                    <a:pt x="23" y="52"/>
                  </a:lnTo>
                  <a:lnTo>
                    <a:pt x="18" y="55"/>
                  </a:lnTo>
                  <a:lnTo>
                    <a:pt x="15" y="61"/>
                  </a:lnTo>
                  <a:lnTo>
                    <a:pt x="12" y="7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81" name="Freeform 85"/>
            <p:cNvSpPr>
              <a:spLocks noEditPoints="1"/>
            </p:cNvSpPr>
            <p:nvPr/>
          </p:nvSpPr>
          <p:spPr bwMode="auto">
            <a:xfrm>
              <a:off x="375" y="1575"/>
              <a:ext cx="67" cy="76"/>
            </a:xfrm>
            <a:custGeom>
              <a:avLst/>
              <a:gdLst>
                <a:gd name="T0" fmla="*/ 52 w 67"/>
                <a:gd name="T1" fmla="*/ 53 h 76"/>
                <a:gd name="T2" fmla="*/ 67 w 67"/>
                <a:gd name="T3" fmla="*/ 53 h 76"/>
                <a:gd name="T4" fmla="*/ 61 w 67"/>
                <a:gd name="T5" fmla="*/ 61 h 76"/>
                <a:gd name="T6" fmla="*/ 55 w 67"/>
                <a:gd name="T7" fmla="*/ 70 h 76"/>
                <a:gd name="T8" fmla="*/ 46 w 67"/>
                <a:gd name="T9" fmla="*/ 73 h 76"/>
                <a:gd name="T10" fmla="*/ 35 w 67"/>
                <a:gd name="T11" fmla="*/ 76 h 76"/>
                <a:gd name="T12" fmla="*/ 23 w 67"/>
                <a:gd name="T13" fmla="*/ 73 h 76"/>
                <a:gd name="T14" fmla="*/ 14 w 67"/>
                <a:gd name="T15" fmla="*/ 70 h 76"/>
                <a:gd name="T16" fmla="*/ 9 w 67"/>
                <a:gd name="T17" fmla="*/ 64 h 76"/>
                <a:gd name="T18" fmla="*/ 3 w 67"/>
                <a:gd name="T19" fmla="*/ 58 h 76"/>
                <a:gd name="T20" fmla="*/ 0 w 67"/>
                <a:gd name="T21" fmla="*/ 50 h 76"/>
                <a:gd name="T22" fmla="*/ 0 w 67"/>
                <a:gd name="T23" fmla="*/ 38 h 76"/>
                <a:gd name="T24" fmla="*/ 0 w 67"/>
                <a:gd name="T25" fmla="*/ 26 h 76"/>
                <a:gd name="T26" fmla="*/ 3 w 67"/>
                <a:gd name="T27" fmla="*/ 18 h 76"/>
                <a:gd name="T28" fmla="*/ 9 w 67"/>
                <a:gd name="T29" fmla="*/ 9 h 76"/>
                <a:gd name="T30" fmla="*/ 14 w 67"/>
                <a:gd name="T31" fmla="*/ 3 h 76"/>
                <a:gd name="T32" fmla="*/ 23 w 67"/>
                <a:gd name="T33" fmla="*/ 0 h 76"/>
                <a:gd name="T34" fmla="*/ 32 w 67"/>
                <a:gd name="T35" fmla="*/ 0 h 76"/>
                <a:gd name="T36" fmla="*/ 44 w 67"/>
                <a:gd name="T37" fmla="*/ 0 h 76"/>
                <a:gd name="T38" fmla="*/ 49 w 67"/>
                <a:gd name="T39" fmla="*/ 3 h 76"/>
                <a:gd name="T40" fmla="*/ 58 w 67"/>
                <a:gd name="T41" fmla="*/ 9 h 76"/>
                <a:gd name="T42" fmla="*/ 61 w 67"/>
                <a:gd name="T43" fmla="*/ 18 h 76"/>
                <a:gd name="T44" fmla="*/ 64 w 67"/>
                <a:gd name="T45" fmla="*/ 26 h 76"/>
                <a:gd name="T46" fmla="*/ 67 w 67"/>
                <a:gd name="T47" fmla="*/ 38 h 76"/>
                <a:gd name="T48" fmla="*/ 67 w 67"/>
                <a:gd name="T49" fmla="*/ 38 h 76"/>
                <a:gd name="T50" fmla="*/ 67 w 67"/>
                <a:gd name="T51" fmla="*/ 41 h 76"/>
                <a:gd name="T52" fmla="*/ 11 w 67"/>
                <a:gd name="T53" fmla="*/ 41 h 76"/>
                <a:gd name="T54" fmla="*/ 14 w 67"/>
                <a:gd name="T55" fmla="*/ 50 h 76"/>
                <a:gd name="T56" fmla="*/ 20 w 67"/>
                <a:gd name="T57" fmla="*/ 58 h 76"/>
                <a:gd name="T58" fmla="*/ 26 w 67"/>
                <a:gd name="T59" fmla="*/ 61 h 76"/>
                <a:gd name="T60" fmla="*/ 35 w 67"/>
                <a:gd name="T61" fmla="*/ 64 h 76"/>
                <a:gd name="T62" fmla="*/ 41 w 67"/>
                <a:gd name="T63" fmla="*/ 61 h 76"/>
                <a:gd name="T64" fmla="*/ 46 w 67"/>
                <a:gd name="T65" fmla="*/ 61 h 76"/>
                <a:gd name="T66" fmla="*/ 49 w 67"/>
                <a:gd name="T67" fmla="*/ 58 h 76"/>
                <a:gd name="T68" fmla="*/ 52 w 67"/>
                <a:gd name="T69" fmla="*/ 53 h 76"/>
                <a:gd name="T70" fmla="*/ 11 w 67"/>
                <a:gd name="T71" fmla="*/ 29 h 76"/>
                <a:gd name="T72" fmla="*/ 52 w 67"/>
                <a:gd name="T73" fmla="*/ 29 h 76"/>
                <a:gd name="T74" fmla="*/ 52 w 67"/>
                <a:gd name="T75" fmla="*/ 20 h 76"/>
                <a:gd name="T76" fmla="*/ 49 w 67"/>
                <a:gd name="T77" fmla="*/ 18 h 76"/>
                <a:gd name="T78" fmla="*/ 41 w 67"/>
                <a:gd name="T79" fmla="*/ 12 h 76"/>
                <a:gd name="T80" fmla="*/ 32 w 67"/>
                <a:gd name="T81" fmla="*/ 12 h 76"/>
                <a:gd name="T82" fmla="*/ 26 w 67"/>
                <a:gd name="T83" fmla="*/ 12 h 76"/>
                <a:gd name="T84" fmla="*/ 20 w 67"/>
                <a:gd name="T85" fmla="*/ 15 h 76"/>
                <a:gd name="T86" fmla="*/ 14 w 67"/>
                <a:gd name="T87" fmla="*/ 20 h 76"/>
                <a:gd name="T88" fmla="*/ 11 w 67"/>
                <a:gd name="T89" fmla="*/ 29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6"/>
                <a:gd name="T137" fmla="*/ 67 w 67"/>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6">
                  <a:moveTo>
                    <a:pt x="52" y="53"/>
                  </a:moveTo>
                  <a:lnTo>
                    <a:pt x="67" y="53"/>
                  </a:lnTo>
                  <a:lnTo>
                    <a:pt x="61" y="61"/>
                  </a:lnTo>
                  <a:lnTo>
                    <a:pt x="55" y="70"/>
                  </a:lnTo>
                  <a:lnTo>
                    <a:pt x="46" y="73"/>
                  </a:lnTo>
                  <a:lnTo>
                    <a:pt x="35" y="76"/>
                  </a:lnTo>
                  <a:lnTo>
                    <a:pt x="23" y="73"/>
                  </a:lnTo>
                  <a:lnTo>
                    <a:pt x="14" y="70"/>
                  </a:lnTo>
                  <a:lnTo>
                    <a:pt x="9" y="64"/>
                  </a:lnTo>
                  <a:lnTo>
                    <a:pt x="3" y="58"/>
                  </a:lnTo>
                  <a:lnTo>
                    <a:pt x="0" y="50"/>
                  </a:lnTo>
                  <a:lnTo>
                    <a:pt x="0" y="38"/>
                  </a:lnTo>
                  <a:lnTo>
                    <a:pt x="0" y="26"/>
                  </a:lnTo>
                  <a:lnTo>
                    <a:pt x="3" y="18"/>
                  </a:lnTo>
                  <a:lnTo>
                    <a:pt x="9" y="9"/>
                  </a:lnTo>
                  <a:lnTo>
                    <a:pt x="14" y="3"/>
                  </a:lnTo>
                  <a:lnTo>
                    <a:pt x="23" y="0"/>
                  </a:lnTo>
                  <a:lnTo>
                    <a:pt x="32" y="0"/>
                  </a:lnTo>
                  <a:lnTo>
                    <a:pt x="44" y="0"/>
                  </a:lnTo>
                  <a:lnTo>
                    <a:pt x="49" y="3"/>
                  </a:lnTo>
                  <a:lnTo>
                    <a:pt x="58" y="9"/>
                  </a:lnTo>
                  <a:lnTo>
                    <a:pt x="61" y="18"/>
                  </a:lnTo>
                  <a:lnTo>
                    <a:pt x="64" y="26"/>
                  </a:lnTo>
                  <a:lnTo>
                    <a:pt x="67" y="38"/>
                  </a:lnTo>
                  <a:lnTo>
                    <a:pt x="67" y="41"/>
                  </a:lnTo>
                  <a:lnTo>
                    <a:pt x="11" y="41"/>
                  </a:lnTo>
                  <a:lnTo>
                    <a:pt x="14" y="50"/>
                  </a:lnTo>
                  <a:lnTo>
                    <a:pt x="20" y="58"/>
                  </a:lnTo>
                  <a:lnTo>
                    <a:pt x="26" y="61"/>
                  </a:lnTo>
                  <a:lnTo>
                    <a:pt x="35" y="64"/>
                  </a:lnTo>
                  <a:lnTo>
                    <a:pt x="41" y="61"/>
                  </a:lnTo>
                  <a:lnTo>
                    <a:pt x="46" y="61"/>
                  </a:lnTo>
                  <a:lnTo>
                    <a:pt x="49" y="58"/>
                  </a:lnTo>
                  <a:lnTo>
                    <a:pt x="52" y="53"/>
                  </a:lnTo>
                  <a:close/>
                  <a:moveTo>
                    <a:pt x="11" y="29"/>
                  </a:moveTo>
                  <a:lnTo>
                    <a:pt x="52" y="29"/>
                  </a:lnTo>
                  <a:lnTo>
                    <a:pt x="52" y="20"/>
                  </a:lnTo>
                  <a:lnTo>
                    <a:pt x="49" y="18"/>
                  </a:lnTo>
                  <a:lnTo>
                    <a:pt x="41" y="12"/>
                  </a:lnTo>
                  <a:lnTo>
                    <a:pt x="32" y="12"/>
                  </a:lnTo>
                  <a:lnTo>
                    <a:pt x="26" y="12"/>
                  </a:lnTo>
                  <a:lnTo>
                    <a:pt x="20" y="15"/>
                  </a:lnTo>
                  <a:lnTo>
                    <a:pt x="14" y="20"/>
                  </a:lnTo>
                  <a:lnTo>
                    <a:pt x="11" y="2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82" name="Freeform 86"/>
            <p:cNvSpPr>
              <a:spLocks/>
            </p:cNvSpPr>
            <p:nvPr/>
          </p:nvSpPr>
          <p:spPr bwMode="auto">
            <a:xfrm>
              <a:off x="453" y="1566"/>
              <a:ext cx="67" cy="67"/>
            </a:xfrm>
            <a:custGeom>
              <a:avLst/>
              <a:gdLst>
                <a:gd name="T0" fmla="*/ 30 w 67"/>
                <a:gd name="T1" fmla="*/ 67 h 67"/>
                <a:gd name="T2" fmla="*/ 30 w 67"/>
                <a:gd name="T3" fmla="*/ 38 h 67"/>
                <a:gd name="T4" fmla="*/ 0 w 67"/>
                <a:gd name="T5" fmla="*/ 38 h 67"/>
                <a:gd name="T6" fmla="*/ 0 w 67"/>
                <a:gd name="T7" fmla="*/ 27 h 67"/>
                <a:gd name="T8" fmla="*/ 30 w 67"/>
                <a:gd name="T9" fmla="*/ 27 h 67"/>
                <a:gd name="T10" fmla="*/ 30 w 67"/>
                <a:gd name="T11" fmla="*/ 0 h 67"/>
                <a:gd name="T12" fmla="*/ 41 w 67"/>
                <a:gd name="T13" fmla="*/ 0 h 67"/>
                <a:gd name="T14" fmla="*/ 41 w 67"/>
                <a:gd name="T15" fmla="*/ 27 h 67"/>
                <a:gd name="T16" fmla="*/ 67 w 67"/>
                <a:gd name="T17" fmla="*/ 27 h 67"/>
                <a:gd name="T18" fmla="*/ 67 w 67"/>
                <a:gd name="T19" fmla="*/ 38 h 67"/>
                <a:gd name="T20" fmla="*/ 41 w 67"/>
                <a:gd name="T21" fmla="*/ 38 h 67"/>
                <a:gd name="T22" fmla="*/ 41 w 67"/>
                <a:gd name="T23" fmla="*/ 67 h 67"/>
                <a:gd name="T24" fmla="*/ 30 w 67"/>
                <a:gd name="T25" fmla="*/ 67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7"/>
                <a:gd name="T40" fmla="*/ 0 h 67"/>
                <a:gd name="T41" fmla="*/ 67 w 67"/>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7" h="67">
                  <a:moveTo>
                    <a:pt x="30" y="67"/>
                  </a:moveTo>
                  <a:lnTo>
                    <a:pt x="30" y="38"/>
                  </a:lnTo>
                  <a:lnTo>
                    <a:pt x="0" y="38"/>
                  </a:lnTo>
                  <a:lnTo>
                    <a:pt x="0" y="27"/>
                  </a:lnTo>
                  <a:lnTo>
                    <a:pt x="30" y="27"/>
                  </a:lnTo>
                  <a:lnTo>
                    <a:pt x="30" y="0"/>
                  </a:lnTo>
                  <a:lnTo>
                    <a:pt x="41" y="0"/>
                  </a:lnTo>
                  <a:lnTo>
                    <a:pt x="41" y="27"/>
                  </a:lnTo>
                  <a:lnTo>
                    <a:pt x="67" y="27"/>
                  </a:lnTo>
                  <a:lnTo>
                    <a:pt x="67" y="38"/>
                  </a:lnTo>
                  <a:lnTo>
                    <a:pt x="41" y="38"/>
                  </a:lnTo>
                  <a:lnTo>
                    <a:pt x="41" y="67"/>
                  </a:lnTo>
                  <a:lnTo>
                    <a:pt x="30"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83" name="Freeform 87"/>
            <p:cNvSpPr>
              <a:spLocks noEditPoints="1"/>
            </p:cNvSpPr>
            <p:nvPr/>
          </p:nvSpPr>
          <p:spPr bwMode="auto">
            <a:xfrm>
              <a:off x="535" y="1549"/>
              <a:ext cx="64" cy="102"/>
            </a:xfrm>
            <a:custGeom>
              <a:avLst/>
              <a:gdLst>
                <a:gd name="T0" fmla="*/ 0 w 64"/>
                <a:gd name="T1" fmla="*/ 49 h 102"/>
                <a:gd name="T2" fmla="*/ 0 w 64"/>
                <a:gd name="T3" fmla="*/ 35 h 102"/>
                <a:gd name="T4" fmla="*/ 3 w 64"/>
                <a:gd name="T5" fmla="*/ 20 h 102"/>
                <a:gd name="T6" fmla="*/ 9 w 64"/>
                <a:gd name="T7" fmla="*/ 12 h 102"/>
                <a:gd name="T8" fmla="*/ 14 w 64"/>
                <a:gd name="T9" fmla="*/ 6 h 102"/>
                <a:gd name="T10" fmla="*/ 23 w 64"/>
                <a:gd name="T11" fmla="*/ 0 h 102"/>
                <a:gd name="T12" fmla="*/ 32 w 64"/>
                <a:gd name="T13" fmla="*/ 0 h 102"/>
                <a:gd name="T14" fmla="*/ 41 w 64"/>
                <a:gd name="T15" fmla="*/ 0 h 102"/>
                <a:gd name="T16" fmla="*/ 46 w 64"/>
                <a:gd name="T17" fmla="*/ 3 h 102"/>
                <a:gd name="T18" fmla="*/ 52 w 64"/>
                <a:gd name="T19" fmla="*/ 6 h 102"/>
                <a:gd name="T20" fmla="*/ 58 w 64"/>
                <a:gd name="T21" fmla="*/ 12 h 102"/>
                <a:gd name="T22" fmla="*/ 61 w 64"/>
                <a:gd name="T23" fmla="*/ 17 h 102"/>
                <a:gd name="T24" fmla="*/ 64 w 64"/>
                <a:gd name="T25" fmla="*/ 26 h 102"/>
                <a:gd name="T26" fmla="*/ 64 w 64"/>
                <a:gd name="T27" fmla="*/ 38 h 102"/>
                <a:gd name="T28" fmla="*/ 64 w 64"/>
                <a:gd name="T29" fmla="*/ 49 h 102"/>
                <a:gd name="T30" fmla="*/ 64 w 64"/>
                <a:gd name="T31" fmla="*/ 67 h 102"/>
                <a:gd name="T32" fmla="*/ 61 w 64"/>
                <a:gd name="T33" fmla="*/ 79 h 102"/>
                <a:gd name="T34" fmla="*/ 55 w 64"/>
                <a:gd name="T35" fmla="*/ 87 h 102"/>
                <a:gd name="T36" fmla="*/ 49 w 64"/>
                <a:gd name="T37" fmla="*/ 96 h 102"/>
                <a:gd name="T38" fmla="*/ 44 w 64"/>
                <a:gd name="T39" fmla="*/ 99 h 102"/>
                <a:gd name="T40" fmla="*/ 32 w 64"/>
                <a:gd name="T41" fmla="*/ 102 h 102"/>
                <a:gd name="T42" fmla="*/ 23 w 64"/>
                <a:gd name="T43" fmla="*/ 99 h 102"/>
                <a:gd name="T44" fmla="*/ 14 w 64"/>
                <a:gd name="T45" fmla="*/ 96 h 102"/>
                <a:gd name="T46" fmla="*/ 9 w 64"/>
                <a:gd name="T47" fmla="*/ 90 h 102"/>
                <a:gd name="T48" fmla="*/ 3 w 64"/>
                <a:gd name="T49" fmla="*/ 81 h 102"/>
                <a:gd name="T50" fmla="*/ 0 w 64"/>
                <a:gd name="T51" fmla="*/ 67 h 102"/>
                <a:gd name="T52" fmla="*/ 0 w 64"/>
                <a:gd name="T53" fmla="*/ 49 h 102"/>
                <a:gd name="T54" fmla="*/ 12 w 64"/>
                <a:gd name="T55" fmla="*/ 49 h 102"/>
                <a:gd name="T56" fmla="*/ 14 w 64"/>
                <a:gd name="T57" fmla="*/ 64 h 102"/>
                <a:gd name="T58" fmla="*/ 14 w 64"/>
                <a:gd name="T59" fmla="*/ 76 h 102"/>
                <a:gd name="T60" fmla="*/ 17 w 64"/>
                <a:gd name="T61" fmla="*/ 81 h 102"/>
                <a:gd name="T62" fmla="*/ 23 w 64"/>
                <a:gd name="T63" fmla="*/ 87 h 102"/>
                <a:gd name="T64" fmla="*/ 32 w 64"/>
                <a:gd name="T65" fmla="*/ 90 h 102"/>
                <a:gd name="T66" fmla="*/ 41 w 64"/>
                <a:gd name="T67" fmla="*/ 87 h 102"/>
                <a:gd name="T68" fmla="*/ 46 w 64"/>
                <a:gd name="T69" fmla="*/ 81 h 102"/>
                <a:gd name="T70" fmla="*/ 49 w 64"/>
                <a:gd name="T71" fmla="*/ 76 h 102"/>
                <a:gd name="T72" fmla="*/ 52 w 64"/>
                <a:gd name="T73" fmla="*/ 64 h 102"/>
                <a:gd name="T74" fmla="*/ 52 w 64"/>
                <a:gd name="T75" fmla="*/ 49 h 102"/>
                <a:gd name="T76" fmla="*/ 52 w 64"/>
                <a:gd name="T77" fmla="*/ 35 h 102"/>
                <a:gd name="T78" fmla="*/ 49 w 64"/>
                <a:gd name="T79" fmla="*/ 26 h 102"/>
                <a:gd name="T80" fmla="*/ 46 w 64"/>
                <a:gd name="T81" fmla="*/ 17 h 102"/>
                <a:gd name="T82" fmla="*/ 41 w 64"/>
                <a:gd name="T83" fmla="*/ 12 h 102"/>
                <a:gd name="T84" fmla="*/ 32 w 64"/>
                <a:gd name="T85" fmla="*/ 12 h 102"/>
                <a:gd name="T86" fmla="*/ 23 w 64"/>
                <a:gd name="T87" fmla="*/ 12 h 102"/>
                <a:gd name="T88" fmla="*/ 17 w 64"/>
                <a:gd name="T89" fmla="*/ 17 h 102"/>
                <a:gd name="T90" fmla="*/ 14 w 64"/>
                <a:gd name="T91" fmla="*/ 26 h 102"/>
                <a:gd name="T92" fmla="*/ 14 w 64"/>
                <a:gd name="T93" fmla="*/ 35 h 102"/>
                <a:gd name="T94" fmla="*/ 12 w 64"/>
                <a:gd name="T95" fmla="*/ 49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49"/>
                  </a:moveTo>
                  <a:lnTo>
                    <a:pt x="0" y="35"/>
                  </a:lnTo>
                  <a:lnTo>
                    <a:pt x="3" y="20"/>
                  </a:lnTo>
                  <a:lnTo>
                    <a:pt x="9" y="12"/>
                  </a:lnTo>
                  <a:lnTo>
                    <a:pt x="14" y="6"/>
                  </a:lnTo>
                  <a:lnTo>
                    <a:pt x="23" y="0"/>
                  </a:lnTo>
                  <a:lnTo>
                    <a:pt x="32" y="0"/>
                  </a:lnTo>
                  <a:lnTo>
                    <a:pt x="41" y="0"/>
                  </a:lnTo>
                  <a:lnTo>
                    <a:pt x="46" y="3"/>
                  </a:lnTo>
                  <a:lnTo>
                    <a:pt x="52" y="6"/>
                  </a:lnTo>
                  <a:lnTo>
                    <a:pt x="58" y="12"/>
                  </a:lnTo>
                  <a:lnTo>
                    <a:pt x="61" y="17"/>
                  </a:lnTo>
                  <a:lnTo>
                    <a:pt x="64" y="26"/>
                  </a:lnTo>
                  <a:lnTo>
                    <a:pt x="64" y="38"/>
                  </a:lnTo>
                  <a:lnTo>
                    <a:pt x="64" y="49"/>
                  </a:lnTo>
                  <a:lnTo>
                    <a:pt x="64" y="67"/>
                  </a:lnTo>
                  <a:lnTo>
                    <a:pt x="61" y="79"/>
                  </a:lnTo>
                  <a:lnTo>
                    <a:pt x="55" y="87"/>
                  </a:lnTo>
                  <a:lnTo>
                    <a:pt x="49" y="96"/>
                  </a:lnTo>
                  <a:lnTo>
                    <a:pt x="44" y="99"/>
                  </a:lnTo>
                  <a:lnTo>
                    <a:pt x="32" y="102"/>
                  </a:lnTo>
                  <a:lnTo>
                    <a:pt x="23" y="99"/>
                  </a:lnTo>
                  <a:lnTo>
                    <a:pt x="14" y="96"/>
                  </a:lnTo>
                  <a:lnTo>
                    <a:pt x="9" y="90"/>
                  </a:lnTo>
                  <a:lnTo>
                    <a:pt x="3" y="81"/>
                  </a:lnTo>
                  <a:lnTo>
                    <a:pt x="0" y="67"/>
                  </a:lnTo>
                  <a:lnTo>
                    <a:pt x="0" y="49"/>
                  </a:lnTo>
                  <a:close/>
                  <a:moveTo>
                    <a:pt x="12" y="49"/>
                  </a:moveTo>
                  <a:lnTo>
                    <a:pt x="14" y="64"/>
                  </a:lnTo>
                  <a:lnTo>
                    <a:pt x="14" y="76"/>
                  </a:lnTo>
                  <a:lnTo>
                    <a:pt x="17" y="81"/>
                  </a:lnTo>
                  <a:lnTo>
                    <a:pt x="23" y="87"/>
                  </a:lnTo>
                  <a:lnTo>
                    <a:pt x="32" y="90"/>
                  </a:lnTo>
                  <a:lnTo>
                    <a:pt x="41" y="87"/>
                  </a:lnTo>
                  <a:lnTo>
                    <a:pt x="46" y="81"/>
                  </a:lnTo>
                  <a:lnTo>
                    <a:pt x="49" y="76"/>
                  </a:lnTo>
                  <a:lnTo>
                    <a:pt x="52" y="64"/>
                  </a:lnTo>
                  <a:lnTo>
                    <a:pt x="52" y="49"/>
                  </a:lnTo>
                  <a:lnTo>
                    <a:pt x="52" y="35"/>
                  </a:lnTo>
                  <a:lnTo>
                    <a:pt x="49" y="26"/>
                  </a:lnTo>
                  <a:lnTo>
                    <a:pt x="46" y="17"/>
                  </a:lnTo>
                  <a:lnTo>
                    <a:pt x="41" y="12"/>
                  </a:lnTo>
                  <a:lnTo>
                    <a:pt x="32" y="12"/>
                  </a:lnTo>
                  <a:lnTo>
                    <a:pt x="23" y="12"/>
                  </a:lnTo>
                  <a:lnTo>
                    <a:pt x="17" y="17"/>
                  </a:lnTo>
                  <a:lnTo>
                    <a:pt x="14" y="26"/>
                  </a:lnTo>
                  <a:lnTo>
                    <a:pt x="14" y="35"/>
                  </a:lnTo>
                  <a:lnTo>
                    <a:pt x="12" y="4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84" name="Freeform 88"/>
            <p:cNvSpPr>
              <a:spLocks noEditPoints="1"/>
            </p:cNvSpPr>
            <p:nvPr/>
          </p:nvSpPr>
          <p:spPr bwMode="auto">
            <a:xfrm>
              <a:off x="611" y="1549"/>
              <a:ext cx="67" cy="102"/>
            </a:xfrm>
            <a:custGeom>
              <a:avLst/>
              <a:gdLst>
                <a:gd name="T0" fmla="*/ 52 w 67"/>
                <a:gd name="T1" fmla="*/ 26 h 102"/>
                <a:gd name="T2" fmla="*/ 46 w 67"/>
                <a:gd name="T3" fmla="*/ 17 h 102"/>
                <a:gd name="T4" fmla="*/ 35 w 67"/>
                <a:gd name="T5" fmla="*/ 12 h 102"/>
                <a:gd name="T6" fmla="*/ 23 w 67"/>
                <a:gd name="T7" fmla="*/ 14 h 102"/>
                <a:gd name="T8" fmla="*/ 14 w 67"/>
                <a:gd name="T9" fmla="*/ 26 h 102"/>
                <a:gd name="T10" fmla="*/ 11 w 67"/>
                <a:gd name="T11" fmla="*/ 46 h 102"/>
                <a:gd name="T12" fmla="*/ 23 w 67"/>
                <a:gd name="T13" fmla="*/ 38 h 102"/>
                <a:gd name="T14" fmla="*/ 37 w 67"/>
                <a:gd name="T15" fmla="*/ 35 h 102"/>
                <a:gd name="T16" fmla="*/ 52 w 67"/>
                <a:gd name="T17" fmla="*/ 38 h 102"/>
                <a:gd name="T18" fmla="*/ 61 w 67"/>
                <a:gd name="T19" fmla="*/ 49 h 102"/>
                <a:gd name="T20" fmla="*/ 67 w 67"/>
                <a:gd name="T21" fmla="*/ 67 h 102"/>
                <a:gd name="T22" fmla="*/ 61 w 67"/>
                <a:gd name="T23" fmla="*/ 84 h 102"/>
                <a:gd name="T24" fmla="*/ 49 w 67"/>
                <a:gd name="T25" fmla="*/ 96 h 102"/>
                <a:gd name="T26" fmla="*/ 35 w 67"/>
                <a:gd name="T27" fmla="*/ 102 h 102"/>
                <a:gd name="T28" fmla="*/ 17 w 67"/>
                <a:gd name="T29" fmla="*/ 96 h 102"/>
                <a:gd name="T30" fmla="*/ 3 w 67"/>
                <a:gd name="T31" fmla="*/ 81 h 102"/>
                <a:gd name="T32" fmla="*/ 0 w 67"/>
                <a:gd name="T33" fmla="*/ 52 h 102"/>
                <a:gd name="T34" fmla="*/ 3 w 67"/>
                <a:gd name="T35" fmla="*/ 26 h 102"/>
                <a:gd name="T36" fmla="*/ 11 w 67"/>
                <a:gd name="T37" fmla="*/ 12 h 102"/>
                <a:gd name="T38" fmla="*/ 26 w 67"/>
                <a:gd name="T39" fmla="*/ 0 h 102"/>
                <a:gd name="T40" fmla="*/ 46 w 67"/>
                <a:gd name="T41" fmla="*/ 0 h 102"/>
                <a:gd name="T42" fmla="*/ 61 w 67"/>
                <a:gd name="T43" fmla="*/ 14 h 102"/>
                <a:gd name="T44" fmla="*/ 11 w 67"/>
                <a:gd name="T45" fmla="*/ 67 h 102"/>
                <a:gd name="T46" fmla="*/ 14 w 67"/>
                <a:gd name="T47" fmla="*/ 79 h 102"/>
                <a:gd name="T48" fmla="*/ 23 w 67"/>
                <a:gd name="T49" fmla="*/ 87 h 102"/>
                <a:gd name="T50" fmla="*/ 35 w 67"/>
                <a:gd name="T51" fmla="*/ 90 h 102"/>
                <a:gd name="T52" fmla="*/ 46 w 67"/>
                <a:gd name="T53" fmla="*/ 84 h 102"/>
                <a:gd name="T54" fmla="*/ 52 w 67"/>
                <a:gd name="T55" fmla="*/ 67 h 102"/>
                <a:gd name="T56" fmla="*/ 46 w 67"/>
                <a:gd name="T57" fmla="*/ 52 h 102"/>
                <a:gd name="T58" fmla="*/ 32 w 67"/>
                <a:gd name="T59" fmla="*/ 46 h 102"/>
                <a:gd name="T60" fmla="*/ 17 w 67"/>
                <a:gd name="T61" fmla="*/ 52 h 102"/>
                <a:gd name="T62" fmla="*/ 11 w 67"/>
                <a:gd name="T63" fmla="*/ 67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2"/>
                <a:gd name="T98" fmla="*/ 67 w 67"/>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2">
                  <a:moveTo>
                    <a:pt x="64" y="26"/>
                  </a:moveTo>
                  <a:lnTo>
                    <a:pt x="52" y="26"/>
                  </a:lnTo>
                  <a:lnTo>
                    <a:pt x="49" y="20"/>
                  </a:lnTo>
                  <a:lnTo>
                    <a:pt x="46" y="17"/>
                  </a:lnTo>
                  <a:lnTo>
                    <a:pt x="40" y="12"/>
                  </a:lnTo>
                  <a:lnTo>
                    <a:pt x="35" y="12"/>
                  </a:lnTo>
                  <a:lnTo>
                    <a:pt x="29" y="12"/>
                  </a:lnTo>
                  <a:lnTo>
                    <a:pt x="23" y="14"/>
                  </a:lnTo>
                  <a:lnTo>
                    <a:pt x="20" y="17"/>
                  </a:lnTo>
                  <a:lnTo>
                    <a:pt x="14" y="26"/>
                  </a:lnTo>
                  <a:lnTo>
                    <a:pt x="14" y="35"/>
                  </a:lnTo>
                  <a:lnTo>
                    <a:pt x="11" y="46"/>
                  </a:lnTo>
                  <a:lnTo>
                    <a:pt x="17" y="41"/>
                  </a:lnTo>
                  <a:lnTo>
                    <a:pt x="23" y="38"/>
                  </a:lnTo>
                  <a:lnTo>
                    <a:pt x="29" y="35"/>
                  </a:lnTo>
                  <a:lnTo>
                    <a:pt x="37" y="35"/>
                  </a:lnTo>
                  <a:lnTo>
                    <a:pt x="43" y="35"/>
                  </a:lnTo>
                  <a:lnTo>
                    <a:pt x="52" y="38"/>
                  </a:lnTo>
                  <a:lnTo>
                    <a:pt x="58" y="44"/>
                  </a:lnTo>
                  <a:lnTo>
                    <a:pt x="61" y="49"/>
                  </a:lnTo>
                  <a:lnTo>
                    <a:pt x="64" y="58"/>
                  </a:lnTo>
                  <a:lnTo>
                    <a:pt x="67" y="67"/>
                  </a:lnTo>
                  <a:lnTo>
                    <a:pt x="64" y="76"/>
                  </a:lnTo>
                  <a:lnTo>
                    <a:pt x="61" y="84"/>
                  </a:lnTo>
                  <a:lnTo>
                    <a:pt x="58" y="90"/>
                  </a:lnTo>
                  <a:lnTo>
                    <a:pt x="49" y="96"/>
                  </a:lnTo>
                  <a:lnTo>
                    <a:pt x="43" y="99"/>
                  </a:lnTo>
                  <a:lnTo>
                    <a:pt x="35" y="102"/>
                  </a:lnTo>
                  <a:lnTo>
                    <a:pt x="26" y="99"/>
                  </a:lnTo>
                  <a:lnTo>
                    <a:pt x="17" y="96"/>
                  </a:lnTo>
                  <a:lnTo>
                    <a:pt x="8" y="90"/>
                  </a:lnTo>
                  <a:lnTo>
                    <a:pt x="3" y="81"/>
                  </a:lnTo>
                  <a:lnTo>
                    <a:pt x="0" y="67"/>
                  </a:lnTo>
                  <a:lnTo>
                    <a:pt x="0" y="52"/>
                  </a:lnTo>
                  <a:lnTo>
                    <a:pt x="0" y="38"/>
                  </a:lnTo>
                  <a:lnTo>
                    <a:pt x="3" y="26"/>
                  </a:lnTo>
                  <a:lnTo>
                    <a:pt x="5" y="17"/>
                  </a:lnTo>
                  <a:lnTo>
                    <a:pt x="11" y="12"/>
                  </a:lnTo>
                  <a:lnTo>
                    <a:pt x="17" y="3"/>
                  </a:lnTo>
                  <a:lnTo>
                    <a:pt x="26" y="0"/>
                  </a:lnTo>
                  <a:lnTo>
                    <a:pt x="35" y="0"/>
                  </a:lnTo>
                  <a:lnTo>
                    <a:pt x="46" y="0"/>
                  </a:lnTo>
                  <a:lnTo>
                    <a:pt x="55" y="6"/>
                  </a:lnTo>
                  <a:lnTo>
                    <a:pt x="61" y="14"/>
                  </a:lnTo>
                  <a:lnTo>
                    <a:pt x="64" y="26"/>
                  </a:lnTo>
                  <a:close/>
                  <a:moveTo>
                    <a:pt x="11" y="67"/>
                  </a:moveTo>
                  <a:lnTo>
                    <a:pt x="14" y="73"/>
                  </a:lnTo>
                  <a:lnTo>
                    <a:pt x="14" y="79"/>
                  </a:lnTo>
                  <a:lnTo>
                    <a:pt x="17" y="81"/>
                  </a:lnTo>
                  <a:lnTo>
                    <a:pt x="23" y="87"/>
                  </a:lnTo>
                  <a:lnTo>
                    <a:pt x="29" y="87"/>
                  </a:lnTo>
                  <a:lnTo>
                    <a:pt x="35" y="90"/>
                  </a:lnTo>
                  <a:lnTo>
                    <a:pt x="40" y="87"/>
                  </a:lnTo>
                  <a:lnTo>
                    <a:pt x="46" y="84"/>
                  </a:lnTo>
                  <a:lnTo>
                    <a:pt x="52" y="76"/>
                  </a:lnTo>
                  <a:lnTo>
                    <a:pt x="52" y="67"/>
                  </a:lnTo>
                  <a:lnTo>
                    <a:pt x="52" y="58"/>
                  </a:lnTo>
                  <a:lnTo>
                    <a:pt x="46" y="52"/>
                  </a:lnTo>
                  <a:lnTo>
                    <a:pt x="40" y="46"/>
                  </a:lnTo>
                  <a:lnTo>
                    <a:pt x="32" y="46"/>
                  </a:lnTo>
                  <a:lnTo>
                    <a:pt x="26" y="46"/>
                  </a:lnTo>
                  <a:lnTo>
                    <a:pt x="17" y="52"/>
                  </a:lnTo>
                  <a:lnTo>
                    <a:pt x="14" y="58"/>
                  </a:lnTo>
                  <a:lnTo>
                    <a:pt x="11" y="6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85" name="Line 89"/>
            <p:cNvSpPr>
              <a:spLocks noChangeShapeType="1"/>
            </p:cNvSpPr>
            <p:nvPr/>
          </p:nvSpPr>
          <p:spPr bwMode="auto">
            <a:xfrm>
              <a:off x="768" y="1601"/>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86" name="Line 90"/>
            <p:cNvSpPr>
              <a:spLocks noChangeShapeType="1"/>
            </p:cNvSpPr>
            <p:nvPr/>
          </p:nvSpPr>
          <p:spPr bwMode="auto">
            <a:xfrm flipH="1">
              <a:off x="4027" y="1601"/>
              <a:ext cx="35" cy="1"/>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87" name="Line 91"/>
            <p:cNvSpPr>
              <a:spLocks noChangeShapeType="1"/>
            </p:cNvSpPr>
            <p:nvPr/>
          </p:nvSpPr>
          <p:spPr bwMode="auto">
            <a:xfrm flipV="1">
              <a:off x="768"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88" name="Line 92"/>
            <p:cNvSpPr>
              <a:spLocks noChangeShapeType="1"/>
            </p:cNvSpPr>
            <p:nvPr/>
          </p:nvSpPr>
          <p:spPr bwMode="auto">
            <a:xfrm>
              <a:off x="768"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89" name="Freeform 93"/>
            <p:cNvSpPr>
              <a:spLocks noEditPoints="1"/>
            </p:cNvSpPr>
            <p:nvPr/>
          </p:nvSpPr>
          <p:spPr bwMode="auto">
            <a:xfrm>
              <a:off x="733" y="2783"/>
              <a:ext cx="67" cy="102"/>
            </a:xfrm>
            <a:custGeom>
              <a:avLst/>
              <a:gdLst>
                <a:gd name="T0" fmla="*/ 0 w 67"/>
                <a:gd name="T1" fmla="*/ 53 h 102"/>
                <a:gd name="T2" fmla="*/ 3 w 67"/>
                <a:gd name="T3" fmla="*/ 35 h 102"/>
                <a:gd name="T4" fmla="*/ 6 w 67"/>
                <a:gd name="T5" fmla="*/ 24 h 102"/>
                <a:gd name="T6" fmla="*/ 9 w 67"/>
                <a:gd name="T7" fmla="*/ 15 h 102"/>
                <a:gd name="T8" fmla="*/ 14 w 67"/>
                <a:gd name="T9" fmla="*/ 6 h 102"/>
                <a:gd name="T10" fmla="*/ 23 w 67"/>
                <a:gd name="T11" fmla="*/ 3 h 102"/>
                <a:gd name="T12" fmla="*/ 35 w 67"/>
                <a:gd name="T13" fmla="*/ 0 h 102"/>
                <a:gd name="T14" fmla="*/ 41 w 67"/>
                <a:gd name="T15" fmla="*/ 3 h 102"/>
                <a:gd name="T16" fmla="*/ 49 w 67"/>
                <a:gd name="T17" fmla="*/ 6 h 102"/>
                <a:gd name="T18" fmla="*/ 55 w 67"/>
                <a:gd name="T19" fmla="*/ 9 h 102"/>
                <a:gd name="T20" fmla="*/ 58 w 67"/>
                <a:gd name="T21" fmla="*/ 15 h 102"/>
                <a:gd name="T22" fmla="*/ 61 w 67"/>
                <a:gd name="T23" fmla="*/ 21 h 102"/>
                <a:gd name="T24" fmla="*/ 64 w 67"/>
                <a:gd name="T25" fmla="*/ 29 h 102"/>
                <a:gd name="T26" fmla="*/ 67 w 67"/>
                <a:gd name="T27" fmla="*/ 38 h 102"/>
                <a:gd name="T28" fmla="*/ 67 w 67"/>
                <a:gd name="T29" fmla="*/ 53 h 102"/>
                <a:gd name="T30" fmla="*/ 67 w 67"/>
                <a:gd name="T31" fmla="*/ 67 h 102"/>
                <a:gd name="T32" fmla="*/ 64 w 67"/>
                <a:gd name="T33" fmla="*/ 82 h 102"/>
                <a:gd name="T34" fmla="*/ 58 w 67"/>
                <a:gd name="T35" fmla="*/ 91 h 102"/>
                <a:gd name="T36" fmla="*/ 52 w 67"/>
                <a:gd name="T37" fmla="*/ 99 h 102"/>
                <a:gd name="T38" fmla="*/ 43 w 67"/>
                <a:gd name="T39" fmla="*/ 102 h 102"/>
                <a:gd name="T40" fmla="*/ 35 w 67"/>
                <a:gd name="T41" fmla="*/ 102 h 102"/>
                <a:gd name="T42" fmla="*/ 26 w 67"/>
                <a:gd name="T43" fmla="*/ 102 h 102"/>
                <a:gd name="T44" fmla="*/ 17 w 67"/>
                <a:gd name="T45" fmla="*/ 99 h 102"/>
                <a:gd name="T46" fmla="*/ 11 w 67"/>
                <a:gd name="T47" fmla="*/ 93 h 102"/>
                <a:gd name="T48" fmla="*/ 6 w 67"/>
                <a:gd name="T49" fmla="*/ 85 h 102"/>
                <a:gd name="T50" fmla="*/ 3 w 67"/>
                <a:gd name="T51" fmla="*/ 70 h 102"/>
                <a:gd name="T52" fmla="*/ 0 w 67"/>
                <a:gd name="T53" fmla="*/ 53 h 102"/>
                <a:gd name="T54" fmla="*/ 14 w 67"/>
                <a:gd name="T55" fmla="*/ 53 h 102"/>
                <a:gd name="T56" fmla="*/ 14 w 67"/>
                <a:gd name="T57" fmla="*/ 67 h 102"/>
                <a:gd name="T58" fmla="*/ 17 w 67"/>
                <a:gd name="T59" fmla="*/ 79 h 102"/>
                <a:gd name="T60" fmla="*/ 20 w 67"/>
                <a:gd name="T61" fmla="*/ 85 h 102"/>
                <a:gd name="T62" fmla="*/ 26 w 67"/>
                <a:gd name="T63" fmla="*/ 91 h 102"/>
                <a:gd name="T64" fmla="*/ 35 w 67"/>
                <a:gd name="T65" fmla="*/ 91 h 102"/>
                <a:gd name="T66" fmla="*/ 41 w 67"/>
                <a:gd name="T67" fmla="*/ 91 h 102"/>
                <a:gd name="T68" fmla="*/ 46 w 67"/>
                <a:gd name="T69" fmla="*/ 85 h 102"/>
                <a:gd name="T70" fmla="*/ 49 w 67"/>
                <a:gd name="T71" fmla="*/ 79 h 102"/>
                <a:gd name="T72" fmla="*/ 52 w 67"/>
                <a:gd name="T73" fmla="*/ 67 h 102"/>
                <a:gd name="T74" fmla="*/ 52 w 67"/>
                <a:gd name="T75" fmla="*/ 53 h 102"/>
                <a:gd name="T76" fmla="*/ 52 w 67"/>
                <a:gd name="T77" fmla="*/ 38 h 102"/>
                <a:gd name="T78" fmla="*/ 52 w 67"/>
                <a:gd name="T79" fmla="*/ 29 h 102"/>
                <a:gd name="T80" fmla="*/ 46 w 67"/>
                <a:gd name="T81" fmla="*/ 21 h 102"/>
                <a:gd name="T82" fmla="*/ 41 w 67"/>
                <a:gd name="T83" fmla="*/ 15 h 102"/>
                <a:gd name="T84" fmla="*/ 35 w 67"/>
                <a:gd name="T85" fmla="*/ 12 h 102"/>
                <a:gd name="T86" fmla="*/ 26 w 67"/>
                <a:gd name="T87" fmla="*/ 15 h 102"/>
                <a:gd name="T88" fmla="*/ 20 w 67"/>
                <a:gd name="T89" fmla="*/ 21 h 102"/>
                <a:gd name="T90" fmla="*/ 17 w 67"/>
                <a:gd name="T91" fmla="*/ 26 h 102"/>
                <a:gd name="T92" fmla="*/ 14 w 67"/>
                <a:gd name="T93" fmla="*/ 38 h 102"/>
                <a:gd name="T94" fmla="*/ 14 w 67"/>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102"/>
                <a:gd name="T146" fmla="*/ 67 w 67"/>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102">
                  <a:moveTo>
                    <a:pt x="0" y="53"/>
                  </a:moveTo>
                  <a:lnTo>
                    <a:pt x="3" y="35"/>
                  </a:lnTo>
                  <a:lnTo>
                    <a:pt x="6" y="24"/>
                  </a:lnTo>
                  <a:lnTo>
                    <a:pt x="9" y="15"/>
                  </a:lnTo>
                  <a:lnTo>
                    <a:pt x="14" y="6"/>
                  </a:lnTo>
                  <a:lnTo>
                    <a:pt x="23" y="3"/>
                  </a:lnTo>
                  <a:lnTo>
                    <a:pt x="35" y="0"/>
                  </a:lnTo>
                  <a:lnTo>
                    <a:pt x="41" y="3"/>
                  </a:lnTo>
                  <a:lnTo>
                    <a:pt x="49" y="6"/>
                  </a:lnTo>
                  <a:lnTo>
                    <a:pt x="55" y="9"/>
                  </a:lnTo>
                  <a:lnTo>
                    <a:pt x="58" y="15"/>
                  </a:lnTo>
                  <a:lnTo>
                    <a:pt x="61" y="21"/>
                  </a:lnTo>
                  <a:lnTo>
                    <a:pt x="64" y="29"/>
                  </a:lnTo>
                  <a:lnTo>
                    <a:pt x="67" y="38"/>
                  </a:lnTo>
                  <a:lnTo>
                    <a:pt x="67" y="53"/>
                  </a:lnTo>
                  <a:lnTo>
                    <a:pt x="67" y="67"/>
                  </a:lnTo>
                  <a:lnTo>
                    <a:pt x="64" y="82"/>
                  </a:lnTo>
                  <a:lnTo>
                    <a:pt x="58" y="91"/>
                  </a:lnTo>
                  <a:lnTo>
                    <a:pt x="52" y="99"/>
                  </a:lnTo>
                  <a:lnTo>
                    <a:pt x="43" y="102"/>
                  </a:lnTo>
                  <a:lnTo>
                    <a:pt x="35" y="102"/>
                  </a:lnTo>
                  <a:lnTo>
                    <a:pt x="26" y="102"/>
                  </a:lnTo>
                  <a:lnTo>
                    <a:pt x="17" y="99"/>
                  </a:lnTo>
                  <a:lnTo>
                    <a:pt x="11" y="93"/>
                  </a:lnTo>
                  <a:lnTo>
                    <a:pt x="6" y="85"/>
                  </a:lnTo>
                  <a:lnTo>
                    <a:pt x="3" y="70"/>
                  </a:lnTo>
                  <a:lnTo>
                    <a:pt x="0" y="53"/>
                  </a:lnTo>
                  <a:close/>
                  <a:moveTo>
                    <a:pt x="14" y="53"/>
                  </a:moveTo>
                  <a:lnTo>
                    <a:pt x="14" y="67"/>
                  </a:lnTo>
                  <a:lnTo>
                    <a:pt x="17" y="79"/>
                  </a:lnTo>
                  <a:lnTo>
                    <a:pt x="20" y="85"/>
                  </a:lnTo>
                  <a:lnTo>
                    <a:pt x="26" y="91"/>
                  </a:lnTo>
                  <a:lnTo>
                    <a:pt x="35" y="91"/>
                  </a:lnTo>
                  <a:lnTo>
                    <a:pt x="41" y="91"/>
                  </a:lnTo>
                  <a:lnTo>
                    <a:pt x="46" y="85"/>
                  </a:lnTo>
                  <a:lnTo>
                    <a:pt x="49" y="79"/>
                  </a:lnTo>
                  <a:lnTo>
                    <a:pt x="52" y="67"/>
                  </a:lnTo>
                  <a:lnTo>
                    <a:pt x="52" y="53"/>
                  </a:lnTo>
                  <a:lnTo>
                    <a:pt x="52" y="38"/>
                  </a:lnTo>
                  <a:lnTo>
                    <a:pt x="52" y="29"/>
                  </a:lnTo>
                  <a:lnTo>
                    <a:pt x="46" y="21"/>
                  </a:lnTo>
                  <a:lnTo>
                    <a:pt x="41" y="15"/>
                  </a:lnTo>
                  <a:lnTo>
                    <a:pt x="35" y="12"/>
                  </a:lnTo>
                  <a:lnTo>
                    <a:pt x="26" y="15"/>
                  </a:lnTo>
                  <a:lnTo>
                    <a:pt x="20" y="21"/>
                  </a:lnTo>
                  <a:lnTo>
                    <a:pt x="17" y="26"/>
                  </a:lnTo>
                  <a:lnTo>
                    <a:pt x="14" y="38"/>
                  </a:lnTo>
                  <a:lnTo>
                    <a:pt x="14"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90" name="Line 94"/>
            <p:cNvSpPr>
              <a:spLocks noChangeShapeType="1"/>
            </p:cNvSpPr>
            <p:nvPr/>
          </p:nvSpPr>
          <p:spPr bwMode="auto">
            <a:xfrm flipV="1">
              <a:off x="768"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91" name="Line 95"/>
            <p:cNvSpPr>
              <a:spLocks noChangeShapeType="1"/>
            </p:cNvSpPr>
            <p:nvPr/>
          </p:nvSpPr>
          <p:spPr bwMode="auto">
            <a:xfrm>
              <a:off x="768"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92" name="Line 96"/>
            <p:cNvSpPr>
              <a:spLocks noChangeShapeType="1"/>
            </p:cNvSpPr>
            <p:nvPr/>
          </p:nvSpPr>
          <p:spPr bwMode="auto">
            <a:xfrm flipV="1">
              <a:off x="1132"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93" name="Line 97"/>
            <p:cNvSpPr>
              <a:spLocks noChangeShapeType="1"/>
            </p:cNvSpPr>
            <p:nvPr/>
          </p:nvSpPr>
          <p:spPr bwMode="auto">
            <a:xfrm>
              <a:off x="1132"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94" name="Freeform 98"/>
            <p:cNvSpPr>
              <a:spLocks/>
            </p:cNvSpPr>
            <p:nvPr/>
          </p:nvSpPr>
          <p:spPr bwMode="auto">
            <a:xfrm>
              <a:off x="1070" y="2783"/>
              <a:ext cx="35" cy="102"/>
            </a:xfrm>
            <a:custGeom>
              <a:avLst/>
              <a:gdLst>
                <a:gd name="T0" fmla="*/ 35 w 35"/>
                <a:gd name="T1" fmla="*/ 102 h 102"/>
                <a:gd name="T2" fmla="*/ 24 w 35"/>
                <a:gd name="T3" fmla="*/ 102 h 102"/>
                <a:gd name="T4" fmla="*/ 24 w 35"/>
                <a:gd name="T5" fmla="*/ 24 h 102"/>
                <a:gd name="T6" fmla="*/ 18 w 35"/>
                <a:gd name="T7" fmla="*/ 29 h 102"/>
                <a:gd name="T8" fmla="*/ 12 w 35"/>
                <a:gd name="T9" fmla="*/ 32 h 102"/>
                <a:gd name="T10" fmla="*/ 6 w 35"/>
                <a:gd name="T11" fmla="*/ 35 h 102"/>
                <a:gd name="T12" fmla="*/ 0 w 35"/>
                <a:gd name="T13" fmla="*/ 38 h 102"/>
                <a:gd name="T14" fmla="*/ 0 w 35"/>
                <a:gd name="T15" fmla="*/ 26 h 102"/>
                <a:gd name="T16" fmla="*/ 9 w 35"/>
                <a:gd name="T17" fmla="*/ 21 h 102"/>
                <a:gd name="T18" fmla="*/ 18 w 35"/>
                <a:gd name="T19" fmla="*/ 15 h 102"/>
                <a:gd name="T20" fmla="*/ 24 w 35"/>
                <a:gd name="T21" fmla="*/ 9 h 102"/>
                <a:gd name="T22" fmla="*/ 30 w 35"/>
                <a:gd name="T23" fmla="*/ 0 h 102"/>
                <a:gd name="T24" fmla="*/ 35 w 35"/>
                <a:gd name="T25" fmla="*/ 0 h 102"/>
                <a:gd name="T26" fmla="*/ 35 w 35"/>
                <a:gd name="T27" fmla="*/ 102 h 1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102"/>
                <a:gd name="T44" fmla="*/ 35 w 35"/>
                <a:gd name="T45" fmla="*/ 102 h 1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102">
                  <a:moveTo>
                    <a:pt x="35" y="102"/>
                  </a:moveTo>
                  <a:lnTo>
                    <a:pt x="24" y="102"/>
                  </a:lnTo>
                  <a:lnTo>
                    <a:pt x="24" y="24"/>
                  </a:lnTo>
                  <a:lnTo>
                    <a:pt x="18" y="29"/>
                  </a:lnTo>
                  <a:lnTo>
                    <a:pt x="12" y="32"/>
                  </a:lnTo>
                  <a:lnTo>
                    <a:pt x="6" y="35"/>
                  </a:lnTo>
                  <a:lnTo>
                    <a:pt x="0" y="38"/>
                  </a:lnTo>
                  <a:lnTo>
                    <a:pt x="0" y="26"/>
                  </a:lnTo>
                  <a:lnTo>
                    <a:pt x="9" y="21"/>
                  </a:lnTo>
                  <a:lnTo>
                    <a:pt x="18" y="15"/>
                  </a:lnTo>
                  <a:lnTo>
                    <a:pt x="24" y="9"/>
                  </a:lnTo>
                  <a:lnTo>
                    <a:pt x="30" y="0"/>
                  </a:lnTo>
                  <a:lnTo>
                    <a:pt x="35" y="0"/>
                  </a:lnTo>
                  <a:lnTo>
                    <a:pt x="35" y="102"/>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95" name="Freeform 99"/>
            <p:cNvSpPr>
              <a:spLocks noEditPoints="1"/>
            </p:cNvSpPr>
            <p:nvPr/>
          </p:nvSpPr>
          <p:spPr bwMode="auto">
            <a:xfrm>
              <a:off x="1137" y="2783"/>
              <a:ext cx="67" cy="102"/>
            </a:xfrm>
            <a:custGeom>
              <a:avLst/>
              <a:gdLst>
                <a:gd name="T0" fmla="*/ 0 w 67"/>
                <a:gd name="T1" fmla="*/ 53 h 102"/>
                <a:gd name="T2" fmla="*/ 3 w 67"/>
                <a:gd name="T3" fmla="*/ 35 h 102"/>
                <a:gd name="T4" fmla="*/ 6 w 67"/>
                <a:gd name="T5" fmla="*/ 24 h 102"/>
                <a:gd name="T6" fmla="*/ 9 w 67"/>
                <a:gd name="T7" fmla="*/ 15 h 102"/>
                <a:gd name="T8" fmla="*/ 15 w 67"/>
                <a:gd name="T9" fmla="*/ 6 h 102"/>
                <a:gd name="T10" fmla="*/ 24 w 67"/>
                <a:gd name="T11" fmla="*/ 3 h 102"/>
                <a:gd name="T12" fmla="*/ 35 w 67"/>
                <a:gd name="T13" fmla="*/ 0 h 102"/>
                <a:gd name="T14" fmla="*/ 41 w 67"/>
                <a:gd name="T15" fmla="*/ 3 h 102"/>
                <a:gd name="T16" fmla="*/ 50 w 67"/>
                <a:gd name="T17" fmla="*/ 6 h 102"/>
                <a:gd name="T18" fmla="*/ 56 w 67"/>
                <a:gd name="T19" fmla="*/ 9 h 102"/>
                <a:gd name="T20" fmla="*/ 59 w 67"/>
                <a:gd name="T21" fmla="*/ 15 h 102"/>
                <a:gd name="T22" fmla="*/ 61 w 67"/>
                <a:gd name="T23" fmla="*/ 21 h 102"/>
                <a:gd name="T24" fmla="*/ 64 w 67"/>
                <a:gd name="T25" fmla="*/ 29 h 102"/>
                <a:gd name="T26" fmla="*/ 67 w 67"/>
                <a:gd name="T27" fmla="*/ 38 h 102"/>
                <a:gd name="T28" fmla="*/ 67 w 67"/>
                <a:gd name="T29" fmla="*/ 53 h 102"/>
                <a:gd name="T30" fmla="*/ 67 w 67"/>
                <a:gd name="T31" fmla="*/ 67 h 102"/>
                <a:gd name="T32" fmla="*/ 64 w 67"/>
                <a:gd name="T33" fmla="*/ 82 h 102"/>
                <a:gd name="T34" fmla="*/ 59 w 67"/>
                <a:gd name="T35" fmla="*/ 91 h 102"/>
                <a:gd name="T36" fmla="*/ 53 w 67"/>
                <a:gd name="T37" fmla="*/ 99 h 102"/>
                <a:gd name="T38" fmla="*/ 44 w 67"/>
                <a:gd name="T39" fmla="*/ 102 h 102"/>
                <a:gd name="T40" fmla="*/ 35 w 67"/>
                <a:gd name="T41" fmla="*/ 102 h 102"/>
                <a:gd name="T42" fmla="*/ 27 w 67"/>
                <a:gd name="T43" fmla="*/ 102 h 102"/>
                <a:gd name="T44" fmla="*/ 18 w 67"/>
                <a:gd name="T45" fmla="*/ 99 h 102"/>
                <a:gd name="T46" fmla="*/ 12 w 67"/>
                <a:gd name="T47" fmla="*/ 93 h 102"/>
                <a:gd name="T48" fmla="*/ 6 w 67"/>
                <a:gd name="T49" fmla="*/ 85 h 102"/>
                <a:gd name="T50" fmla="*/ 3 w 67"/>
                <a:gd name="T51" fmla="*/ 70 h 102"/>
                <a:gd name="T52" fmla="*/ 0 w 67"/>
                <a:gd name="T53" fmla="*/ 53 h 102"/>
                <a:gd name="T54" fmla="*/ 15 w 67"/>
                <a:gd name="T55" fmla="*/ 53 h 102"/>
                <a:gd name="T56" fmla="*/ 15 w 67"/>
                <a:gd name="T57" fmla="*/ 67 h 102"/>
                <a:gd name="T58" fmla="*/ 18 w 67"/>
                <a:gd name="T59" fmla="*/ 79 h 102"/>
                <a:gd name="T60" fmla="*/ 21 w 67"/>
                <a:gd name="T61" fmla="*/ 85 h 102"/>
                <a:gd name="T62" fmla="*/ 27 w 67"/>
                <a:gd name="T63" fmla="*/ 91 h 102"/>
                <a:gd name="T64" fmla="*/ 35 w 67"/>
                <a:gd name="T65" fmla="*/ 91 h 102"/>
                <a:gd name="T66" fmla="*/ 41 w 67"/>
                <a:gd name="T67" fmla="*/ 91 h 102"/>
                <a:gd name="T68" fmla="*/ 47 w 67"/>
                <a:gd name="T69" fmla="*/ 85 h 102"/>
                <a:gd name="T70" fmla="*/ 53 w 67"/>
                <a:gd name="T71" fmla="*/ 79 h 102"/>
                <a:gd name="T72" fmla="*/ 53 w 67"/>
                <a:gd name="T73" fmla="*/ 67 h 102"/>
                <a:gd name="T74" fmla="*/ 53 w 67"/>
                <a:gd name="T75" fmla="*/ 53 h 102"/>
                <a:gd name="T76" fmla="*/ 53 w 67"/>
                <a:gd name="T77" fmla="*/ 38 h 102"/>
                <a:gd name="T78" fmla="*/ 53 w 67"/>
                <a:gd name="T79" fmla="*/ 29 h 102"/>
                <a:gd name="T80" fmla="*/ 50 w 67"/>
                <a:gd name="T81" fmla="*/ 21 h 102"/>
                <a:gd name="T82" fmla="*/ 41 w 67"/>
                <a:gd name="T83" fmla="*/ 15 h 102"/>
                <a:gd name="T84" fmla="*/ 35 w 67"/>
                <a:gd name="T85" fmla="*/ 12 h 102"/>
                <a:gd name="T86" fmla="*/ 27 w 67"/>
                <a:gd name="T87" fmla="*/ 15 h 102"/>
                <a:gd name="T88" fmla="*/ 21 w 67"/>
                <a:gd name="T89" fmla="*/ 21 h 102"/>
                <a:gd name="T90" fmla="*/ 18 w 67"/>
                <a:gd name="T91" fmla="*/ 26 h 102"/>
                <a:gd name="T92" fmla="*/ 15 w 67"/>
                <a:gd name="T93" fmla="*/ 38 h 102"/>
                <a:gd name="T94" fmla="*/ 15 w 67"/>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102"/>
                <a:gd name="T146" fmla="*/ 67 w 67"/>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102">
                  <a:moveTo>
                    <a:pt x="0" y="53"/>
                  </a:moveTo>
                  <a:lnTo>
                    <a:pt x="3" y="35"/>
                  </a:lnTo>
                  <a:lnTo>
                    <a:pt x="6" y="24"/>
                  </a:lnTo>
                  <a:lnTo>
                    <a:pt x="9" y="15"/>
                  </a:lnTo>
                  <a:lnTo>
                    <a:pt x="15" y="6"/>
                  </a:lnTo>
                  <a:lnTo>
                    <a:pt x="24" y="3"/>
                  </a:lnTo>
                  <a:lnTo>
                    <a:pt x="35" y="0"/>
                  </a:lnTo>
                  <a:lnTo>
                    <a:pt x="41" y="3"/>
                  </a:lnTo>
                  <a:lnTo>
                    <a:pt x="50" y="6"/>
                  </a:lnTo>
                  <a:lnTo>
                    <a:pt x="56" y="9"/>
                  </a:lnTo>
                  <a:lnTo>
                    <a:pt x="59" y="15"/>
                  </a:lnTo>
                  <a:lnTo>
                    <a:pt x="61" y="21"/>
                  </a:lnTo>
                  <a:lnTo>
                    <a:pt x="64" y="29"/>
                  </a:lnTo>
                  <a:lnTo>
                    <a:pt x="67" y="38"/>
                  </a:lnTo>
                  <a:lnTo>
                    <a:pt x="67" y="53"/>
                  </a:lnTo>
                  <a:lnTo>
                    <a:pt x="67" y="67"/>
                  </a:lnTo>
                  <a:lnTo>
                    <a:pt x="64" y="82"/>
                  </a:lnTo>
                  <a:lnTo>
                    <a:pt x="59" y="91"/>
                  </a:lnTo>
                  <a:lnTo>
                    <a:pt x="53" y="99"/>
                  </a:lnTo>
                  <a:lnTo>
                    <a:pt x="44" y="102"/>
                  </a:lnTo>
                  <a:lnTo>
                    <a:pt x="35" y="102"/>
                  </a:lnTo>
                  <a:lnTo>
                    <a:pt x="27" y="102"/>
                  </a:lnTo>
                  <a:lnTo>
                    <a:pt x="18" y="99"/>
                  </a:lnTo>
                  <a:lnTo>
                    <a:pt x="12" y="93"/>
                  </a:lnTo>
                  <a:lnTo>
                    <a:pt x="6" y="85"/>
                  </a:lnTo>
                  <a:lnTo>
                    <a:pt x="3" y="70"/>
                  </a:lnTo>
                  <a:lnTo>
                    <a:pt x="0" y="53"/>
                  </a:lnTo>
                  <a:close/>
                  <a:moveTo>
                    <a:pt x="15" y="53"/>
                  </a:moveTo>
                  <a:lnTo>
                    <a:pt x="15" y="67"/>
                  </a:lnTo>
                  <a:lnTo>
                    <a:pt x="18" y="79"/>
                  </a:lnTo>
                  <a:lnTo>
                    <a:pt x="21" y="85"/>
                  </a:lnTo>
                  <a:lnTo>
                    <a:pt x="27" y="91"/>
                  </a:lnTo>
                  <a:lnTo>
                    <a:pt x="35" y="91"/>
                  </a:lnTo>
                  <a:lnTo>
                    <a:pt x="41" y="91"/>
                  </a:lnTo>
                  <a:lnTo>
                    <a:pt x="47" y="85"/>
                  </a:lnTo>
                  <a:lnTo>
                    <a:pt x="53" y="79"/>
                  </a:lnTo>
                  <a:lnTo>
                    <a:pt x="53" y="67"/>
                  </a:lnTo>
                  <a:lnTo>
                    <a:pt x="53" y="53"/>
                  </a:lnTo>
                  <a:lnTo>
                    <a:pt x="53" y="38"/>
                  </a:lnTo>
                  <a:lnTo>
                    <a:pt x="53" y="29"/>
                  </a:lnTo>
                  <a:lnTo>
                    <a:pt x="50" y="21"/>
                  </a:lnTo>
                  <a:lnTo>
                    <a:pt x="41" y="15"/>
                  </a:lnTo>
                  <a:lnTo>
                    <a:pt x="35" y="12"/>
                  </a:lnTo>
                  <a:lnTo>
                    <a:pt x="27" y="15"/>
                  </a:lnTo>
                  <a:lnTo>
                    <a:pt x="21" y="21"/>
                  </a:lnTo>
                  <a:lnTo>
                    <a:pt x="18" y="26"/>
                  </a:lnTo>
                  <a:lnTo>
                    <a:pt x="15" y="38"/>
                  </a:lnTo>
                  <a:lnTo>
                    <a:pt x="15"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696" name="Line 100"/>
            <p:cNvSpPr>
              <a:spLocks noChangeShapeType="1"/>
            </p:cNvSpPr>
            <p:nvPr/>
          </p:nvSpPr>
          <p:spPr bwMode="auto">
            <a:xfrm flipV="1">
              <a:off x="1132"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97" name="Line 101"/>
            <p:cNvSpPr>
              <a:spLocks noChangeShapeType="1"/>
            </p:cNvSpPr>
            <p:nvPr/>
          </p:nvSpPr>
          <p:spPr bwMode="auto">
            <a:xfrm>
              <a:off x="1132"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98" name="Line 102"/>
            <p:cNvSpPr>
              <a:spLocks noChangeShapeType="1"/>
            </p:cNvSpPr>
            <p:nvPr/>
          </p:nvSpPr>
          <p:spPr bwMode="auto">
            <a:xfrm flipV="1">
              <a:off x="1498"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699" name="Line 103"/>
            <p:cNvSpPr>
              <a:spLocks noChangeShapeType="1"/>
            </p:cNvSpPr>
            <p:nvPr/>
          </p:nvSpPr>
          <p:spPr bwMode="auto">
            <a:xfrm>
              <a:off x="1498"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00" name="Freeform 104"/>
            <p:cNvSpPr>
              <a:spLocks/>
            </p:cNvSpPr>
            <p:nvPr/>
          </p:nvSpPr>
          <p:spPr bwMode="auto">
            <a:xfrm>
              <a:off x="1426" y="2783"/>
              <a:ext cx="66" cy="102"/>
            </a:xfrm>
            <a:custGeom>
              <a:avLst/>
              <a:gdLst>
                <a:gd name="T0" fmla="*/ 66 w 66"/>
                <a:gd name="T1" fmla="*/ 88 h 102"/>
                <a:gd name="T2" fmla="*/ 66 w 66"/>
                <a:gd name="T3" fmla="*/ 102 h 102"/>
                <a:gd name="T4" fmla="*/ 0 w 66"/>
                <a:gd name="T5" fmla="*/ 102 h 102"/>
                <a:gd name="T6" fmla="*/ 0 w 66"/>
                <a:gd name="T7" fmla="*/ 96 h 102"/>
                <a:gd name="T8" fmla="*/ 2 w 66"/>
                <a:gd name="T9" fmla="*/ 93 h 102"/>
                <a:gd name="T10" fmla="*/ 5 w 66"/>
                <a:gd name="T11" fmla="*/ 88 h 102"/>
                <a:gd name="T12" fmla="*/ 8 w 66"/>
                <a:gd name="T13" fmla="*/ 79 h 102"/>
                <a:gd name="T14" fmla="*/ 17 w 66"/>
                <a:gd name="T15" fmla="*/ 73 h 102"/>
                <a:gd name="T16" fmla="*/ 26 w 66"/>
                <a:gd name="T17" fmla="*/ 64 h 102"/>
                <a:gd name="T18" fmla="*/ 34 w 66"/>
                <a:gd name="T19" fmla="*/ 56 h 102"/>
                <a:gd name="T20" fmla="*/ 40 w 66"/>
                <a:gd name="T21" fmla="*/ 50 h 102"/>
                <a:gd name="T22" fmla="*/ 46 w 66"/>
                <a:gd name="T23" fmla="*/ 44 h 102"/>
                <a:gd name="T24" fmla="*/ 49 w 66"/>
                <a:gd name="T25" fmla="*/ 35 h 102"/>
                <a:gd name="T26" fmla="*/ 52 w 66"/>
                <a:gd name="T27" fmla="*/ 29 h 102"/>
                <a:gd name="T28" fmla="*/ 49 w 66"/>
                <a:gd name="T29" fmla="*/ 24 h 102"/>
                <a:gd name="T30" fmla="*/ 46 w 66"/>
                <a:gd name="T31" fmla="*/ 18 h 102"/>
                <a:gd name="T32" fmla="*/ 40 w 66"/>
                <a:gd name="T33" fmla="*/ 15 h 102"/>
                <a:gd name="T34" fmla="*/ 34 w 66"/>
                <a:gd name="T35" fmla="*/ 12 h 102"/>
                <a:gd name="T36" fmla="*/ 26 w 66"/>
                <a:gd name="T37" fmla="*/ 15 h 102"/>
                <a:gd name="T38" fmla="*/ 20 w 66"/>
                <a:gd name="T39" fmla="*/ 18 h 102"/>
                <a:gd name="T40" fmla="*/ 17 w 66"/>
                <a:gd name="T41" fmla="*/ 24 h 102"/>
                <a:gd name="T42" fmla="*/ 14 w 66"/>
                <a:gd name="T43" fmla="*/ 29 h 102"/>
                <a:gd name="T44" fmla="*/ 2 w 66"/>
                <a:gd name="T45" fmla="*/ 29 h 102"/>
                <a:gd name="T46" fmla="*/ 2 w 66"/>
                <a:gd name="T47" fmla="*/ 21 h 102"/>
                <a:gd name="T48" fmla="*/ 8 w 66"/>
                <a:gd name="T49" fmla="*/ 15 h 102"/>
                <a:gd name="T50" fmla="*/ 11 w 66"/>
                <a:gd name="T51" fmla="*/ 9 h 102"/>
                <a:gd name="T52" fmla="*/ 17 w 66"/>
                <a:gd name="T53" fmla="*/ 6 h 102"/>
                <a:gd name="T54" fmla="*/ 26 w 66"/>
                <a:gd name="T55" fmla="*/ 3 h 102"/>
                <a:gd name="T56" fmla="*/ 34 w 66"/>
                <a:gd name="T57" fmla="*/ 0 h 102"/>
                <a:gd name="T58" fmla="*/ 43 w 66"/>
                <a:gd name="T59" fmla="*/ 3 h 102"/>
                <a:gd name="T60" fmla="*/ 49 w 66"/>
                <a:gd name="T61" fmla="*/ 6 h 102"/>
                <a:gd name="T62" fmla="*/ 58 w 66"/>
                <a:gd name="T63" fmla="*/ 9 h 102"/>
                <a:gd name="T64" fmla="*/ 61 w 66"/>
                <a:gd name="T65" fmla="*/ 15 h 102"/>
                <a:gd name="T66" fmla="*/ 64 w 66"/>
                <a:gd name="T67" fmla="*/ 21 h 102"/>
                <a:gd name="T68" fmla="*/ 64 w 66"/>
                <a:gd name="T69" fmla="*/ 29 h 102"/>
                <a:gd name="T70" fmla="*/ 64 w 66"/>
                <a:gd name="T71" fmla="*/ 35 h 102"/>
                <a:gd name="T72" fmla="*/ 64 w 66"/>
                <a:gd name="T73" fmla="*/ 41 h 102"/>
                <a:gd name="T74" fmla="*/ 61 w 66"/>
                <a:gd name="T75" fmla="*/ 47 h 102"/>
                <a:gd name="T76" fmla="*/ 55 w 66"/>
                <a:gd name="T77" fmla="*/ 53 h 102"/>
                <a:gd name="T78" fmla="*/ 52 w 66"/>
                <a:gd name="T79" fmla="*/ 58 h 102"/>
                <a:gd name="T80" fmla="*/ 46 w 66"/>
                <a:gd name="T81" fmla="*/ 64 h 102"/>
                <a:gd name="T82" fmla="*/ 37 w 66"/>
                <a:gd name="T83" fmla="*/ 70 h 102"/>
                <a:gd name="T84" fmla="*/ 32 w 66"/>
                <a:gd name="T85" fmla="*/ 76 h 102"/>
                <a:gd name="T86" fmla="*/ 26 w 66"/>
                <a:gd name="T87" fmla="*/ 79 h 102"/>
                <a:gd name="T88" fmla="*/ 23 w 66"/>
                <a:gd name="T89" fmla="*/ 82 h 102"/>
                <a:gd name="T90" fmla="*/ 20 w 66"/>
                <a:gd name="T91" fmla="*/ 85 h 102"/>
                <a:gd name="T92" fmla="*/ 17 w 66"/>
                <a:gd name="T93" fmla="*/ 88 h 102"/>
                <a:gd name="T94" fmla="*/ 66 w 66"/>
                <a:gd name="T95" fmla="*/ 88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
                <a:gd name="T145" fmla="*/ 0 h 102"/>
                <a:gd name="T146" fmla="*/ 66 w 66"/>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 h="102">
                  <a:moveTo>
                    <a:pt x="66" y="88"/>
                  </a:moveTo>
                  <a:lnTo>
                    <a:pt x="66" y="102"/>
                  </a:lnTo>
                  <a:lnTo>
                    <a:pt x="0" y="102"/>
                  </a:lnTo>
                  <a:lnTo>
                    <a:pt x="0" y="96"/>
                  </a:lnTo>
                  <a:lnTo>
                    <a:pt x="2" y="93"/>
                  </a:lnTo>
                  <a:lnTo>
                    <a:pt x="5" y="88"/>
                  </a:lnTo>
                  <a:lnTo>
                    <a:pt x="8" y="79"/>
                  </a:lnTo>
                  <a:lnTo>
                    <a:pt x="17" y="73"/>
                  </a:lnTo>
                  <a:lnTo>
                    <a:pt x="26" y="64"/>
                  </a:lnTo>
                  <a:lnTo>
                    <a:pt x="34" y="56"/>
                  </a:lnTo>
                  <a:lnTo>
                    <a:pt x="40" y="50"/>
                  </a:lnTo>
                  <a:lnTo>
                    <a:pt x="46" y="44"/>
                  </a:lnTo>
                  <a:lnTo>
                    <a:pt x="49" y="35"/>
                  </a:lnTo>
                  <a:lnTo>
                    <a:pt x="52" y="29"/>
                  </a:lnTo>
                  <a:lnTo>
                    <a:pt x="49" y="24"/>
                  </a:lnTo>
                  <a:lnTo>
                    <a:pt x="46" y="18"/>
                  </a:lnTo>
                  <a:lnTo>
                    <a:pt x="40" y="15"/>
                  </a:lnTo>
                  <a:lnTo>
                    <a:pt x="34" y="12"/>
                  </a:lnTo>
                  <a:lnTo>
                    <a:pt x="26" y="15"/>
                  </a:lnTo>
                  <a:lnTo>
                    <a:pt x="20" y="18"/>
                  </a:lnTo>
                  <a:lnTo>
                    <a:pt x="17" y="24"/>
                  </a:lnTo>
                  <a:lnTo>
                    <a:pt x="14" y="29"/>
                  </a:lnTo>
                  <a:lnTo>
                    <a:pt x="2" y="29"/>
                  </a:lnTo>
                  <a:lnTo>
                    <a:pt x="2" y="21"/>
                  </a:lnTo>
                  <a:lnTo>
                    <a:pt x="8" y="15"/>
                  </a:lnTo>
                  <a:lnTo>
                    <a:pt x="11" y="9"/>
                  </a:lnTo>
                  <a:lnTo>
                    <a:pt x="17" y="6"/>
                  </a:lnTo>
                  <a:lnTo>
                    <a:pt x="26" y="3"/>
                  </a:lnTo>
                  <a:lnTo>
                    <a:pt x="34" y="0"/>
                  </a:lnTo>
                  <a:lnTo>
                    <a:pt x="43" y="3"/>
                  </a:lnTo>
                  <a:lnTo>
                    <a:pt x="49" y="6"/>
                  </a:lnTo>
                  <a:lnTo>
                    <a:pt x="58" y="9"/>
                  </a:lnTo>
                  <a:lnTo>
                    <a:pt x="61" y="15"/>
                  </a:lnTo>
                  <a:lnTo>
                    <a:pt x="64" y="21"/>
                  </a:lnTo>
                  <a:lnTo>
                    <a:pt x="64" y="29"/>
                  </a:lnTo>
                  <a:lnTo>
                    <a:pt x="64" y="35"/>
                  </a:lnTo>
                  <a:lnTo>
                    <a:pt x="64" y="41"/>
                  </a:lnTo>
                  <a:lnTo>
                    <a:pt x="61" y="47"/>
                  </a:lnTo>
                  <a:lnTo>
                    <a:pt x="55" y="53"/>
                  </a:lnTo>
                  <a:lnTo>
                    <a:pt x="52" y="58"/>
                  </a:lnTo>
                  <a:lnTo>
                    <a:pt x="46" y="64"/>
                  </a:lnTo>
                  <a:lnTo>
                    <a:pt x="37" y="70"/>
                  </a:lnTo>
                  <a:lnTo>
                    <a:pt x="32" y="76"/>
                  </a:lnTo>
                  <a:lnTo>
                    <a:pt x="26" y="79"/>
                  </a:lnTo>
                  <a:lnTo>
                    <a:pt x="23" y="82"/>
                  </a:lnTo>
                  <a:lnTo>
                    <a:pt x="20" y="85"/>
                  </a:lnTo>
                  <a:lnTo>
                    <a:pt x="17" y="88"/>
                  </a:lnTo>
                  <a:lnTo>
                    <a:pt x="66" y="8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01" name="Freeform 105"/>
            <p:cNvSpPr>
              <a:spLocks noEditPoints="1"/>
            </p:cNvSpPr>
            <p:nvPr/>
          </p:nvSpPr>
          <p:spPr bwMode="auto">
            <a:xfrm>
              <a:off x="1504" y="2783"/>
              <a:ext cx="67" cy="102"/>
            </a:xfrm>
            <a:custGeom>
              <a:avLst/>
              <a:gdLst>
                <a:gd name="T0" fmla="*/ 0 w 67"/>
                <a:gd name="T1" fmla="*/ 53 h 102"/>
                <a:gd name="T2" fmla="*/ 3 w 67"/>
                <a:gd name="T3" fmla="*/ 35 h 102"/>
                <a:gd name="T4" fmla="*/ 6 w 67"/>
                <a:gd name="T5" fmla="*/ 24 h 102"/>
                <a:gd name="T6" fmla="*/ 9 w 67"/>
                <a:gd name="T7" fmla="*/ 15 h 102"/>
                <a:gd name="T8" fmla="*/ 15 w 67"/>
                <a:gd name="T9" fmla="*/ 6 h 102"/>
                <a:gd name="T10" fmla="*/ 23 w 67"/>
                <a:gd name="T11" fmla="*/ 3 h 102"/>
                <a:gd name="T12" fmla="*/ 35 w 67"/>
                <a:gd name="T13" fmla="*/ 0 h 102"/>
                <a:gd name="T14" fmla="*/ 41 w 67"/>
                <a:gd name="T15" fmla="*/ 3 h 102"/>
                <a:gd name="T16" fmla="*/ 50 w 67"/>
                <a:gd name="T17" fmla="*/ 6 h 102"/>
                <a:gd name="T18" fmla="*/ 55 w 67"/>
                <a:gd name="T19" fmla="*/ 9 h 102"/>
                <a:gd name="T20" fmla="*/ 58 w 67"/>
                <a:gd name="T21" fmla="*/ 15 h 102"/>
                <a:gd name="T22" fmla="*/ 61 w 67"/>
                <a:gd name="T23" fmla="*/ 21 h 102"/>
                <a:gd name="T24" fmla="*/ 64 w 67"/>
                <a:gd name="T25" fmla="*/ 29 h 102"/>
                <a:gd name="T26" fmla="*/ 67 w 67"/>
                <a:gd name="T27" fmla="*/ 38 h 102"/>
                <a:gd name="T28" fmla="*/ 67 w 67"/>
                <a:gd name="T29" fmla="*/ 53 h 102"/>
                <a:gd name="T30" fmla="*/ 67 w 67"/>
                <a:gd name="T31" fmla="*/ 67 h 102"/>
                <a:gd name="T32" fmla="*/ 64 w 67"/>
                <a:gd name="T33" fmla="*/ 82 h 102"/>
                <a:gd name="T34" fmla="*/ 58 w 67"/>
                <a:gd name="T35" fmla="*/ 91 h 102"/>
                <a:gd name="T36" fmla="*/ 52 w 67"/>
                <a:gd name="T37" fmla="*/ 99 h 102"/>
                <a:gd name="T38" fmla="*/ 44 w 67"/>
                <a:gd name="T39" fmla="*/ 102 h 102"/>
                <a:gd name="T40" fmla="*/ 35 w 67"/>
                <a:gd name="T41" fmla="*/ 102 h 102"/>
                <a:gd name="T42" fmla="*/ 26 w 67"/>
                <a:gd name="T43" fmla="*/ 102 h 102"/>
                <a:gd name="T44" fmla="*/ 18 w 67"/>
                <a:gd name="T45" fmla="*/ 99 h 102"/>
                <a:gd name="T46" fmla="*/ 12 w 67"/>
                <a:gd name="T47" fmla="*/ 93 h 102"/>
                <a:gd name="T48" fmla="*/ 6 w 67"/>
                <a:gd name="T49" fmla="*/ 85 h 102"/>
                <a:gd name="T50" fmla="*/ 3 w 67"/>
                <a:gd name="T51" fmla="*/ 70 h 102"/>
                <a:gd name="T52" fmla="*/ 0 w 67"/>
                <a:gd name="T53" fmla="*/ 53 h 102"/>
                <a:gd name="T54" fmla="*/ 15 w 67"/>
                <a:gd name="T55" fmla="*/ 53 h 102"/>
                <a:gd name="T56" fmla="*/ 15 w 67"/>
                <a:gd name="T57" fmla="*/ 67 h 102"/>
                <a:gd name="T58" fmla="*/ 18 w 67"/>
                <a:gd name="T59" fmla="*/ 79 h 102"/>
                <a:gd name="T60" fmla="*/ 20 w 67"/>
                <a:gd name="T61" fmla="*/ 85 h 102"/>
                <a:gd name="T62" fmla="*/ 26 w 67"/>
                <a:gd name="T63" fmla="*/ 91 h 102"/>
                <a:gd name="T64" fmla="*/ 35 w 67"/>
                <a:gd name="T65" fmla="*/ 91 h 102"/>
                <a:gd name="T66" fmla="*/ 41 w 67"/>
                <a:gd name="T67" fmla="*/ 91 h 102"/>
                <a:gd name="T68" fmla="*/ 47 w 67"/>
                <a:gd name="T69" fmla="*/ 85 h 102"/>
                <a:gd name="T70" fmla="*/ 52 w 67"/>
                <a:gd name="T71" fmla="*/ 79 h 102"/>
                <a:gd name="T72" fmla="*/ 52 w 67"/>
                <a:gd name="T73" fmla="*/ 67 h 102"/>
                <a:gd name="T74" fmla="*/ 52 w 67"/>
                <a:gd name="T75" fmla="*/ 53 h 102"/>
                <a:gd name="T76" fmla="*/ 52 w 67"/>
                <a:gd name="T77" fmla="*/ 38 h 102"/>
                <a:gd name="T78" fmla="*/ 52 w 67"/>
                <a:gd name="T79" fmla="*/ 29 h 102"/>
                <a:gd name="T80" fmla="*/ 50 w 67"/>
                <a:gd name="T81" fmla="*/ 21 h 102"/>
                <a:gd name="T82" fmla="*/ 41 w 67"/>
                <a:gd name="T83" fmla="*/ 15 h 102"/>
                <a:gd name="T84" fmla="*/ 35 w 67"/>
                <a:gd name="T85" fmla="*/ 12 h 102"/>
                <a:gd name="T86" fmla="*/ 26 w 67"/>
                <a:gd name="T87" fmla="*/ 15 h 102"/>
                <a:gd name="T88" fmla="*/ 20 w 67"/>
                <a:gd name="T89" fmla="*/ 21 h 102"/>
                <a:gd name="T90" fmla="*/ 18 w 67"/>
                <a:gd name="T91" fmla="*/ 26 h 102"/>
                <a:gd name="T92" fmla="*/ 15 w 67"/>
                <a:gd name="T93" fmla="*/ 38 h 102"/>
                <a:gd name="T94" fmla="*/ 15 w 67"/>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102"/>
                <a:gd name="T146" fmla="*/ 67 w 67"/>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102">
                  <a:moveTo>
                    <a:pt x="0" y="53"/>
                  </a:moveTo>
                  <a:lnTo>
                    <a:pt x="3" y="35"/>
                  </a:lnTo>
                  <a:lnTo>
                    <a:pt x="6" y="24"/>
                  </a:lnTo>
                  <a:lnTo>
                    <a:pt x="9" y="15"/>
                  </a:lnTo>
                  <a:lnTo>
                    <a:pt x="15" y="6"/>
                  </a:lnTo>
                  <a:lnTo>
                    <a:pt x="23" y="3"/>
                  </a:lnTo>
                  <a:lnTo>
                    <a:pt x="35" y="0"/>
                  </a:lnTo>
                  <a:lnTo>
                    <a:pt x="41" y="3"/>
                  </a:lnTo>
                  <a:lnTo>
                    <a:pt x="50" y="6"/>
                  </a:lnTo>
                  <a:lnTo>
                    <a:pt x="55" y="9"/>
                  </a:lnTo>
                  <a:lnTo>
                    <a:pt x="58" y="15"/>
                  </a:lnTo>
                  <a:lnTo>
                    <a:pt x="61" y="21"/>
                  </a:lnTo>
                  <a:lnTo>
                    <a:pt x="64" y="29"/>
                  </a:lnTo>
                  <a:lnTo>
                    <a:pt x="67" y="38"/>
                  </a:lnTo>
                  <a:lnTo>
                    <a:pt x="67" y="53"/>
                  </a:lnTo>
                  <a:lnTo>
                    <a:pt x="67" y="67"/>
                  </a:lnTo>
                  <a:lnTo>
                    <a:pt x="64" y="82"/>
                  </a:lnTo>
                  <a:lnTo>
                    <a:pt x="58" y="91"/>
                  </a:lnTo>
                  <a:lnTo>
                    <a:pt x="52" y="99"/>
                  </a:lnTo>
                  <a:lnTo>
                    <a:pt x="44" y="102"/>
                  </a:lnTo>
                  <a:lnTo>
                    <a:pt x="35" y="102"/>
                  </a:lnTo>
                  <a:lnTo>
                    <a:pt x="26" y="102"/>
                  </a:lnTo>
                  <a:lnTo>
                    <a:pt x="18" y="99"/>
                  </a:lnTo>
                  <a:lnTo>
                    <a:pt x="12" y="93"/>
                  </a:lnTo>
                  <a:lnTo>
                    <a:pt x="6" y="85"/>
                  </a:lnTo>
                  <a:lnTo>
                    <a:pt x="3" y="70"/>
                  </a:lnTo>
                  <a:lnTo>
                    <a:pt x="0" y="53"/>
                  </a:lnTo>
                  <a:close/>
                  <a:moveTo>
                    <a:pt x="15" y="53"/>
                  </a:moveTo>
                  <a:lnTo>
                    <a:pt x="15" y="67"/>
                  </a:lnTo>
                  <a:lnTo>
                    <a:pt x="18" y="79"/>
                  </a:lnTo>
                  <a:lnTo>
                    <a:pt x="20" y="85"/>
                  </a:lnTo>
                  <a:lnTo>
                    <a:pt x="26" y="91"/>
                  </a:lnTo>
                  <a:lnTo>
                    <a:pt x="35" y="91"/>
                  </a:lnTo>
                  <a:lnTo>
                    <a:pt x="41" y="91"/>
                  </a:lnTo>
                  <a:lnTo>
                    <a:pt x="47" y="85"/>
                  </a:lnTo>
                  <a:lnTo>
                    <a:pt x="52" y="79"/>
                  </a:lnTo>
                  <a:lnTo>
                    <a:pt x="52" y="67"/>
                  </a:lnTo>
                  <a:lnTo>
                    <a:pt x="52" y="53"/>
                  </a:lnTo>
                  <a:lnTo>
                    <a:pt x="52" y="38"/>
                  </a:lnTo>
                  <a:lnTo>
                    <a:pt x="52" y="29"/>
                  </a:lnTo>
                  <a:lnTo>
                    <a:pt x="50" y="21"/>
                  </a:lnTo>
                  <a:lnTo>
                    <a:pt x="41" y="15"/>
                  </a:lnTo>
                  <a:lnTo>
                    <a:pt x="35" y="12"/>
                  </a:lnTo>
                  <a:lnTo>
                    <a:pt x="26" y="15"/>
                  </a:lnTo>
                  <a:lnTo>
                    <a:pt x="20" y="21"/>
                  </a:lnTo>
                  <a:lnTo>
                    <a:pt x="18" y="26"/>
                  </a:lnTo>
                  <a:lnTo>
                    <a:pt x="15" y="38"/>
                  </a:lnTo>
                  <a:lnTo>
                    <a:pt x="15"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02" name="Line 106"/>
            <p:cNvSpPr>
              <a:spLocks noChangeShapeType="1"/>
            </p:cNvSpPr>
            <p:nvPr/>
          </p:nvSpPr>
          <p:spPr bwMode="auto">
            <a:xfrm flipV="1">
              <a:off x="1498"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03" name="Line 107"/>
            <p:cNvSpPr>
              <a:spLocks noChangeShapeType="1"/>
            </p:cNvSpPr>
            <p:nvPr/>
          </p:nvSpPr>
          <p:spPr bwMode="auto">
            <a:xfrm>
              <a:off x="1498"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04" name="Line 108"/>
            <p:cNvSpPr>
              <a:spLocks noChangeShapeType="1"/>
            </p:cNvSpPr>
            <p:nvPr/>
          </p:nvSpPr>
          <p:spPr bwMode="auto">
            <a:xfrm flipV="1">
              <a:off x="1865"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05" name="Line 109"/>
            <p:cNvSpPr>
              <a:spLocks noChangeShapeType="1"/>
            </p:cNvSpPr>
            <p:nvPr/>
          </p:nvSpPr>
          <p:spPr bwMode="auto">
            <a:xfrm>
              <a:off x="1865"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06" name="Freeform 110"/>
            <p:cNvSpPr>
              <a:spLocks/>
            </p:cNvSpPr>
            <p:nvPr/>
          </p:nvSpPr>
          <p:spPr bwMode="auto">
            <a:xfrm>
              <a:off x="1795" y="2783"/>
              <a:ext cx="64" cy="102"/>
            </a:xfrm>
            <a:custGeom>
              <a:avLst/>
              <a:gdLst>
                <a:gd name="T0" fmla="*/ 0 w 64"/>
                <a:gd name="T1" fmla="*/ 76 h 102"/>
                <a:gd name="T2" fmla="*/ 12 w 64"/>
                <a:gd name="T3" fmla="*/ 73 h 102"/>
                <a:gd name="T4" fmla="*/ 15 w 64"/>
                <a:gd name="T5" fmla="*/ 82 h 102"/>
                <a:gd name="T6" fmla="*/ 18 w 64"/>
                <a:gd name="T7" fmla="*/ 88 h 102"/>
                <a:gd name="T8" fmla="*/ 23 w 64"/>
                <a:gd name="T9" fmla="*/ 91 h 102"/>
                <a:gd name="T10" fmla="*/ 32 w 64"/>
                <a:gd name="T11" fmla="*/ 91 h 102"/>
                <a:gd name="T12" fmla="*/ 41 w 64"/>
                <a:gd name="T13" fmla="*/ 91 h 102"/>
                <a:gd name="T14" fmla="*/ 47 w 64"/>
                <a:gd name="T15" fmla="*/ 85 h 102"/>
                <a:gd name="T16" fmla="*/ 50 w 64"/>
                <a:gd name="T17" fmla="*/ 79 h 102"/>
                <a:gd name="T18" fmla="*/ 53 w 64"/>
                <a:gd name="T19" fmla="*/ 73 h 102"/>
                <a:gd name="T20" fmla="*/ 50 w 64"/>
                <a:gd name="T21" fmla="*/ 64 h 102"/>
                <a:gd name="T22" fmla="*/ 47 w 64"/>
                <a:gd name="T23" fmla="*/ 58 h 102"/>
                <a:gd name="T24" fmla="*/ 41 w 64"/>
                <a:gd name="T25" fmla="*/ 53 h 102"/>
                <a:gd name="T26" fmla="*/ 32 w 64"/>
                <a:gd name="T27" fmla="*/ 53 h 102"/>
                <a:gd name="T28" fmla="*/ 29 w 64"/>
                <a:gd name="T29" fmla="*/ 53 h 102"/>
                <a:gd name="T30" fmla="*/ 23 w 64"/>
                <a:gd name="T31" fmla="*/ 53 h 102"/>
                <a:gd name="T32" fmla="*/ 26 w 64"/>
                <a:gd name="T33" fmla="*/ 41 h 102"/>
                <a:gd name="T34" fmla="*/ 26 w 64"/>
                <a:gd name="T35" fmla="*/ 44 h 102"/>
                <a:gd name="T36" fmla="*/ 26 w 64"/>
                <a:gd name="T37" fmla="*/ 44 h 102"/>
                <a:gd name="T38" fmla="*/ 35 w 64"/>
                <a:gd name="T39" fmla="*/ 41 h 102"/>
                <a:gd name="T40" fmla="*/ 41 w 64"/>
                <a:gd name="T41" fmla="*/ 38 h 102"/>
                <a:gd name="T42" fmla="*/ 44 w 64"/>
                <a:gd name="T43" fmla="*/ 35 h 102"/>
                <a:gd name="T44" fmla="*/ 47 w 64"/>
                <a:gd name="T45" fmla="*/ 26 h 102"/>
                <a:gd name="T46" fmla="*/ 44 w 64"/>
                <a:gd name="T47" fmla="*/ 21 h 102"/>
                <a:gd name="T48" fmla="*/ 41 w 64"/>
                <a:gd name="T49" fmla="*/ 18 h 102"/>
                <a:gd name="T50" fmla="*/ 38 w 64"/>
                <a:gd name="T51" fmla="*/ 15 h 102"/>
                <a:gd name="T52" fmla="*/ 29 w 64"/>
                <a:gd name="T53" fmla="*/ 12 h 102"/>
                <a:gd name="T54" fmla="*/ 23 w 64"/>
                <a:gd name="T55" fmla="*/ 15 h 102"/>
                <a:gd name="T56" fmla="*/ 21 w 64"/>
                <a:gd name="T57" fmla="*/ 18 h 102"/>
                <a:gd name="T58" fmla="*/ 15 w 64"/>
                <a:gd name="T59" fmla="*/ 24 h 102"/>
                <a:gd name="T60" fmla="*/ 15 w 64"/>
                <a:gd name="T61" fmla="*/ 29 h 102"/>
                <a:gd name="T62" fmla="*/ 0 w 64"/>
                <a:gd name="T63" fmla="*/ 26 h 102"/>
                <a:gd name="T64" fmla="*/ 3 w 64"/>
                <a:gd name="T65" fmla="*/ 18 h 102"/>
                <a:gd name="T66" fmla="*/ 12 w 64"/>
                <a:gd name="T67" fmla="*/ 9 h 102"/>
                <a:gd name="T68" fmla="*/ 21 w 64"/>
                <a:gd name="T69" fmla="*/ 3 h 102"/>
                <a:gd name="T70" fmla="*/ 29 w 64"/>
                <a:gd name="T71" fmla="*/ 0 h 102"/>
                <a:gd name="T72" fmla="*/ 38 w 64"/>
                <a:gd name="T73" fmla="*/ 3 h 102"/>
                <a:gd name="T74" fmla="*/ 44 w 64"/>
                <a:gd name="T75" fmla="*/ 6 h 102"/>
                <a:gd name="T76" fmla="*/ 50 w 64"/>
                <a:gd name="T77" fmla="*/ 9 h 102"/>
                <a:gd name="T78" fmla="*/ 55 w 64"/>
                <a:gd name="T79" fmla="*/ 15 h 102"/>
                <a:gd name="T80" fmla="*/ 58 w 64"/>
                <a:gd name="T81" fmla="*/ 21 h 102"/>
                <a:gd name="T82" fmla="*/ 58 w 64"/>
                <a:gd name="T83" fmla="*/ 26 h 102"/>
                <a:gd name="T84" fmla="*/ 58 w 64"/>
                <a:gd name="T85" fmla="*/ 32 h 102"/>
                <a:gd name="T86" fmla="*/ 55 w 64"/>
                <a:gd name="T87" fmla="*/ 38 h 102"/>
                <a:gd name="T88" fmla="*/ 53 w 64"/>
                <a:gd name="T89" fmla="*/ 44 h 102"/>
                <a:gd name="T90" fmla="*/ 44 w 64"/>
                <a:gd name="T91" fmla="*/ 47 h 102"/>
                <a:gd name="T92" fmla="*/ 53 w 64"/>
                <a:gd name="T93" fmla="*/ 50 h 102"/>
                <a:gd name="T94" fmla="*/ 58 w 64"/>
                <a:gd name="T95" fmla="*/ 56 h 102"/>
                <a:gd name="T96" fmla="*/ 64 w 64"/>
                <a:gd name="T97" fmla="*/ 61 h 102"/>
                <a:gd name="T98" fmla="*/ 64 w 64"/>
                <a:gd name="T99" fmla="*/ 73 h 102"/>
                <a:gd name="T100" fmla="*/ 64 w 64"/>
                <a:gd name="T101" fmla="*/ 79 h 102"/>
                <a:gd name="T102" fmla="*/ 61 w 64"/>
                <a:gd name="T103" fmla="*/ 88 h 102"/>
                <a:gd name="T104" fmla="*/ 55 w 64"/>
                <a:gd name="T105" fmla="*/ 93 h 102"/>
                <a:gd name="T106" fmla="*/ 50 w 64"/>
                <a:gd name="T107" fmla="*/ 99 h 102"/>
                <a:gd name="T108" fmla="*/ 41 w 64"/>
                <a:gd name="T109" fmla="*/ 102 h 102"/>
                <a:gd name="T110" fmla="*/ 32 w 64"/>
                <a:gd name="T111" fmla="*/ 102 h 102"/>
                <a:gd name="T112" fmla="*/ 23 w 64"/>
                <a:gd name="T113" fmla="*/ 102 h 102"/>
                <a:gd name="T114" fmla="*/ 15 w 64"/>
                <a:gd name="T115" fmla="*/ 99 h 102"/>
                <a:gd name="T116" fmla="*/ 9 w 64"/>
                <a:gd name="T117" fmla="*/ 96 h 102"/>
                <a:gd name="T118" fmla="*/ 3 w 64"/>
                <a:gd name="T119" fmla="*/ 91 h 102"/>
                <a:gd name="T120" fmla="*/ 0 w 64"/>
                <a:gd name="T121" fmla="*/ 85 h 102"/>
                <a:gd name="T122" fmla="*/ 0 w 64"/>
                <a:gd name="T123" fmla="*/ 76 h 1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
                <a:gd name="T187" fmla="*/ 0 h 102"/>
                <a:gd name="T188" fmla="*/ 64 w 64"/>
                <a:gd name="T189" fmla="*/ 102 h 10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 h="102">
                  <a:moveTo>
                    <a:pt x="0" y="76"/>
                  </a:moveTo>
                  <a:lnTo>
                    <a:pt x="12" y="73"/>
                  </a:lnTo>
                  <a:lnTo>
                    <a:pt x="15" y="82"/>
                  </a:lnTo>
                  <a:lnTo>
                    <a:pt x="18" y="88"/>
                  </a:lnTo>
                  <a:lnTo>
                    <a:pt x="23" y="91"/>
                  </a:lnTo>
                  <a:lnTo>
                    <a:pt x="32" y="91"/>
                  </a:lnTo>
                  <a:lnTo>
                    <a:pt x="41" y="91"/>
                  </a:lnTo>
                  <a:lnTo>
                    <a:pt x="47" y="85"/>
                  </a:lnTo>
                  <a:lnTo>
                    <a:pt x="50" y="79"/>
                  </a:lnTo>
                  <a:lnTo>
                    <a:pt x="53" y="73"/>
                  </a:lnTo>
                  <a:lnTo>
                    <a:pt x="50" y="64"/>
                  </a:lnTo>
                  <a:lnTo>
                    <a:pt x="47" y="58"/>
                  </a:lnTo>
                  <a:lnTo>
                    <a:pt x="41" y="53"/>
                  </a:lnTo>
                  <a:lnTo>
                    <a:pt x="32" y="53"/>
                  </a:lnTo>
                  <a:lnTo>
                    <a:pt x="29" y="53"/>
                  </a:lnTo>
                  <a:lnTo>
                    <a:pt x="23" y="53"/>
                  </a:lnTo>
                  <a:lnTo>
                    <a:pt x="26" y="41"/>
                  </a:lnTo>
                  <a:lnTo>
                    <a:pt x="26" y="44"/>
                  </a:lnTo>
                  <a:lnTo>
                    <a:pt x="35" y="41"/>
                  </a:lnTo>
                  <a:lnTo>
                    <a:pt x="41" y="38"/>
                  </a:lnTo>
                  <a:lnTo>
                    <a:pt x="44" y="35"/>
                  </a:lnTo>
                  <a:lnTo>
                    <a:pt x="47" y="26"/>
                  </a:lnTo>
                  <a:lnTo>
                    <a:pt x="44" y="21"/>
                  </a:lnTo>
                  <a:lnTo>
                    <a:pt x="41" y="18"/>
                  </a:lnTo>
                  <a:lnTo>
                    <a:pt x="38" y="15"/>
                  </a:lnTo>
                  <a:lnTo>
                    <a:pt x="29" y="12"/>
                  </a:lnTo>
                  <a:lnTo>
                    <a:pt x="23" y="15"/>
                  </a:lnTo>
                  <a:lnTo>
                    <a:pt x="21" y="18"/>
                  </a:lnTo>
                  <a:lnTo>
                    <a:pt x="15" y="24"/>
                  </a:lnTo>
                  <a:lnTo>
                    <a:pt x="15" y="29"/>
                  </a:lnTo>
                  <a:lnTo>
                    <a:pt x="0" y="26"/>
                  </a:lnTo>
                  <a:lnTo>
                    <a:pt x="3" y="18"/>
                  </a:lnTo>
                  <a:lnTo>
                    <a:pt x="12" y="9"/>
                  </a:lnTo>
                  <a:lnTo>
                    <a:pt x="21" y="3"/>
                  </a:lnTo>
                  <a:lnTo>
                    <a:pt x="29" y="0"/>
                  </a:lnTo>
                  <a:lnTo>
                    <a:pt x="38" y="3"/>
                  </a:lnTo>
                  <a:lnTo>
                    <a:pt x="44" y="6"/>
                  </a:lnTo>
                  <a:lnTo>
                    <a:pt x="50" y="9"/>
                  </a:lnTo>
                  <a:lnTo>
                    <a:pt x="55" y="15"/>
                  </a:lnTo>
                  <a:lnTo>
                    <a:pt x="58" y="21"/>
                  </a:lnTo>
                  <a:lnTo>
                    <a:pt x="58" y="26"/>
                  </a:lnTo>
                  <a:lnTo>
                    <a:pt x="58" y="32"/>
                  </a:lnTo>
                  <a:lnTo>
                    <a:pt x="55" y="38"/>
                  </a:lnTo>
                  <a:lnTo>
                    <a:pt x="53" y="44"/>
                  </a:lnTo>
                  <a:lnTo>
                    <a:pt x="44" y="47"/>
                  </a:lnTo>
                  <a:lnTo>
                    <a:pt x="53" y="50"/>
                  </a:lnTo>
                  <a:lnTo>
                    <a:pt x="58" y="56"/>
                  </a:lnTo>
                  <a:lnTo>
                    <a:pt x="64" y="61"/>
                  </a:lnTo>
                  <a:lnTo>
                    <a:pt x="64" y="73"/>
                  </a:lnTo>
                  <a:lnTo>
                    <a:pt x="64" y="79"/>
                  </a:lnTo>
                  <a:lnTo>
                    <a:pt x="61" y="88"/>
                  </a:lnTo>
                  <a:lnTo>
                    <a:pt x="55" y="93"/>
                  </a:lnTo>
                  <a:lnTo>
                    <a:pt x="50" y="99"/>
                  </a:lnTo>
                  <a:lnTo>
                    <a:pt x="41" y="102"/>
                  </a:lnTo>
                  <a:lnTo>
                    <a:pt x="32" y="102"/>
                  </a:lnTo>
                  <a:lnTo>
                    <a:pt x="23" y="102"/>
                  </a:lnTo>
                  <a:lnTo>
                    <a:pt x="15" y="99"/>
                  </a:lnTo>
                  <a:lnTo>
                    <a:pt x="9" y="96"/>
                  </a:lnTo>
                  <a:lnTo>
                    <a:pt x="3" y="91"/>
                  </a:lnTo>
                  <a:lnTo>
                    <a:pt x="0" y="85"/>
                  </a:lnTo>
                  <a:lnTo>
                    <a:pt x="0" y="76"/>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07" name="Freeform 111"/>
            <p:cNvSpPr>
              <a:spLocks noEditPoints="1"/>
            </p:cNvSpPr>
            <p:nvPr/>
          </p:nvSpPr>
          <p:spPr bwMode="auto">
            <a:xfrm>
              <a:off x="1871" y="2783"/>
              <a:ext cx="67" cy="102"/>
            </a:xfrm>
            <a:custGeom>
              <a:avLst/>
              <a:gdLst>
                <a:gd name="T0" fmla="*/ 0 w 67"/>
                <a:gd name="T1" fmla="*/ 53 h 102"/>
                <a:gd name="T2" fmla="*/ 3 w 67"/>
                <a:gd name="T3" fmla="*/ 35 h 102"/>
                <a:gd name="T4" fmla="*/ 3 w 67"/>
                <a:gd name="T5" fmla="*/ 24 h 102"/>
                <a:gd name="T6" fmla="*/ 9 w 67"/>
                <a:gd name="T7" fmla="*/ 15 h 102"/>
                <a:gd name="T8" fmla="*/ 14 w 67"/>
                <a:gd name="T9" fmla="*/ 6 h 102"/>
                <a:gd name="T10" fmla="*/ 23 w 67"/>
                <a:gd name="T11" fmla="*/ 3 h 102"/>
                <a:gd name="T12" fmla="*/ 32 w 67"/>
                <a:gd name="T13" fmla="*/ 0 h 102"/>
                <a:gd name="T14" fmla="*/ 41 w 67"/>
                <a:gd name="T15" fmla="*/ 3 h 102"/>
                <a:gd name="T16" fmla="*/ 46 w 67"/>
                <a:gd name="T17" fmla="*/ 6 h 102"/>
                <a:gd name="T18" fmla="*/ 52 w 67"/>
                <a:gd name="T19" fmla="*/ 9 h 102"/>
                <a:gd name="T20" fmla="*/ 58 w 67"/>
                <a:gd name="T21" fmla="*/ 15 h 102"/>
                <a:gd name="T22" fmla="*/ 61 w 67"/>
                <a:gd name="T23" fmla="*/ 21 h 102"/>
                <a:gd name="T24" fmla="*/ 64 w 67"/>
                <a:gd name="T25" fmla="*/ 29 h 102"/>
                <a:gd name="T26" fmla="*/ 67 w 67"/>
                <a:gd name="T27" fmla="*/ 38 h 102"/>
                <a:gd name="T28" fmla="*/ 67 w 67"/>
                <a:gd name="T29" fmla="*/ 53 h 102"/>
                <a:gd name="T30" fmla="*/ 64 w 67"/>
                <a:gd name="T31" fmla="*/ 67 h 102"/>
                <a:gd name="T32" fmla="*/ 61 w 67"/>
                <a:gd name="T33" fmla="*/ 82 h 102"/>
                <a:gd name="T34" fmla="*/ 58 w 67"/>
                <a:gd name="T35" fmla="*/ 91 h 102"/>
                <a:gd name="T36" fmla="*/ 52 w 67"/>
                <a:gd name="T37" fmla="*/ 99 h 102"/>
                <a:gd name="T38" fmla="*/ 43 w 67"/>
                <a:gd name="T39" fmla="*/ 102 h 102"/>
                <a:gd name="T40" fmla="*/ 32 w 67"/>
                <a:gd name="T41" fmla="*/ 102 h 102"/>
                <a:gd name="T42" fmla="*/ 23 w 67"/>
                <a:gd name="T43" fmla="*/ 102 h 102"/>
                <a:gd name="T44" fmla="*/ 17 w 67"/>
                <a:gd name="T45" fmla="*/ 99 h 102"/>
                <a:gd name="T46" fmla="*/ 11 w 67"/>
                <a:gd name="T47" fmla="*/ 93 h 102"/>
                <a:gd name="T48" fmla="*/ 6 w 67"/>
                <a:gd name="T49" fmla="*/ 85 h 102"/>
                <a:gd name="T50" fmla="*/ 3 w 67"/>
                <a:gd name="T51" fmla="*/ 70 h 102"/>
                <a:gd name="T52" fmla="*/ 0 w 67"/>
                <a:gd name="T53" fmla="*/ 53 h 102"/>
                <a:gd name="T54" fmla="*/ 14 w 67"/>
                <a:gd name="T55" fmla="*/ 53 h 102"/>
                <a:gd name="T56" fmla="*/ 14 w 67"/>
                <a:gd name="T57" fmla="*/ 67 h 102"/>
                <a:gd name="T58" fmla="*/ 17 w 67"/>
                <a:gd name="T59" fmla="*/ 79 h 102"/>
                <a:gd name="T60" fmla="*/ 20 w 67"/>
                <a:gd name="T61" fmla="*/ 85 h 102"/>
                <a:gd name="T62" fmla="*/ 26 w 67"/>
                <a:gd name="T63" fmla="*/ 91 h 102"/>
                <a:gd name="T64" fmla="*/ 32 w 67"/>
                <a:gd name="T65" fmla="*/ 91 h 102"/>
                <a:gd name="T66" fmla="*/ 41 w 67"/>
                <a:gd name="T67" fmla="*/ 91 h 102"/>
                <a:gd name="T68" fmla="*/ 46 w 67"/>
                <a:gd name="T69" fmla="*/ 85 h 102"/>
                <a:gd name="T70" fmla="*/ 49 w 67"/>
                <a:gd name="T71" fmla="*/ 79 h 102"/>
                <a:gd name="T72" fmla="*/ 52 w 67"/>
                <a:gd name="T73" fmla="*/ 67 h 102"/>
                <a:gd name="T74" fmla="*/ 52 w 67"/>
                <a:gd name="T75" fmla="*/ 53 h 102"/>
                <a:gd name="T76" fmla="*/ 52 w 67"/>
                <a:gd name="T77" fmla="*/ 38 h 102"/>
                <a:gd name="T78" fmla="*/ 49 w 67"/>
                <a:gd name="T79" fmla="*/ 29 h 102"/>
                <a:gd name="T80" fmla="*/ 46 w 67"/>
                <a:gd name="T81" fmla="*/ 21 h 102"/>
                <a:gd name="T82" fmla="*/ 41 w 67"/>
                <a:gd name="T83" fmla="*/ 15 h 102"/>
                <a:gd name="T84" fmla="*/ 32 w 67"/>
                <a:gd name="T85" fmla="*/ 12 h 102"/>
                <a:gd name="T86" fmla="*/ 26 w 67"/>
                <a:gd name="T87" fmla="*/ 15 h 102"/>
                <a:gd name="T88" fmla="*/ 20 w 67"/>
                <a:gd name="T89" fmla="*/ 21 h 102"/>
                <a:gd name="T90" fmla="*/ 17 w 67"/>
                <a:gd name="T91" fmla="*/ 26 h 102"/>
                <a:gd name="T92" fmla="*/ 14 w 67"/>
                <a:gd name="T93" fmla="*/ 38 h 102"/>
                <a:gd name="T94" fmla="*/ 14 w 67"/>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102"/>
                <a:gd name="T146" fmla="*/ 67 w 67"/>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102">
                  <a:moveTo>
                    <a:pt x="0" y="53"/>
                  </a:moveTo>
                  <a:lnTo>
                    <a:pt x="3" y="35"/>
                  </a:lnTo>
                  <a:lnTo>
                    <a:pt x="3" y="24"/>
                  </a:lnTo>
                  <a:lnTo>
                    <a:pt x="9" y="15"/>
                  </a:lnTo>
                  <a:lnTo>
                    <a:pt x="14" y="6"/>
                  </a:lnTo>
                  <a:lnTo>
                    <a:pt x="23" y="3"/>
                  </a:lnTo>
                  <a:lnTo>
                    <a:pt x="32" y="0"/>
                  </a:lnTo>
                  <a:lnTo>
                    <a:pt x="41" y="3"/>
                  </a:lnTo>
                  <a:lnTo>
                    <a:pt x="46" y="6"/>
                  </a:lnTo>
                  <a:lnTo>
                    <a:pt x="52" y="9"/>
                  </a:lnTo>
                  <a:lnTo>
                    <a:pt x="58" y="15"/>
                  </a:lnTo>
                  <a:lnTo>
                    <a:pt x="61" y="21"/>
                  </a:lnTo>
                  <a:lnTo>
                    <a:pt x="64" y="29"/>
                  </a:lnTo>
                  <a:lnTo>
                    <a:pt x="67" y="38"/>
                  </a:lnTo>
                  <a:lnTo>
                    <a:pt x="67" y="53"/>
                  </a:lnTo>
                  <a:lnTo>
                    <a:pt x="64" y="67"/>
                  </a:lnTo>
                  <a:lnTo>
                    <a:pt x="61" y="82"/>
                  </a:lnTo>
                  <a:lnTo>
                    <a:pt x="58" y="91"/>
                  </a:lnTo>
                  <a:lnTo>
                    <a:pt x="52" y="99"/>
                  </a:lnTo>
                  <a:lnTo>
                    <a:pt x="43" y="102"/>
                  </a:lnTo>
                  <a:lnTo>
                    <a:pt x="32" y="102"/>
                  </a:lnTo>
                  <a:lnTo>
                    <a:pt x="23" y="102"/>
                  </a:lnTo>
                  <a:lnTo>
                    <a:pt x="17" y="99"/>
                  </a:lnTo>
                  <a:lnTo>
                    <a:pt x="11" y="93"/>
                  </a:lnTo>
                  <a:lnTo>
                    <a:pt x="6" y="85"/>
                  </a:lnTo>
                  <a:lnTo>
                    <a:pt x="3" y="70"/>
                  </a:lnTo>
                  <a:lnTo>
                    <a:pt x="0" y="53"/>
                  </a:lnTo>
                  <a:close/>
                  <a:moveTo>
                    <a:pt x="14" y="53"/>
                  </a:moveTo>
                  <a:lnTo>
                    <a:pt x="14" y="67"/>
                  </a:lnTo>
                  <a:lnTo>
                    <a:pt x="17" y="79"/>
                  </a:lnTo>
                  <a:lnTo>
                    <a:pt x="20" y="85"/>
                  </a:lnTo>
                  <a:lnTo>
                    <a:pt x="26" y="91"/>
                  </a:lnTo>
                  <a:lnTo>
                    <a:pt x="32" y="91"/>
                  </a:lnTo>
                  <a:lnTo>
                    <a:pt x="41" y="91"/>
                  </a:lnTo>
                  <a:lnTo>
                    <a:pt x="46" y="85"/>
                  </a:lnTo>
                  <a:lnTo>
                    <a:pt x="49" y="79"/>
                  </a:lnTo>
                  <a:lnTo>
                    <a:pt x="52" y="67"/>
                  </a:lnTo>
                  <a:lnTo>
                    <a:pt x="52" y="53"/>
                  </a:lnTo>
                  <a:lnTo>
                    <a:pt x="52" y="38"/>
                  </a:lnTo>
                  <a:lnTo>
                    <a:pt x="49" y="29"/>
                  </a:lnTo>
                  <a:lnTo>
                    <a:pt x="46" y="21"/>
                  </a:lnTo>
                  <a:lnTo>
                    <a:pt x="41" y="15"/>
                  </a:lnTo>
                  <a:lnTo>
                    <a:pt x="32" y="12"/>
                  </a:lnTo>
                  <a:lnTo>
                    <a:pt x="26" y="15"/>
                  </a:lnTo>
                  <a:lnTo>
                    <a:pt x="20" y="21"/>
                  </a:lnTo>
                  <a:lnTo>
                    <a:pt x="17" y="26"/>
                  </a:lnTo>
                  <a:lnTo>
                    <a:pt x="14" y="38"/>
                  </a:lnTo>
                  <a:lnTo>
                    <a:pt x="14"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08" name="Line 112"/>
            <p:cNvSpPr>
              <a:spLocks noChangeShapeType="1"/>
            </p:cNvSpPr>
            <p:nvPr/>
          </p:nvSpPr>
          <p:spPr bwMode="auto">
            <a:xfrm flipV="1">
              <a:off x="1865"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09" name="Line 113"/>
            <p:cNvSpPr>
              <a:spLocks noChangeShapeType="1"/>
            </p:cNvSpPr>
            <p:nvPr/>
          </p:nvSpPr>
          <p:spPr bwMode="auto">
            <a:xfrm>
              <a:off x="1865"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10" name="Line 114"/>
            <p:cNvSpPr>
              <a:spLocks noChangeShapeType="1"/>
            </p:cNvSpPr>
            <p:nvPr/>
          </p:nvSpPr>
          <p:spPr bwMode="auto">
            <a:xfrm flipV="1">
              <a:off x="2232"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11" name="Line 115"/>
            <p:cNvSpPr>
              <a:spLocks noChangeShapeType="1"/>
            </p:cNvSpPr>
            <p:nvPr/>
          </p:nvSpPr>
          <p:spPr bwMode="auto">
            <a:xfrm>
              <a:off x="2232"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12" name="Freeform 116"/>
            <p:cNvSpPr>
              <a:spLocks noEditPoints="1"/>
            </p:cNvSpPr>
            <p:nvPr/>
          </p:nvSpPr>
          <p:spPr bwMode="auto">
            <a:xfrm>
              <a:off x="2156" y="2786"/>
              <a:ext cx="70" cy="99"/>
            </a:xfrm>
            <a:custGeom>
              <a:avLst/>
              <a:gdLst>
                <a:gd name="T0" fmla="*/ 47 w 70"/>
                <a:gd name="T1" fmla="*/ 99 h 99"/>
                <a:gd name="T2" fmla="*/ 47 w 70"/>
                <a:gd name="T3" fmla="*/ 76 h 99"/>
                <a:gd name="T4" fmla="*/ 0 w 70"/>
                <a:gd name="T5" fmla="*/ 76 h 99"/>
                <a:gd name="T6" fmla="*/ 0 w 70"/>
                <a:gd name="T7" fmla="*/ 61 h 99"/>
                <a:gd name="T8" fmla="*/ 50 w 70"/>
                <a:gd name="T9" fmla="*/ 0 h 99"/>
                <a:gd name="T10" fmla="*/ 58 w 70"/>
                <a:gd name="T11" fmla="*/ 0 h 99"/>
                <a:gd name="T12" fmla="*/ 58 w 70"/>
                <a:gd name="T13" fmla="*/ 61 h 99"/>
                <a:gd name="T14" fmla="*/ 70 w 70"/>
                <a:gd name="T15" fmla="*/ 61 h 99"/>
                <a:gd name="T16" fmla="*/ 70 w 70"/>
                <a:gd name="T17" fmla="*/ 76 h 99"/>
                <a:gd name="T18" fmla="*/ 58 w 70"/>
                <a:gd name="T19" fmla="*/ 76 h 99"/>
                <a:gd name="T20" fmla="*/ 58 w 70"/>
                <a:gd name="T21" fmla="*/ 99 h 99"/>
                <a:gd name="T22" fmla="*/ 47 w 70"/>
                <a:gd name="T23" fmla="*/ 99 h 99"/>
                <a:gd name="T24" fmla="*/ 47 w 70"/>
                <a:gd name="T25" fmla="*/ 61 h 99"/>
                <a:gd name="T26" fmla="*/ 47 w 70"/>
                <a:gd name="T27" fmla="*/ 26 h 99"/>
                <a:gd name="T28" fmla="*/ 17 w 70"/>
                <a:gd name="T29" fmla="*/ 61 h 99"/>
                <a:gd name="T30" fmla="*/ 47 w 70"/>
                <a:gd name="T31" fmla="*/ 61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0"/>
                <a:gd name="T49" fmla="*/ 0 h 99"/>
                <a:gd name="T50" fmla="*/ 70 w 70"/>
                <a:gd name="T51" fmla="*/ 99 h 9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0" h="99">
                  <a:moveTo>
                    <a:pt x="47" y="99"/>
                  </a:moveTo>
                  <a:lnTo>
                    <a:pt x="47" y="76"/>
                  </a:lnTo>
                  <a:lnTo>
                    <a:pt x="0" y="76"/>
                  </a:lnTo>
                  <a:lnTo>
                    <a:pt x="0" y="61"/>
                  </a:lnTo>
                  <a:lnTo>
                    <a:pt x="50" y="0"/>
                  </a:lnTo>
                  <a:lnTo>
                    <a:pt x="58" y="0"/>
                  </a:lnTo>
                  <a:lnTo>
                    <a:pt x="58" y="61"/>
                  </a:lnTo>
                  <a:lnTo>
                    <a:pt x="70" y="61"/>
                  </a:lnTo>
                  <a:lnTo>
                    <a:pt x="70" y="76"/>
                  </a:lnTo>
                  <a:lnTo>
                    <a:pt x="58" y="76"/>
                  </a:lnTo>
                  <a:lnTo>
                    <a:pt x="58" y="99"/>
                  </a:lnTo>
                  <a:lnTo>
                    <a:pt x="47" y="99"/>
                  </a:lnTo>
                  <a:close/>
                  <a:moveTo>
                    <a:pt x="47" y="61"/>
                  </a:moveTo>
                  <a:lnTo>
                    <a:pt x="47" y="26"/>
                  </a:lnTo>
                  <a:lnTo>
                    <a:pt x="17" y="61"/>
                  </a:lnTo>
                  <a:lnTo>
                    <a:pt x="47" y="61"/>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13" name="Freeform 117"/>
            <p:cNvSpPr>
              <a:spLocks noEditPoints="1"/>
            </p:cNvSpPr>
            <p:nvPr/>
          </p:nvSpPr>
          <p:spPr bwMode="auto">
            <a:xfrm>
              <a:off x="2238" y="2783"/>
              <a:ext cx="66" cy="102"/>
            </a:xfrm>
            <a:custGeom>
              <a:avLst/>
              <a:gdLst>
                <a:gd name="T0" fmla="*/ 0 w 66"/>
                <a:gd name="T1" fmla="*/ 53 h 102"/>
                <a:gd name="T2" fmla="*/ 0 w 66"/>
                <a:gd name="T3" fmla="*/ 35 h 102"/>
                <a:gd name="T4" fmla="*/ 2 w 66"/>
                <a:gd name="T5" fmla="*/ 24 h 102"/>
                <a:gd name="T6" fmla="*/ 8 w 66"/>
                <a:gd name="T7" fmla="*/ 15 h 102"/>
                <a:gd name="T8" fmla="*/ 14 w 66"/>
                <a:gd name="T9" fmla="*/ 6 h 102"/>
                <a:gd name="T10" fmla="*/ 23 w 66"/>
                <a:gd name="T11" fmla="*/ 3 h 102"/>
                <a:gd name="T12" fmla="*/ 32 w 66"/>
                <a:gd name="T13" fmla="*/ 0 h 102"/>
                <a:gd name="T14" fmla="*/ 40 w 66"/>
                <a:gd name="T15" fmla="*/ 3 h 102"/>
                <a:gd name="T16" fmla="*/ 46 w 66"/>
                <a:gd name="T17" fmla="*/ 6 h 102"/>
                <a:gd name="T18" fmla="*/ 52 w 66"/>
                <a:gd name="T19" fmla="*/ 9 h 102"/>
                <a:gd name="T20" fmla="*/ 58 w 66"/>
                <a:gd name="T21" fmla="*/ 15 h 102"/>
                <a:gd name="T22" fmla="*/ 61 w 66"/>
                <a:gd name="T23" fmla="*/ 21 h 102"/>
                <a:gd name="T24" fmla="*/ 64 w 66"/>
                <a:gd name="T25" fmla="*/ 29 h 102"/>
                <a:gd name="T26" fmla="*/ 64 w 66"/>
                <a:gd name="T27" fmla="*/ 38 h 102"/>
                <a:gd name="T28" fmla="*/ 66 w 66"/>
                <a:gd name="T29" fmla="*/ 53 h 102"/>
                <a:gd name="T30" fmla="*/ 64 w 66"/>
                <a:gd name="T31" fmla="*/ 67 h 102"/>
                <a:gd name="T32" fmla="*/ 61 w 66"/>
                <a:gd name="T33" fmla="*/ 82 h 102"/>
                <a:gd name="T34" fmla="*/ 58 w 66"/>
                <a:gd name="T35" fmla="*/ 91 h 102"/>
                <a:gd name="T36" fmla="*/ 52 w 66"/>
                <a:gd name="T37" fmla="*/ 99 h 102"/>
                <a:gd name="T38" fmla="*/ 43 w 66"/>
                <a:gd name="T39" fmla="*/ 102 h 102"/>
                <a:gd name="T40" fmla="*/ 32 w 66"/>
                <a:gd name="T41" fmla="*/ 102 h 102"/>
                <a:gd name="T42" fmla="*/ 23 w 66"/>
                <a:gd name="T43" fmla="*/ 102 h 102"/>
                <a:gd name="T44" fmla="*/ 17 w 66"/>
                <a:gd name="T45" fmla="*/ 99 h 102"/>
                <a:gd name="T46" fmla="*/ 8 w 66"/>
                <a:gd name="T47" fmla="*/ 93 h 102"/>
                <a:gd name="T48" fmla="*/ 5 w 66"/>
                <a:gd name="T49" fmla="*/ 85 h 102"/>
                <a:gd name="T50" fmla="*/ 0 w 66"/>
                <a:gd name="T51" fmla="*/ 70 h 102"/>
                <a:gd name="T52" fmla="*/ 0 w 66"/>
                <a:gd name="T53" fmla="*/ 53 h 102"/>
                <a:gd name="T54" fmla="*/ 14 w 66"/>
                <a:gd name="T55" fmla="*/ 53 h 102"/>
                <a:gd name="T56" fmla="*/ 14 w 66"/>
                <a:gd name="T57" fmla="*/ 67 h 102"/>
                <a:gd name="T58" fmla="*/ 14 w 66"/>
                <a:gd name="T59" fmla="*/ 79 h 102"/>
                <a:gd name="T60" fmla="*/ 17 w 66"/>
                <a:gd name="T61" fmla="*/ 85 h 102"/>
                <a:gd name="T62" fmla="*/ 26 w 66"/>
                <a:gd name="T63" fmla="*/ 91 h 102"/>
                <a:gd name="T64" fmla="*/ 32 w 66"/>
                <a:gd name="T65" fmla="*/ 91 h 102"/>
                <a:gd name="T66" fmla="*/ 40 w 66"/>
                <a:gd name="T67" fmla="*/ 91 h 102"/>
                <a:gd name="T68" fmla="*/ 46 w 66"/>
                <a:gd name="T69" fmla="*/ 85 h 102"/>
                <a:gd name="T70" fmla="*/ 49 w 66"/>
                <a:gd name="T71" fmla="*/ 79 h 102"/>
                <a:gd name="T72" fmla="*/ 52 w 66"/>
                <a:gd name="T73" fmla="*/ 67 h 102"/>
                <a:gd name="T74" fmla="*/ 52 w 66"/>
                <a:gd name="T75" fmla="*/ 53 h 102"/>
                <a:gd name="T76" fmla="*/ 52 w 66"/>
                <a:gd name="T77" fmla="*/ 38 h 102"/>
                <a:gd name="T78" fmla="*/ 49 w 66"/>
                <a:gd name="T79" fmla="*/ 29 h 102"/>
                <a:gd name="T80" fmla="*/ 46 w 66"/>
                <a:gd name="T81" fmla="*/ 21 h 102"/>
                <a:gd name="T82" fmla="*/ 40 w 66"/>
                <a:gd name="T83" fmla="*/ 15 h 102"/>
                <a:gd name="T84" fmla="*/ 32 w 66"/>
                <a:gd name="T85" fmla="*/ 12 h 102"/>
                <a:gd name="T86" fmla="*/ 26 w 66"/>
                <a:gd name="T87" fmla="*/ 15 h 102"/>
                <a:gd name="T88" fmla="*/ 20 w 66"/>
                <a:gd name="T89" fmla="*/ 21 h 102"/>
                <a:gd name="T90" fmla="*/ 14 w 66"/>
                <a:gd name="T91" fmla="*/ 26 h 102"/>
                <a:gd name="T92" fmla="*/ 14 w 66"/>
                <a:gd name="T93" fmla="*/ 38 h 102"/>
                <a:gd name="T94" fmla="*/ 14 w 66"/>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
                <a:gd name="T145" fmla="*/ 0 h 102"/>
                <a:gd name="T146" fmla="*/ 66 w 66"/>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 h="102">
                  <a:moveTo>
                    <a:pt x="0" y="53"/>
                  </a:moveTo>
                  <a:lnTo>
                    <a:pt x="0" y="35"/>
                  </a:lnTo>
                  <a:lnTo>
                    <a:pt x="2" y="24"/>
                  </a:lnTo>
                  <a:lnTo>
                    <a:pt x="8" y="15"/>
                  </a:lnTo>
                  <a:lnTo>
                    <a:pt x="14" y="6"/>
                  </a:lnTo>
                  <a:lnTo>
                    <a:pt x="23" y="3"/>
                  </a:lnTo>
                  <a:lnTo>
                    <a:pt x="32" y="0"/>
                  </a:lnTo>
                  <a:lnTo>
                    <a:pt x="40" y="3"/>
                  </a:lnTo>
                  <a:lnTo>
                    <a:pt x="46" y="6"/>
                  </a:lnTo>
                  <a:lnTo>
                    <a:pt x="52" y="9"/>
                  </a:lnTo>
                  <a:lnTo>
                    <a:pt x="58" y="15"/>
                  </a:lnTo>
                  <a:lnTo>
                    <a:pt x="61" y="21"/>
                  </a:lnTo>
                  <a:lnTo>
                    <a:pt x="64" y="29"/>
                  </a:lnTo>
                  <a:lnTo>
                    <a:pt x="64" y="38"/>
                  </a:lnTo>
                  <a:lnTo>
                    <a:pt x="66" y="53"/>
                  </a:lnTo>
                  <a:lnTo>
                    <a:pt x="64" y="67"/>
                  </a:lnTo>
                  <a:lnTo>
                    <a:pt x="61" y="82"/>
                  </a:lnTo>
                  <a:lnTo>
                    <a:pt x="58" y="91"/>
                  </a:lnTo>
                  <a:lnTo>
                    <a:pt x="52" y="99"/>
                  </a:lnTo>
                  <a:lnTo>
                    <a:pt x="43" y="102"/>
                  </a:lnTo>
                  <a:lnTo>
                    <a:pt x="32" y="102"/>
                  </a:lnTo>
                  <a:lnTo>
                    <a:pt x="23" y="102"/>
                  </a:lnTo>
                  <a:lnTo>
                    <a:pt x="17" y="99"/>
                  </a:lnTo>
                  <a:lnTo>
                    <a:pt x="8" y="93"/>
                  </a:lnTo>
                  <a:lnTo>
                    <a:pt x="5" y="85"/>
                  </a:lnTo>
                  <a:lnTo>
                    <a:pt x="0" y="70"/>
                  </a:lnTo>
                  <a:lnTo>
                    <a:pt x="0" y="53"/>
                  </a:lnTo>
                  <a:close/>
                  <a:moveTo>
                    <a:pt x="14" y="53"/>
                  </a:moveTo>
                  <a:lnTo>
                    <a:pt x="14" y="67"/>
                  </a:lnTo>
                  <a:lnTo>
                    <a:pt x="14" y="79"/>
                  </a:lnTo>
                  <a:lnTo>
                    <a:pt x="17" y="85"/>
                  </a:lnTo>
                  <a:lnTo>
                    <a:pt x="26" y="91"/>
                  </a:lnTo>
                  <a:lnTo>
                    <a:pt x="32" y="91"/>
                  </a:lnTo>
                  <a:lnTo>
                    <a:pt x="40" y="91"/>
                  </a:lnTo>
                  <a:lnTo>
                    <a:pt x="46" y="85"/>
                  </a:lnTo>
                  <a:lnTo>
                    <a:pt x="49" y="79"/>
                  </a:lnTo>
                  <a:lnTo>
                    <a:pt x="52" y="67"/>
                  </a:lnTo>
                  <a:lnTo>
                    <a:pt x="52" y="53"/>
                  </a:lnTo>
                  <a:lnTo>
                    <a:pt x="52" y="38"/>
                  </a:lnTo>
                  <a:lnTo>
                    <a:pt x="49" y="29"/>
                  </a:lnTo>
                  <a:lnTo>
                    <a:pt x="46" y="21"/>
                  </a:lnTo>
                  <a:lnTo>
                    <a:pt x="40" y="15"/>
                  </a:lnTo>
                  <a:lnTo>
                    <a:pt x="32" y="12"/>
                  </a:lnTo>
                  <a:lnTo>
                    <a:pt x="26" y="15"/>
                  </a:lnTo>
                  <a:lnTo>
                    <a:pt x="20" y="21"/>
                  </a:lnTo>
                  <a:lnTo>
                    <a:pt x="14" y="26"/>
                  </a:lnTo>
                  <a:lnTo>
                    <a:pt x="14" y="38"/>
                  </a:lnTo>
                  <a:lnTo>
                    <a:pt x="14"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14" name="Line 118"/>
            <p:cNvSpPr>
              <a:spLocks noChangeShapeType="1"/>
            </p:cNvSpPr>
            <p:nvPr/>
          </p:nvSpPr>
          <p:spPr bwMode="auto">
            <a:xfrm flipV="1">
              <a:off x="2232"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15" name="Line 119"/>
            <p:cNvSpPr>
              <a:spLocks noChangeShapeType="1"/>
            </p:cNvSpPr>
            <p:nvPr/>
          </p:nvSpPr>
          <p:spPr bwMode="auto">
            <a:xfrm>
              <a:off x="2232"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16" name="Line 120"/>
            <p:cNvSpPr>
              <a:spLocks noChangeShapeType="1"/>
            </p:cNvSpPr>
            <p:nvPr/>
          </p:nvSpPr>
          <p:spPr bwMode="auto">
            <a:xfrm flipV="1">
              <a:off x="2598"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17" name="Line 121"/>
            <p:cNvSpPr>
              <a:spLocks noChangeShapeType="1"/>
            </p:cNvSpPr>
            <p:nvPr/>
          </p:nvSpPr>
          <p:spPr bwMode="auto">
            <a:xfrm>
              <a:off x="2598"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18" name="Freeform 122"/>
            <p:cNvSpPr>
              <a:spLocks/>
            </p:cNvSpPr>
            <p:nvPr/>
          </p:nvSpPr>
          <p:spPr bwMode="auto">
            <a:xfrm>
              <a:off x="2529" y="2786"/>
              <a:ext cx="64" cy="99"/>
            </a:xfrm>
            <a:custGeom>
              <a:avLst/>
              <a:gdLst>
                <a:gd name="T0" fmla="*/ 0 w 64"/>
                <a:gd name="T1" fmla="*/ 73 h 99"/>
                <a:gd name="T2" fmla="*/ 11 w 64"/>
                <a:gd name="T3" fmla="*/ 70 h 99"/>
                <a:gd name="T4" fmla="*/ 14 w 64"/>
                <a:gd name="T5" fmla="*/ 79 h 99"/>
                <a:gd name="T6" fmla="*/ 17 w 64"/>
                <a:gd name="T7" fmla="*/ 85 h 99"/>
                <a:gd name="T8" fmla="*/ 23 w 64"/>
                <a:gd name="T9" fmla="*/ 88 h 99"/>
                <a:gd name="T10" fmla="*/ 29 w 64"/>
                <a:gd name="T11" fmla="*/ 88 h 99"/>
                <a:gd name="T12" fmla="*/ 37 w 64"/>
                <a:gd name="T13" fmla="*/ 88 h 99"/>
                <a:gd name="T14" fmla="*/ 46 w 64"/>
                <a:gd name="T15" fmla="*/ 82 h 99"/>
                <a:gd name="T16" fmla="*/ 49 w 64"/>
                <a:gd name="T17" fmla="*/ 76 h 99"/>
                <a:gd name="T18" fmla="*/ 52 w 64"/>
                <a:gd name="T19" fmla="*/ 64 h 99"/>
                <a:gd name="T20" fmla="*/ 49 w 64"/>
                <a:gd name="T21" fmla="*/ 55 h 99"/>
                <a:gd name="T22" fmla="*/ 46 w 64"/>
                <a:gd name="T23" fmla="*/ 50 h 99"/>
                <a:gd name="T24" fmla="*/ 40 w 64"/>
                <a:gd name="T25" fmla="*/ 44 h 99"/>
                <a:gd name="T26" fmla="*/ 29 w 64"/>
                <a:gd name="T27" fmla="*/ 44 h 99"/>
                <a:gd name="T28" fmla="*/ 23 w 64"/>
                <a:gd name="T29" fmla="*/ 44 h 99"/>
                <a:gd name="T30" fmla="*/ 20 w 64"/>
                <a:gd name="T31" fmla="*/ 47 h 99"/>
                <a:gd name="T32" fmla="*/ 17 w 64"/>
                <a:gd name="T33" fmla="*/ 50 h 99"/>
                <a:gd name="T34" fmla="*/ 14 w 64"/>
                <a:gd name="T35" fmla="*/ 53 h 99"/>
                <a:gd name="T36" fmla="*/ 0 w 64"/>
                <a:gd name="T37" fmla="*/ 50 h 99"/>
                <a:gd name="T38" fmla="*/ 11 w 64"/>
                <a:gd name="T39" fmla="*/ 0 h 99"/>
                <a:gd name="T40" fmla="*/ 58 w 64"/>
                <a:gd name="T41" fmla="*/ 0 h 99"/>
                <a:gd name="T42" fmla="*/ 58 w 64"/>
                <a:gd name="T43" fmla="*/ 12 h 99"/>
                <a:gd name="T44" fmla="*/ 20 w 64"/>
                <a:gd name="T45" fmla="*/ 12 h 99"/>
                <a:gd name="T46" fmla="*/ 14 w 64"/>
                <a:gd name="T47" fmla="*/ 38 h 99"/>
                <a:gd name="T48" fmla="*/ 26 w 64"/>
                <a:gd name="T49" fmla="*/ 35 h 99"/>
                <a:gd name="T50" fmla="*/ 34 w 64"/>
                <a:gd name="T51" fmla="*/ 32 h 99"/>
                <a:gd name="T52" fmla="*/ 40 w 64"/>
                <a:gd name="T53" fmla="*/ 32 h 99"/>
                <a:gd name="T54" fmla="*/ 49 w 64"/>
                <a:gd name="T55" fmla="*/ 35 h 99"/>
                <a:gd name="T56" fmla="*/ 55 w 64"/>
                <a:gd name="T57" fmla="*/ 41 h 99"/>
                <a:gd name="T58" fmla="*/ 61 w 64"/>
                <a:gd name="T59" fmla="*/ 47 h 99"/>
                <a:gd name="T60" fmla="*/ 64 w 64"/>
                <a:gd name="T61" fmla="*/ 55 h 99"/>
                <a:gd name="T62" fmla="*/ 64 w 64"/>
                <a:gd name="T63" fmla="*/ 64 h 99"/>
                <a:gd name="T64" fmla="*/ 61 w 64"/>
                <a:gd name="T65" fmla="*/ 79 h 99"/>
                <a:gd name="T66" fmla="*/ 55 w 64"/>
                <a:gd name="T67" fmla="*/ 88 h 99"/>
                <a:gd name="T68" fmla="*/ 49 w 64"/>
                <a:gd name="T69" fmla="*/ 96 h 99"/>
                <a:gd name="T70" fmla="*/ 40 w 64"/>
                <a:gd name="T71" fmla="*/ 99 h 99"/>
                <a:gd name="T72" fmla="*/ 29 w 64"/>
                <a:gd name="T73" fmla="*/ 99 h 99"/>
                <a:gd name="T74" fmla="*/ 23 w 64"/>
                <a:gd name="T75" fmla="*/ 99 h 99"/>
                <a:gd name="T76" fmla="*/ 14 w 64"/>
                <a:gd name="T77" fmla="*/ 96 h 99"/>
                <a:gd name="T78" fmla="*/ 8 w 64"/>
                <a:gd name="T79" fmla="*/ 93 h 99"/>
                <a:gd name="T80" fmla="*/ 2 w 64"/>
                <a:gd name="T81" fmla="*/ 88 h 99"/>
                <a:gd name="T82" fmla="*/ 0 w 64"/>
                <a:gd name="T83" fmla="*/ 82 h 99"/>
                <a:gd name="T84" fmla="*/ 0 w 64"/>
                <a:gd name="T85" fmla="*/ 73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4"/>
                <a:gd name="T130" fmla="*/ 0 h 99"/>
                <a:gd name="T131" fmla="*/ 64 w 64"/>
                <a:gd name="T132" fmla="*/ 99 h 9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4" h="99">
                  <a:moveTo>
                    <a:pt x="0" y="73"/>
                  </a:moveTo>
                  <a:lnTo>
                    <a:pt x="11" y="70"/>
                  </a:lnTo>
                  <a:lnTo>
                    <a:pt x="14" y="79"/>
                  </a:lnTo>
                  <a:lnTo>
                    <a:pt x="17" y="85"/>
                  </a:lnTo>
                  <a:lnTo>
                    <a:pt x="23" y="88"/>
                  </a:lnTo>
                  <a:lnTo>
                    <a:pt x="29" y="88"/>
                  </a:lnTo>
                  <a:lnTo>
                    <a:pt x="37" y="88"/>
                  </a:lnTo>
                  <a:lnTo>
                    <a:pt x="46" y="82"/>
                  </a:lnTo>
                  <a:lnTo>
                    <a:pt x="49" y="76"/>
                  </a:lnTo>
                  <a:lnTo>
                    <a:pt x="52" y="64"/>
                  </a:lnTo>
                  <a:lnTo>
                    <a:pt x="49" y="55"/>
                  </a:lnTo>
                  <a:lnTo>
                    <a:pt x="46" y="50"/>
                  </a:lnTo>
                  <a:lnTo>
                    <a:pt x="40" y="44"/>
                  </a:lnTo>
                  <a:lnTo>
                    <a:pt x="29" y="44"/>
                  </a:lnTo>
                  <a:lnTo>
                    <a:pt x="23" y="44"/>
                  </a:lnTo>
                  <a:lnTo>
                    <a:pt x="20" y="47"/>
                  </a:lnTo>
                  <a:lnTo>
                    <a:pt x="17" y="50"/>
                  </a:lnTo>
                  <a:lnTo>
                    <a:pt x="14" y="53"/>
                  </a:lnTo>
                  <a:lnTo>
                    <a:pt x="0" y="50"/>
                  </a:lnTo>
                  <a:lnTo>
                    <a:pt x="11" y="0"/>
                  </a:lnTo>
                  <a:lnTo>
                    <a:pt x="58" y="0"/>
                  </a:lnTo>
                  <a:lnTo>
                    <a:pt x="58" y="12"/>
                  </a:lnTo>
                  <a:lnTo>
                    <a:pt x="20" y="12"/>
                  </a:lnTo>
                  <a:lnTo>
                    <a:pt x="14" y="38"/>
                  </a:lnTo>
                  <a:lnTo>
                    <a:pt x="26" y="35"/>
                  </a:lnTo>
                  <a:lnTo>
                    <a:pt x="34" y="32"/>
                  </a:lnTo>
                  <a:lnTo>
                    <a:pt x="40" y="32"/>
                  </a:lnTo>
                  <a:lnTo>
                    <a:pt x="49" y="35"/>
                  </a:lnTo>
                  <a:lnTo>
                    <a:pt x="55" y="41"/>
                  </a:lnTo>
                  <a:lnTo>
                    <a:pt x="61" y="47"/>
                  </a:lnTo>
                  <a:lnTo>
                    <a:pt x="64" y="55"/>
                  </a:lnTo>
                  <a:lnTo>
                    <a:pt x="64" y="64"/>
                  </a:lnTo>
                  <a:lnTo>
                    <a:pt x="61" y="79"/>
                  </a:lnTo>
                  <a:lnTo>
                    <a:pt x="55" y="88"/>
                  </a:lnTo>
                  <a:lnTo>
                    <a:pt x="49" y="96"/>
                  </a:lnTo>
                  <a:lnTo>
                    <a:pt x="40" y="99"/>
                  </a:lnTo>
                  <a:lnTo>
                    <a:pt x="29" y="99"/>
                  </a:lnTo>
                  <a:lnTo>
                    <a:pt x="23" y="99"/>
                  </a:lnTo>
                  <a:lnTo>
                    <a:pt x="14" y="96"/>
                  </a:lnTo>
                  <a:lnTo>
                    <a:pt x="8" y="93"/>
                  </a:lnTo>
                  <a:lnTo>
                    <a:pt x="2" y="88"/>
                  </a:lnTo>
                  <a:lnTo>
                    <a:pt x="0" y="82"/>
                  </a:lnTo>
                  <a:lnTo>
                    <a:pt x="0" y="7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19" name="Freeform 123"/>
            <p:cNvSpPr>
              <a:spLocks noEditPoints="1"/>
            </p:cNvSpPr>
            <p:nvPr/>
          </p:nvSpPr>
          <p:spPr bwMode="auto">
            <a:xfrm>
              <a:off x="2604" y="2783"/>
              <a:ext cx="67" cy="102"/>
            </a:xfrm>
            <a:custGeom>
              <a:avLst/>
              <a:gdLst>
                <a:gd name="T0" fmla="*/ 0 w 67"/>
                <a:gd name="T1" fmla="*/ 53 h 102"/>
                <a:gd name="T2" fmla="*/ 0 w 67"/>
                <a:gd name="T3" fmla="*/ 35 h 102"/>
                <a:gd name="T4" fmla="*/ 3 w 67"/>
                <a:gd name="T5" fmla="*/ 24 h 102"/>
                <a:gd name="T6" fmla="*/ 9 w 67"/>
                <a:gd name="T7" fmla="*/ 15 h 102"/>
                <a:gd name="T8" fmla="*/ 15 w 67"/>
                <a:gd name="T9" fmla="*/ 6 h 102"/>
                <a:gd name="T10" fmla="*/ 24 w 67"/>
                <a:gd name="T11" fmla="*/ 3 h 102"/>
                <a:gd name="T12" fmla="*/ 32 w 67"/>
                <a:gd name="T13" fmla="*/ 0 h 102"/>
                <a:gd name="T14" fmla="*/ 41 w 67"/>
                <a:gd name="T15" fmla="*/ 3 h 102"/>
                <a:gd name="T16" fmla="*/ 47 w 67"/>
                <a:gd name="T17" fmla="*/ 6 h 102"/>
                <a:gd name="T18" fmla="*/ 53 w 67"/>
                <a:gd name="T19" fmla="*/ 9 h 102"/>
                <a:gd name="T20" fmla="*/ 58 w 67"/>
                <a:gd name="T21" fmla="*/ 15 h 102"/>
                <a:gd name="T22" fmla="*/ 61 w 67"/>
                <a:gd name="T23" fmla="*/ 21 h 102"/>
                <a:gd name="T24" fmla="*/ 64 w 67"/>
                <a:gd name="T25" fmla="*/ 29 h 102"/>
                <a:gd name="T26" fmla="*/ 64 w 67"/>
                <a:gd name="T27" fmla="*/ 38 h 102"/>
                <a:gd name="T28" fmla="*/ 67 w 67"/>
                <a:gd name="T29" fmla="*/ 53 h 102"/>
                <a:gd name="T30" fmla="*/ 64 w 67"/>
                <a:gd name="T31" fmla="*/ 67 h 102"/>
                <a:gd name="T32" fmla="*/ 61 w 67"/>
                <a:gd name="T33" fmla="*/ 82 h 102"/>
                <a:gd name="T34" fmla="*/ 58 w 67"/>
                <a:gd name="T35" fmla="*/ 91 h 102"/>
                <a:gd name="T36" fmla="*/ 53 w 67"/>
                <a:gd name="T37" fmla="*/ 99 h 102"/>
                <a:gd name="T38" fmla="*/ 44 w 67"/>
                <a:gd name="T39" fmla="*/ 102 h 102"/>
                <a:gd name="T40" fmla="*/ 32 w 67"/>
                <a:gd name="T41" fmla="*/ 102 h 102"/>
                <a:gd name="T42" fmla="*/ 24 w 67"/>
                <a:gd name="T43" fmla="*/ 102 h 102"/>
                <a:gd name="T44" fmla="*/ 18 w 67"/>
                <a:gd name="T45" fmla="*/ 99 h 102"/>
                <a:gd name="T46" fmla="*/ 9 w 67"/>
                <a:gd name="T47" fmla="*/ 93 h 102"/>
                <a:gd name="T48" fmla="*/ 6 w 67"/>
                <a:gd name="T49" fmla="*/ 85 h 102"/>
                <a:gd name="T50" fmla="*/ 0 w 67"/>
                <a:gd name="T51" fmla="*/ 70 h 102"/>
                <a:gd name="T52" fmla="*/ 0 w 67"/>
                <a:gd name="T53" fmla="*/ 53 h 102"/>
                <a:gd name="T54" fmla="*/ 15 w 67"/>
                <a:gd name="T55" fmla="*/ 53 h 102"/>
                <a:gd name="T56" fmla="*/ 15 w 67"/>
                <a:gd name="T57" fmla="*/ 67 h 102"/>
                <a:gd name="T58" fmla="*/ 15 w 67"/>
                <a:gd name="T59" fmla="*/ 79 h 102"/>
                <a:gd name="T60" fmla="*/ 18 w 67"/>
                <a:gd name="T61" fmla="*/ 85 h 102"/>
                <a:gd name="T62" fmla="*/ 26 w 67"/>
                <a:gd name="T63" fmla="*/ 91 h 102"/>
                <a:gd name="T64" fmla="*/ 32 w 67"/>
                <a:gd name="T65" fmla="*/ 91 h 102"/>
                <a:gd name="T66" fmla="*/ 41 w 67"/>
                <a:gd name="T67" fmla="*/ 91 h 102"/>
                <a:gd name="T68" fmla="*/ 47 w 67"/>
                <a:gd name="T69" fmla="*/ 85 h 102"/>
                <a:gd name="T70" fmla="*/ 50 w 67"/>
                <a:gd name="T71" fmla="*/ 79 h 102"/>
                <a:gd name="T72" fmla="*/ 53 w 67"/>
                <a:gd name="T73" fmla="*/ 67 h 102"/>
                <a:gd name="T74" fmla="*/ 53 w 67"/>
                <a:gd name="T75" fmla="*/ 53 h 102"/>
                <a:gd name="T76" fmla="*/ 53 w 67"/>
                <a:gd name="T77" fmla="*/ 38 h 102"/>
                <a:gd name="T78" fmla="*/ 50 w 67"/>
                <a:gd name="T79" fmla="*/ 29 h 102"/>
                <a:gd name="T80" fmla="*/ 47 w 67"/>
                <a:gd name="T81" fmla="*/ 21 h 102"/>
                <a:gd name="T82" fmla="*/ 41 w 67"/>
                <a:gd name="T83" fmla="*/ 15 h 102"/>
                <a:gd name="T84" fmla="*/ 32 w 67"/>
                <a:gd name="T85" fmla="*/ 12 h 102"/>
                <a:gd name="T86" fmla="*/ 26 w 67"/>
                <a:gd name="T87" fmla="*/ 15 h 102"/>
                <a:gd name="T88" fmla="*/ 21 w 67"/>
                <a:gd name="T89" fmla="*/ 21 h 102"/>
                <a:gd name="T90" fmla="*/ 15 w 67"/>
                <a:gd name="T91" fmla="*/ 26 h 102"/>
                <a:gd name="T92" fmla="*/ 15 w 67"/>
                <a:gd name="T93" fmla="*/ 38 h 102"/>
                <a:gd name="T94" fmla="*/ 15 w 67"/>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102"/>
                <a:gd name="T146" fmla="*/ 67 w 67"/>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102">
                  <a:moveTo>
                    <a:pt x="0" y="53"/>
                  </a:moveTo>
                  <a:lnTo>
                    <a:pt x="0" y="35"/>
                  </a:lnTo>
                  <a:lnTo>
                    <a:pt x="3" y="24"/>
                  </a:lnTo>
                  <a:lnTo>
                    <a:pt x="9" y="15"/>
                  </a:lnTo>
                  <a:lnTo>
                    <a:pt x="15" y="6"/>
                  </a:lnTo>
                  <a:lnTo>
                    <a:pt x="24" y="3"/>
                  </a:lnTo>
                  <a:lnTo>
                    <a:pt x="32" y="0"/>
                  </a:lnTo>
                  <a:lnTo>
                    <a:pt x="41" y="3"/>
                  </a:lnTo>
                  <a:lnTo>
                    <a:pt x="47" y="6"/>
                  </a:lnTo>
                  <a:lnTo>
                    <a:pt x="53" y="9"/>
                  </a:lnTo>
                  <a:lnTo>
                    <a:pt x="58" y="15"/>
                  </a:lnTo>
                  <a:lnTo>
                    <a:pt x="61" y="21"/>
                  </a:lnTo>
                  <a:lnTo>
                    <a:pt x="64" y="29"/>
                  </a:lnTo>
                  <a:lnTo>
                    <a:pt x="64" y="38"/>
                  </a:lnTo>
                  <a:lnTo>
                    <a:pt x="67" y="53"/>
                  </a:lnTo>
                  <a:lnTo>
                    <a:pt x="64" y="67"/>
                  </a:lnTo>
                  <a:lnTo>
                    <a:pt x="61" y="82"/>
                  </a:lnTo>
                  <a:lnTo>
                    <a:pt x="58" y="91"/>
                  </a:lnTo>
                  <a:lnTo>
                    <a:pt x="53" y="99"/>
                  </a:lnTo>
                  <a:lnTo>
                    <a:pt x="44" y="102"/>
                  </a:lnTo>
                  <a:lnTo>
                    <a:pt x="32" y="102"/>
                  </a:lnTo>
                  <a:lnTo>
                    <a:pt x="24" y="102"/>
                  </a:lnTo>
                  <a:lnTo>
                    <a:pt x="18" y="99"/>
                  </a:lnTo>
                  <a:lnTo>
                    <a:pt x="9" y="93"/>
                  </a:lnTo>
                  <a:lnTo>
                    <a:pt x="6" y="85"/>
                  </a:lnTo>
                  <a:lnTo>
                    <a:pt x="0" y="70"/>
                  </a:lnTo>
                  <a:lnTo>
                    <a:pt x="0" y="53"/>
                  </a:lnTo>
                  <a:close/>
                  <a:moveTo>
                    <a:pt x="15" y="53"/>
                  </a:moveTo>
                  <a:lnTo>
                    <a:pt x="15" y="67"/>
                  </a:lnTo>
                  <a:lnTo>
                    <a:pt x="15" y="79"/>
                  </a:lnTo>
                  <a:lnTo>
                    <a:pt x="18" y="85"/>
                  </a:lnTo>
                  <a:lnTo>
                    <a:pt x="26" y="91"/>
                  </a:lnTo>
                  <a:lnTo>
                    <a:pt x="32" y="91"/>
                  </a:lnTo>
                  <a:lnTo>
                    <a:pt x="41" y="91"/>
                  </a:lnTo>
                  <a:lnTo>
                    <a:pt x="47" y="85"/>
                  </a:lnTo>
                  <a:lnTo>
                    <a:pt x="50" y="79"/>
                  </a:lnTo>
                  <a:lnTo>
                    <a:pt x="53" y="67"/>
                  </a:lnTo>
                  <a:lnTo>
                    <a:pt x="53" y="53"/>
                  </a:lnTo>
                  <a:lnTo>
                    <a:pt x="53" y="38"/>
                  </a:lnTo>
                  <a:lnTo>
                    <a:pt x="50" y="29"/>
                  </a:lnTo>
                  <a:lnTo>
                    <a:pt x="47" y="21"/>
                  </a:lnTo>
                  <a:lnTo>
                    <a:pt x="41" y="15"/>
                  </a:lnTo>
                  <a:lnTo>
                    <a:pt x="32" y="12"/>
                  </a:lnTo>
                  <a:lnTo>
                    <a:pt x="26" y="15"/>
                  </a:lnTo>
                  <a:lnTo>
                    <a:pt x="21" y="21"/>
                  </a:lnTo>
                  <a:lnTo>
                    <a:pt x="15" y="26"/>
                  </a:lnTo>
                  <a:lnTo>
                    <a:pt x="15" y="38"/>
                  </a:lnTo>
                  <a:lnTo>
                    <a:pt x="15"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20" name="Line 124"/>
            <p:cNvSpPr>
              <a:spLocks noChangeShapeType="1"/>
            </p:cNvSpPr>
            <p:nvPr/>
          </p:nvSpPr>
          <p:spPr bwMode="auto">
            <a:xfrm flipV="1">
              <a:off x="2598"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21" name="Line 125"/>
            <p:cNvSpPr>
              <a:spLocks noChangeShapeType="1"/>
            </p:cNvSpPr>
            <p:nvPr/>
          </p:nvSpPr>
          <p:spPr bwMode="auto">
            <a:xfrm>
              <a:off x="2598"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22" name="Line 126"/>
            <p:cNvSpPr>
              <a:spLocks noChangeShapeType="1"/>
            </p:cNvSpPr>
            <p:nvPr/>
          </p:nvSpPr>
          <p:spPr bwMode="auto">
            <a:xfrm flipV="1">
              <a:off x="2965"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23" name="Line 127"/>
            <p:cNvSpPr>
              <a:spLocks noChangeShapeType="1"/>
            </p:cNvSpPr>
            <p:nvPr/>
          </p:nvSpPr>
          <p:spPr bwMode="auto">
            <a:xfrm>
              <a:off x="2965"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24" name="Freeform 128"/>
            <p:cNvSpPr>
              <a:spLocks noEditPoints="1"/>
            </p:cNvSpPr>
            <p:nvPr/>
          </p:nvSpPr>
          <p:spPr bwMode="auto">
            <a:xfrm>
              <a:off x="2892" y="2783"/>
              <a:ext cx="67" cy="102"/>
            </a:xfrm>
            <a:custGeom>
              <a:avLst/>
              <a:gdLst>
                <a:gd name="T0" fmla="*/ 53 w 67"/>
                <a:gd name="T1" fmla="*/ 29 h 102"/>
                <a:gd name="T2" fmla="*/ 47 w 67"/>
                <a:gd name="T3" fmla="*/ 18 h 102"/>
                <a:gd name="T4" fmla="*/ 35 w 67"/>
                <a:gd name="T5" fmla="*/ 12 h 102"/>
                <a:gd name="T6" fmla="*/ 24 w 67"/>
                <a:gd name="T7" fmla="*/ 18 h 102"/>
                <a:gd name="T8" fmla="*/ 15 w 67"/>
                <a:gd name="T9" fmla="*/ 26 h 102"/>
                <a:gd name="T10" fmla="*/ 12 w 67"/>
                <a:gd name="T11" fmla="*/ 50 h 102"/>
                <a:gd name="T12" fmla="*/ 24 w 67"/>
                <a:gd name="T13" fmla="*/ 41 h 102"/>
                <a:gd name="T14" fmla="*/ 38 w 67"/>
                <a:gd name="T15" fmla="*/ 35 h 102"/>
                <a:gd name="T16" fmla="*/ 53 w 67"/>
                <a:gd name="T17" fmla="*/ 41 h 102"/>
                <a:gd name="T18" fmla="*/ 61 w 67"/>
                <a:gd name="T19" fmla="*/ 53 h 102"/>
                <a:gd name="T20" fmla="*/ 67 w 67"/>
                <a:gd name="T21" fmla="*/ 70 h 102"/>
                <a:gd name="T22" fmla="*/ 61 w 67"/>
                <a:gd name="T23" fmla="*/ 88 h 102"/>
                <a:gd name="T24" fmla="*/ 50 w 67"/>
                <a:gd name="T25" fmla="*/ 99 h 102"/>
                <a:gd name="T26" fmla="*/ 35 w 67"/>
                <a:gd name="T27" fmla="*/ 102 h 102"/>
                <a:gd name="T28" fmla="*/ 18 w 67"/>
                <a:gd name="T29" fmla="*/ 99 h 102"/>
                <a:gd name="T30" fmla="*/ 3 w 67"/>
                <a:gd name="T31" fmla="*/ 82 h 102"/>
                <a:gd name="T32" fmla="*/ 0 w 67"/>
                <a:gd name="T33" fmla="*/ 56 h 102"/>
                <a:gd name="T34" fmla="*/ 3 w 67"/>
                <a:gd name="T35" fmla="*/ 29 h 102"/>
                <a:gd name="T36" fmla="*/ 12 w 67"/>
                <a:gd name="T37" fmla="*/ 12 h 102"/>
                <a:gd name="T38" fmla="*/ 27 w 67"/>
                <a:gd name="T39" fmla="*/ 3 h 102"/>
                <a:gd name="T40" fmla="*/ 47 w 67"/>
                <a:gd name="T41" fmla="*/ 3 h 102"/>
                <a:gd name="T42" fmla="*/ 61 w 67"/>
                <a:gd name="T43" fmla="*/ 18 h 102"/>
                <a:gd name="T44" fmla="*/ 12 w 67"/>
                <a:gd name="T45" fmla="*/ 70 h 102"/>
                <a:gd name="T46" fmla="*/ 15 w 67"/>
                <a:gd name="T47" fmla="*/ 82 h 102"/>
                <a:gd name="T48" fmla="*/ 24 w 67"/>
                <a:gd name="T49" fmla="*/ 91 h 102"/>
                <a:gd name="T50" fmla="*/ 35 w 67"/>
                <a:gd name="T51" fmla="*/ 91 h 102"/>
                <a:gd name="T52" fmla="*/ 47 w 67"/>
                <a:gd name="T53" fmla="*/ 85 h 102"/>
                <a:gd name="T54" fmla="*/ 53 w 67"/>
                <a:gd name="T55" fmla="*/ 70 h 102"/>
                <a:gd name="T56" fmla="*/ 47 w 67"/>
                <a:gd name="T57" fmla="*/ 53 h 102"/>
                <a:gd name="T58" fmla="*/ 32 w 67"/>
                <a:gd name="T59" fmla="*/ 47 h 102"/>
                <a:gd name="T60" fmla="*/ 18 w 67"/>
                <a:gd name="T61" fmla="*/ 53 h 102"/>
                <a:gd name="T62" fmla="*/ 12 w 67"/>
                <a:gd name="T63" fmla="*/ 70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102"/>
                <a:gd name="T98" fmla="*/ 67 w 67"/>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102">
                  <a:moveTo>
                    <a:pt x="64" y="26"/>
                  </a:moveTo>
                  <a:lnTo>
                    <a:pt x="53" y="29"/>
                  </a:lnTo>
                  <a:lnTo>
                    <a:pt x="50" y="24"/>
                  </a:lnTo>
                  <a:lnTo>
                    <a:pt x="47" y="18"/>
                  </a:lnTo>
                  <a:lnTo>
                    <a:pt x="41" y="15"/>
                  </a:lnTo>
                  <a:lnTo>
                    <a:pt x="35" y="12"/>
                  </a:lnTo>
                  <a:lnTo>
                    <a:pt x="29" y="15"/>
                  </a:lnTo>
                  <a:lnTo>
                    <a:pt x="24" y="18"/>
                  </a:lnTo>
                  <a:lnTo>
                    <a:pt x="21" y="21"/>
                  </a:lnTo>
                  <a:lnTo>
                    <a:pt x="15" y="26"/>
                  </a:lnTo>
                  <a:lnTo>
                    <a:pt x="15" y="38"/>
                  </a:lnTo>
                  <a:lnTo>
                    <a:pt x="12" y="50"/>
                  </a:lnTo>
                  <a:lnTo>
                    <a:pt x="18" y="44"/>
                  </a:lnTo>
                  <a:lnTo>
                    <a:pt x="24" y="41"/>
                  </a:lnTo>
                  <a:lnTo>
                    <a:pt x="29" y="38"/>
                  </a:lnTo>
                  <a:lnTo>
                    <a:pt x="38" y="35"/>
                  </a:lnTo>
                  <a:lnTo>
                    <a:pt x="44" y="38"/>
                  </a:lnTo>
                  <a:lnTo>
                    <a:pt x="53" y="41"/>
                  </a:lnTo>
                  <a:lnTo>
                    <a:pt x="59" y="47"/>
                  </a:lnTo>
                  <a:lnTo>
                    <a:pt x="61" y="53"/>
                  </a:lnTo>
                  <a:lnTo>
                    <a:pt x="64" y="61"/>
                  </a:lnTo>
                  <a:lnTo>
                    <a:pt x="67" y="70"/>
                  </a:lnTo>
                  <a:lnTo>
                    <a:pt x="64" y="79"/>
                  </a:lnTo>
                  <a:lnTo>
                    <a:pt x="61" y="88"/>
                  </a:lnTo>
                  <a:lnTo>
                    <a:pt x="59" y="93"/>
                  </a:lnTo>
                  <a:lnTo>
                    <a:pt x="50" y="99"/>
                  </a:lnTo>
                  <a:lnTo>
                    <a:pt x="44" y="102"/>
                  </a:lnTo>
                  <a:lnTo>
                    <a:pt x="35" y="102"/>
                  </a:lnTo>
                  <a:lnTo>
                    <a:pt x="27" y="102"/>
                  </a:lnTo>
                  <a:lnTo>
                    <a:pt x="18" y="99"/>
                  </a:lnTo>
                  <a:lnTo>
                    <a:pt x="9" y="93"/>
                  </a:lnTo>
                  <a:lnTo>
                    <a:pt x="3" y="82"/>
                  </a:lnTo>
                  <a:lnTo>
                    <a:pt x="0" y="70"/>
                  </a:lnTo>
                  <a:lnTo>
                    <a:pt x="0" y="56"/>
                  </a:lnTo>
                  <a:lnTo>
                    <a:pt x="0" y="41"/>
                  </a:lnTo>
                  <a:lnTo>
                    <a:pt x="3" y="29"/>
                  </a:lnTo>
                  <a:lnTo>
                    <a:pt x="6" y="21"/>
                  </a:lnTo>
                  <a:lnTo>
                    <a:pt x="12" y="12"/>
                  </a:lnTo>
                  <a:lnTo>
                    <a:pt x="18" y="6"/>
                  </a:lnTo>
                  <a:lnTo>
                    <a:pt x="27" y="3"/>
                  </a:lnTo>
                  <a:lnTo>
                    <a:pt x="35" y="0"/>
                  </a:lnTo>
                  <a:lnTo>
                    <a:pt x="47" y="3"/>
                  </a:lnTo>
                  <a:lnTo>
                    <a:pt x="56" y="9"/>
                  </a:lnTo>
                  <a:lnTo>
                    <a:pt x="61" y="18"/>
                  </a:lnTo>
                  <a:lnTo>
                    <a:pt x="64" y="26"/>
                  </a:lnTo>
                  <a:close/>
                  <a:moveTo>
                    <a:pt x="12" y="70"/>
                  </a:moveTo>
                  <a:lnTo>
                    <a:pt x="15" y="76"/>
                  </a:lnTo>
                  <a:lnTo>
                    <a:pt x="15" y="82"/>
                  </a:lnTo>
                  <a:lnTo>
                    <a:pt x="18" y="85"/>
                  </a:lnTo>
                  <a:lnTo>
                    <a:pt x="24" y="91"/>
                  </a:lnTo>
                  <a:lnTo>
                    <a:pt x="29" y="91"/>
                  </a:lnTo>
                  <a:lnTo>
                    <a:pt x="35" y="91"/>
                  </a:lnTo>
                  <a:lnTo>
                    <a:pt x="41" y="91"/>
                  </a:lnTo>
                  <a:lnTo>
                    <a:pt x="47" y="85"/>
                  </a:lnTo>
                  <a:lnTo>
                    <a:pt x="53" y="79"/>
                  </a:lnTo>
                  <a:lnTo>
                    <a:pt x="53" y="70"/>
                  </a:lnTo>
                  <a:lnTo>
                    <a:pt x="53" y="61"/>
                  </a:lnTo>
                  <a:lnTo>
                    <a:pt x="47" y="53"/>
                  </a:lnTo>
                  <a:lnTo>
                    <a:pt x="41" y="50"/>
                  </a:lnTo>
                  <a:lnTo>
                    <a:pt x="32" y="47"/>
                  </a:lnTo>
                  <a:lnTo>
                    <a:pt x="27" y="50"/>
                  </a:lnTo>
                  <a:lnTo>
                    <a:pt x="18" y="53"/>
                  </a:lnTo>
                  <a:lnTo>
                    <a:pt x="15" y="61"/>
                  </a:lnTo>
                  <a:lnTo>
                    <a:pt x="12" y="7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25" name="Freeform 129"/>
            <p:cNvSpPr>
              <a:spLocks noEditPoints="1"/>
            </p:cNvSpPr>
            <p:nvPr/>
          </p:nvSpPr>
          <p:spPr bwMode="auto">
            <a:xfrm>
              <a:off x="2971" y="2783"/>
              <a:ext cx="64" cy="102"/>
            </a:xfrm>
            <a:custGeom>
              <a:avLst/>
              <a:gdLst>
                <a:gd name="T0" fmla="*/ 0 w 64"/>
                <a:gd name="T1" fmla="*/ 53 h 102"/>
                <a:gd name="T2" fmla="*/ 0 w 64"/>
                <a:gd name="T3" fmla="*/ 35 h 102"/>
                <a:gd name="T4" fmla="*/ 3 w 64"/>
                <a:gd name="T5" fmla="*/ 24 h 102"/>
                <a:gd name="T6" fmla="*/ 9 w 64"/>
                <a:gd name="T7" fmla="*/ 15 h 102"/>
                <a:gd name="T8" fmla="*/ 14 w 64"/>
                <a:gd name="T9" fmla="*/ 6 h 102"/>
                <a:gd name="T10" fmla="*/ 23 w 64"/>
                <a:gd name="T11" fmla="*/ 3 h 102"/>
                <a:gd name="T12" fmla="*/ 32 w 64"/>
                <a:gd name="T13" fmla="*/ 0 h 102"/>
                <a:gd name="T14" fmla="*/ 41 w 64"/>
                <a:gd name="T15" fmla="*/ 3 h 102"/>
                <a:gd name="T16" fmla="*/ 47 w 64"/>
                <a:gd name="T17" fmla="*/ 6 h 102"/>
                <a:gd name="T18" fmla="*/ 52 w 64"/>
                <a:gd name="T19" fmla="*/ 9 h 102"/>
                <a:gd name="T20" fmla="*/ 58 w 64"/>
                <a:gd name="T21" fmla="*/ 15 h 102"/>
                <a:gd name="T22" fmla="*/ 61 w 64"/>
                <a:gd name="T23" fmla="*/ 21 h 102"/>
                <a:gd name="T24" fmla="*/ 64 w 64"/>
                <a:gd name="T25" fmla="*/ 29 h 102"/>
                <a:gd name="T26" fmla="*/ 64 w 64"/>
                <a:gd name="T27" fmla="*/ 38 h 102"/>
                <a:gd name="T28" fmla="*/ 64 w 64"/>
                <a:gd name="T29" fmla="*/ 53 h 102"/>
                <a:gd name="T30" fmla="*/ 64 w 64"/>
                <a:gd name="T31" fmla="*/ 67 h 102"/>
                <a:gd name="T32" fmla="*/ 61 w 64"/>
                <a:gd name="T33" fmla="*/ 82 h 102"/>
                <a:gd name="T34" fmla="*/ 55 w 64"/>
                <a:gd name="T35" fmla="*/ 91 h 102"/>
                <a:gd name="T36" fmla="*/ 49 w 64"/>
                <a:gd name="T37" fmla="*/ 99 h 102"/>
                <a:gd name="T38" fmla="*/ 44 w 64"/>
                <a:gd name="T39" fmla="*/ 102 h 102"/>
                <a:gd name="T40" fmla="*/ 32 w 64"/>
                <a:gd name="T41" fmla="*/ 102 h 102"/>
                <a:gd name="T42" fmla="*/ 23 w 64"/>
                <a:gd name="T43" fmla="*/ 102 h 102"/>
                <a:gd name="T44" fmla="*/ 14 w 64"/>
                <a:gd name="T45" fmla="*/ 99 h 102"/>
                <a:gd name="T46" fmla="*/ 9 w 64"/>
                <a:gd name="T47" fmla="*/ 93 h 102"/>
                <a:gd name="T48" fmla="*/ 3 w 64"/>
                <a:gd name="T49" fmla="*/ 85 h 102"/>
                <a:gd name="T50" fmla="*/ 0 w 64"/>
                <a:gd name="T51" fmla="*/ 70 h 102"/>
                <a:gd name="T52" fmla="*/ 0 w 64"/>
                <a:gd name="T53" fmla="*/ 53 h 102"/>
                <a:gd name="T54" fmla="*/ 12 w 64"/>
                <a:gd name="T55" fmla="*/ 53 h 102"/>
                <a:gd name="T56" fmla="*/ 14 w 64"/>
                <a:gd name="T57" fmla="*/ 67 h 102"/>
                <a:gd name="T58" fmla="*/ 14 w 64"/>
                <a:gd name="T59" fmla="*/ 79 h 102"/>
                <a:gd name="T60" fmla="*/ 17 w 64"/>
                <a:gd name="T61" fmla="*/ 85 h 102"/>
                <a:gd name="T62" fmla="*/ 23 w 64"/>
                <a:gd name="T63" fmla="*/ 91 h 102"/>
                <a:gd name="T64" fmla="*/ 32 w 64"/>
                <a:gd name="T65" fmla="*/ 91 h 102"/>
                <a:gd name="T66" fmla="*/ 41 w 64"/>
                <a:gd name="T67" fmla="*/ 91 h 102"/>
                <a:gd name="T68" fmla="*/ 47 w 64"/>
                <a:gd name="T69" fmla="*/ 85 h 102"/>
                <a:gd name="T70" fmla="*/ 49 w 64"/>
                <a:gd name="T71" fmla="*/ 79 h 102"/>
                <a:gd name="T72" fmla="*/ 52 w 64"/>
                <a:gd name="T73" fmla="*/ 67 h 102"/>
                <a:gd name="T74" fmla="*/ 52 w 64"/>
                <a:gd name="T75" fmla="*/ 53 h 102"/>
                <a:gd name="T76" fmla="*/ 52 w 64"/>
                <a:gd name="T77" fmla="*/ 38 h 102"/>
                <a:gd name="T78" fmla="*/ 49 w 64"/>
                <a:gd name="T79" fmla="*/ 29 h 102"/>
                <a:gd name="T80" fmla="*/ 47 w 64"/>
                <a:gd name="T81" fmla="*/ 21 h 102"/>
                <a:gd name="T82" fmla="*/ 41 w 64"/>
                <a:gd name="T83" fmla="*/ 15 h 102"/>
                <a:gd name="T84" fmla="*/ 32 w 64"/>
                <a:gd name="T85" fmla="*/ 12 h 102"/>
                <a:gd name="T86" fmla="*/ 23 w 64"/>
                <a:gd name="T87" fmla="*/ 15 h 102"/>
                <a:gd name="T88" fmla="*/ 17 w 64"/>
                <a:gd name="T89" fmla="*/ 21 h 102"/>
                <a:gd name="T90" fmla="*/ 14 w 64"/>
                <a:gd name="T91" fmla="*/ 26 h 102"/>
                <a:gd name="T92" fmla="*/ 14 w 64"/>
                <a:gd name="T93" fmla="*/ 38 h 102"/>
                <a:gd name="T94" fmla="*/ 12 w 64"/>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3"/>
                  </a:moveTo>
                  <a:lnTo>
                    <a:pt x="0" y="35"/>
                  </a:lnTo>
                  <a:lnTo>
                    <a:pt x="3" y="24"/>
                  </a:lnTo>
                  <a:lnTo>
                    <a:pt x="9" y="15"/>
                  </a:lnTo>
                  <a:lnTo>
                    <a:pt x="14" y="6"/>
                  </a:lnTo>
                  <a:lnTo>
                    <a:pt x="23" y="3"/>
                  </a:lnTo>
                  <a:lnTo>
                    <a:pt x="32" y="0"/>
                  </a:lnTo>
                  <a:lnTo>
                    <a:pt x="41" y="3"/>
                  </a:lnTo>
                  <a:lnTo>
                    <a:pt x="47" y="6"/>
                  </a:lnTo>
                  <a:lnTo>
                    <a:pt x="52" y="9"/>
                  </a:lnTo>
                  <a:lnTo>
                    <a:pt x="58" y="15"/>
                  </a:lnTo>
                  <a:lnTo>
                    <a:pt x="61" y="21"/>
                  </a:lnTo>
                  <a:lnTo>
                    <a:pt x="64" y="29"/>
                  </a:lnTo>
                  <a:lnTo>
                    <a:pt x="64" y="38"/>
                  </a:lnTo>
                  <a:lnTo>
                    <a:pt x="64" y="53"/>
                  </a:lnTo>
                  <a:lnTo>
                    <a:pt x="64" y="67"/>
                  </a:lnTo>
                  <a:lnTo>
                    <a:pt x="61" y="82"/>
                  </a:lnTo>
                  <a:lnTo>
                    <a:pt x="55" y="91"/>
                  </a:lnTo>
                  <a:lnTo>
                    <a:pt x="49" y="99"/>
                  </a:lnTo>
                  <a:lnTo>
                    <a:pt x="44" y="102"/>
                  </a:lnTo>
                  <a:lnTo>
                    <a:pt x="32" y="102"/>
                  </a:lnTo>
                  <a:lnTo>
                    <a:pt x="23" y="102"/>
                  </a:lnTo>
                  <a:lnTo>
                    <a:pt x="14" y="99"/>
                  </a:lnTo>
                  <a:lnTo>
                    <a:pt x="9" y="93"/>
                  </a:lnTo>
                  <a:lnTo>
                    <a:pt x="3" y="85"/>
                  </a:lnTo>
                  <a:lnTo>
                    <a:pt x="0" y="70"/>
                  </a:lnTo>
                  <a:lnTo>
                    <a:pt x="0" y="53"/>
                  </a:lnTo>
                  <a:close/>
                  <a:moveTo>
                    <a:pt x="12" y="53"/>
                  </a:moveTo>
                  <a:lnTo>
                    <a:pt x="14" y="67"/>
                  </a:lnTo>
                  <a:lnTo>
                    <a:pt x="14" y="79"/>
                  </a:lnTo>
                  <a:lnTo>
                    <a:pt x="17" y="85"/>
                  </a:lnTo>
                  <a:lnTo>
                    <a:pt x="23" y="91"/>
                  </a:lnTo>
                  <a:lnTo>
                    <a:pt x="32" y="91"/>
                  </a:lnTo>
                  <a:lnTo>
                    <a:pt x="41" y="91"/>
                  </a:lnTo>
                  <a:lnTo>
                    <a:pt x="47" y="85"/>
                  </a:lnTo>
                  <a:lnTo>
                    <a:pt x="49" y="79"/>
                  </a:lnTo>
                  <a:lnTo>
                    <a:pt x="52" y="67"/>
                  </a:lnTo>
                  <a:lnTo>
                    <a:pt x="52" y="53"/>
                  </a:lnTo>
                  <a:lnTo>
                    <a:pt x="52" y="38"/>
                  </a:lnTo>
                  <a:lnTo>
                    <a:pt x="49" y="29"/>
                  </a:lnTo>
                  <a:lnTo>
                    <a:pt x="47" y="21"/>
                  </a:lnTo>
                  <a:lnTo>
                    <a:pt x="41" y="15"/>
                  </a:lnTo>
                  <a:lnTo>
                    <a:pt x="32" y="12"/>
                  </a:lnTo>
                  <a:lnTo>
                    <a:pt x="23" y="15"/>
                  </a:lnTo>
                  <a:lnTo>
                    <a:pt x="17" y="21"/>
                  </a:lnTo>
                  <a:lnTo>
                    <a:pt x="14" y="26"/>
                  </a:lnTo>
                  <a:lnTo>
                    <a:pt x="14" y="38"/>
                  </a:lnTo>
                  <a:lnTo>
                    <a:pt x="12"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26" name="Line 130"/>
            <p:cNvSpPr>
              <a:spLocks noChangeShapeType="1"/>
            </p:cNvSpPr>
            <p:nvPr/>
          </p:nvSpPr>
          <p:spPr bwMode="auto">
            <a:xfrm flipV="1">
              <a:off x="2965"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27" name="Line 131"/>
            <p:cNvSpPr>
              <a:spLocks noChangeShapeType="1"/>
            </p:cNvSpPr>
            <p:nvPr/>
          </p:nvSpPr>
          <p:spPr bwMode="auto">
            <a:xfrm>
              <a:off x="2965"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28" name="Line 132"/>
            <p:cNvSpPr>
              <a:spLocks noChangeShapeType="1"/>
            </p:cNvSpPr>
            <p:nvPr/>
          </p:nvSpPr>
          <p:spPr bwMode="auto">
            <a:xfrm flipV="1">
              <a:off x="3332"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29" name="Line 133"/>
            <p:cNvSpPr>
              <a:spLocks noChangeShapeType="1"/>
            </p:cNvSpPr>
            <p:nvPr/>
          </p:nvSpPr>
          <p:spPr bwMode="auto">
            <a:xfrm>
              <a:off x="3332"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30" name="Freeform 134"/>
            <p:cNvSpPr>
              <a:spLocks/>
            </p:cNvSpPr>
            <p:nvPr/>
          </p:nvSpPr>
          <p:spPr bwMode="auto">
            <a:xfrm>
              <a:off x="3262" y="2786"/>
              <a:ext cx="64" cy="99"/>
            </a:xfrm>
            <a:custGeom>
              <a:avLst/>
              <a:gdLst>
                <a:gd name="T0" fmla="*/ 0 w 64"/>
                <a:gd name="T1" fmla="*/ 12 h 99"/>
                <a:gd name="T2" fmla="*/ 0 w 64"/>
                <a:gd name="T3" fmla="*/ 0 h 99"/>
                <a:gd name="T4" fmla="*/ 64 w 64"/>
                <a:gd name="T5" fmla="*/ 0 h 99"/>
                <a:gd name="T6" fmla="*/ 64 w 64"/>
                <a:gd name="T7" fmla="*/ 12 h 99"/>
                <a:gd name="T8" fmla="*/ 52 w 64"/>
                <a:gd name="T9" fmla="*/ 23 h 99"/>
                <a:gd name="T10" fmla="*/ 44 w 64"/>
                <a:gd name="T11" fmla="*/ 38 h 99"/>
                <a:gd name="T12" fmla="*/ 38 w 64"/>
                <a:gd name="T13" fmla="*/ 55 h 99"/>
                <a:gd name="T14" fmla="*/ 32 w 64"/>
                <a:gd name="T15" fmla="*/ 73 h 99"/>
                <a:gd name="T16" fmla="*/ 29 w 64"/>
                <a:gd name="T17" fmla="*/ 85 h 99"/>
                <a:gd name="T18" fmla="*/ 26 w 64"/>
                <a:gd name="T19" fmla="*/ 99 h 99"/>
                <a:gd name="T20" fmla="*/ 15 w 64"/>
                <a:gd name="T21" fmla="*/ 99 h 99"/>
                <a:gd name="T22" fmla="*/ 15 w 64"/>
                <a:gd name="T23" fmla="*/ 88 h 99"/>
                <a:gd name="T24" fmla="*/ 17 w 64"/>
                <a:gd name="T25" fmla="*/ 70 h 99"/>
                <a:gd name="T26" fmla="*/ 23 w 64"/>
                <a:gd name="T27" fmla="*/ 55 h 99"/>
                <a:gd name="T28" fmla="*/ 32 w 64"/>
                <a:gd name="T29" fmla="*/ 38 h 99"/>
                <a:gd name="T30" fmla="*/ 41 w 64"/>
                <a:gd name="T31" fmla="*/ 26 h 99"/>
                <a:gd name="T32" fmla="*/ 49 w 64"/>
                <a:gd name="T33" fmla="*/ 12 h 99"/>
                <a:gd name="T34" fmla="*/ 0 w 64"/>
                <a:gd name="T35" fmla="*/ 12 h 9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99"/>
                <a:gd name="T56" fmla="*/ 64 w 64"/>
                <a:gd name="T57" fmla="*/ 99 h 9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99">
                  <a:moveTo>
                    <a:pt x="0" y="12"/>
                  </a:moveTo>
                  <a:lnTo>
                    <a:pt x="0" y="0"/>
                  </a:lnTo>
                  <a:lnTo>
                    <a:pt x="64" y="0"/>
                  </a:lnTo>
                  <a:lnTo>
                    <a:pt x="64" y="12"/>
                  </a:lnTo>
                  <a:lnTo>
                    <a:pt x="52" y="23"/>
                  </a:lnTo>
                  <a:lnTo>
                    <a:pt x="44" y="38"/>
                  </a:lnTo>
                  <a:lnTo>
                    <a:pt x="38" y="55"/>
                  </a:lnTo>
                  <a:lnTo>
                    <a:pt x="32" y="73"/>
                  </a:lnTo>
                  <a:lnTo>
                    <a:pt x="29" y="85"/>
                  </a:lnTo>
                  <a:lnTo>
                    <a:pt x="26" y="99"/>
                  </a:lnTo>
                  <a:lnTo>
                    <a:pt x="15" y="99"/>
                  </a:lnTo>
                  <a:lnTo>
                    <a:pt x="15" y="88"/>
                  </a:lnTo>
                  <a:lnTo>
                    <a:pt x="17" y="70"/>
                  </a:lnTo>
                  <a:lnTo>
                    <a:pt x="23" y="55"/>
                  </a:lnTo>
                  <a:lnTo>
                    <a:pt x="32" y="38"/>
                  </a:lnTo>
                  <a:lnTo>
                    <a:pt x="41" y="26"/>
                  </a:lnTo>
                  <a:lnTo>
                    <a:pt x="49" y="12"/>
                  </a:lnTo>
                  <a:lnTo>
                    <a:pt x="0" y="12"/>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31" name="Freeform 135"/>
            <p:cNvSpPr>
              <a:spLocks noEditPoints="1"/>
            </p:cNvSpPr>
            <p:nvPr/>
          </p:nvSpPr>
          <p:spPr bwMode="auto">
            <a:xfrm>
              <a:off x="3338" y="2783"/>
              <a:ext cx="64" cy="102"/>
            </a:xfrm>
            <a:custGeom>
              <a:avLst/>
              <a:gdLst>
                <a:gd name="T0" fmla="*/ 0 w 64"/>
                <a:gd name="T1" fmla="*/ 53 h 102"/>
                <a:gd name="T2" fmla="*/ 0 w 64"/>
                <a:gd name="T3" fmla="*/ 35 h 102"/>
                <a:gd name="T4" fmla="*/ 3 w 64"/>
                <a:gd name="T5" fmla="*/ 24 h 102"/>
                <a:gd name="T6" fmla="*/ 5 w 64"/>
                <a:gd name="T7" fmla="*/ 15 h 102"/>
                <a:gd name="T8" fmla="*/ 14 w 64"/>
                <a:gd name="T9" fmla="*/ 6 h 102"/>
                <a:gd name="T10" fmla="*/ 20 w 64"/>
                <a:gd name="T11" fmla="*/ 3 h 102"/>
                <a:gd name="T12" fmla="*/ 32 w 64"/>
                <a:gd name="T13" fmla="*/ 0 h 102"/>
                <a:gd name="T14" fmla="*/ 37 w 64"/>
                <a:gd name="T15" fmla="*/ 3 h 102"/>
                <a:gd name="T16" fmla="*/ 46 w 64"/>
                <a:gd name="T17" fmla="*/ 6 h 102"/>
                <a:gd name="T18" fmla="*/ 52 w 64"/>
                <a:gd name="T19" fmla="*/ 9 h 102"/>
                <a:gd name="T20" fmla="*/ 55 w 64"/>
                <a:gd name="T21" fmla="*/ 15 h 102"/>
                <a:gd name="T22" fmla="*/ 58 w 64"/>
                <a:gd name="T23" fmla="*/ 21 h 102"/>
                <a:gd name="T24" fmla="*/ 61 w 64"/>
                <a:gd name="T25" fmla="*/ 29 h 102"/>
                <a:gd name="T26" fmla="*/ 64 w 64"/>
                <a:gd name="T27" fmla="*/ 38 h 102"/>
                <a:gd name="T28" fmla="*/ 64 w 64"/>
                <a:gd name="T29" fmla="*/ 53 h 102"/>
                <a:gd name="T30" fmla="*/ 64 w 64"/>
                <a:gd name="T31" fmla="*/ 67 h 102"/>
                <a:gd name="T32" fmla="*/ 61 w 64"/>
                <a:gd name="T33" fmla="*/ 82 h 102"/>
                <a:gd name="T34" fmla="*/ 55 w 64"/>
                <a:gd name="T35" fmla="*/ 91 h 102"/>
                <a:gd name="T36" fmla="*/ 49 w 64"/>
                <a:gd name="T37" fmla="*/ 99 h 102"/>
                <a:gd name="T38" fmla="*/ 40 w 64"/>
                <a:gd name="T39" fmla="*/ 102 h 102"/>
                <a:gd name="T40" fmla="*/ 32 w 64"/>
                <a:gd name="T41" fmla="*/ 102 h 102"/>
                <a:gd name="T42" fmla="*/ 23 w 64"/>
                <a:gd name="T43" fmla="*/ 102 h 102"/>
                <a:gd name="T44" fmla="*/ 14 w 64"/>
                <a:gd name="T45" fmla="*/ 99 h 102"/>
                <a:gd name="T46" fmla="*/ 8 w 64"/>
                <a:gd name="T47" fmla="*/ 93 h 102"/>
                <a:gd name="T48" fmla="*/ 3 w 64"/>
                <a:gd name="T49" fmla="*/ 85 h 102"/>
                <a:gd name="T50" fmla="*/ 0 w 64"/>
                <a:gd name="T51" fmla="*/ 70 h 102"/>
                <a:gd name="T52" fmla="*/ 0 w 64"/>
                <a:gd name="T53" fmla="*/ 53 h 102"/>
                <a:gd name="T54" fmla="*/ 11 w 64"/>
                <a:gd name="T55" fmla="*/ 53 h 102"/>
                <a:gd name="T56" fmla="*/ 11 w 64"/>
                <a:gd name="T57" fmla="*/ 67 h 102"/>
                <a:gd name="T58" fmla="*/ 14 w 64"/>
                <a:gd name="T59" fmla="*/ 79 h 102"/>
                <a:gd name="T60" fmla="*/ 17 w 64"/>
                <a:gd name="T61" fmla="*/ 85 h 102"/>
                <a:gd name="T62" fmla="*/ 23 w 64"/>
                <a:gd name="T63" fmla="*/ 91 h 102"/>
                <a:gd name="T64" fmla="*/ 32 w 64"/>
                <a:gd name="T65" fmla="*/ 91 h 102"/>
                <a:gd name="T66" fmla="*/ 37 w 64"/>
                <a:gd name="T67" fmla="*/ 91 h 102"/>
                <a:gd name="T68" fmla="*/ 46 w 64"/>
                <a:gd name="T69" fmla="*/ 85 h 102"/>
                <a:gd name="T70" fmla="*/ 49 w 64"/>
                <a:gd name="T71" fmla="*/ 79 h 102"/>
                <a:gd name="T72" fmla="*/ 49 w 64"/>
                <a:gd name="T73" fmla="*/ 67 h 102"/>
                <a:gd name="T74" fmla="*/ 52 w 64"/>
                <a:gd name="T75" fmla="*/ 53 h 102"/>
                <a:gd name="T76" fmla="*/ 49 w 64"/>
                <a:gd name="T77" fmla="*/ 38 h 102"/>
                <a:gd name="T78" fmla="*/ 49 w 64"/>
                <a:gd name="T79" fmla="*/ 29 h 102"/>
                <a:gd name="T80" fmla="*/ 46 w 64"/>
                <a:gd name="T81" fmla="*/ 21 h 102"/>
                <a:gd name="T82" fmla="*/ 40 w 64"/>
                <a:gd name="T83" fmla="*/ 15 h 102"/>
                <a:gd name="T84" fmla="*/ 32 w 64"/>
                <a:gd name="T85" fmla="*/ 12 h 102"/>
                <a:gd name="T86" fmla="*/ 23 w 64"/>
                <a:gd name="T87" fmla="*/ 15 h 102"/>
                <a:gd name="T88" fmla="*/ 17 w 64"/>
                <a:gd name="T89" fmla="*/ 21 h 102"/>
                <a:gd name="T90" fmla="*/ 14 w 64"/>
                <a:gd name="T91" fmla="*/ 26 h 102"/>
                <a:gd name="T92" fmla="*/ 11 w 64"/>
                <a:gd name="T93" fmla="*/ 38 h 102"/>
                <a:gd name="T94" fmla="*/ 11 w 64"/>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3"/>
                  </a:moveTo>
                  <a:lnTo>
                    <a:pt x="0" y="35"/>
                  </a:lnTo>
                  <a:lnTo>
                    <a:pt x="3" y="24"/>
                  </a:lnTo>
                  <a:lnTo>
                    <a:pt x="5" y="15"/>
                  </a:lnTo>
                  <a:lnTo>
                    <a:pt x="14" y="6"/>
                  </a:lnTo>
                  <a:lnTo>
                    <a:pt x="20" y="3"/>
                  </a:lnTo>
                  <a:lnTo>
                    <a:pt x="32" y="0"/>
                  </a:lnTo>
                  <a:lnTo>
                    <a:pt x="37" y="3"/>
                  </a:lnTo>
                  <a:lnTo>
                    <a:pt x="46" y="6"/>
                  </a:lnTo>
                  <a:lnTo>
                    <a:pt x="52" y="9"/>
                  </a:lnTo>
                  <a:lnTo>
                    <a:pt x="55" y="15"/>
                  </a:lnTo>
                  <a:lnTo>
                    <a:pt x="58" y="21"/>
                  </a:lnTo>
                  <a:lnTo>
                    <a:pt x="61" y="29"/>
                  </a:lnTo>
                  <a:lnTo>
                    <a:pt x="64" y="38"/>
                  </a:lnTo>
                  <a:lnTo>
                    <a:pt x="64" y="53"/>
                  </a:lnTo>
                  <a:lnTo>
                    <a:pt x="64" y="67"/>
                  </a:lnTo>
                  <a:lnTo>
                    <a:pt x="61" y="82"/>
                  </a:lnTo>
                  <a:lnTo>
                    <a:pt x="55" y="91"/>
                  </a:lnTo>
                  <a:lnTo>
                    <a:pt x="49" y="99"/>
                  </a:lnTo>
                  <a:lnTo>
                    <a:pt x="40" y="102"/>
                  </a:lnTo>
                  <a:lnTo>
                    <a:pt x="32" y="102"/>
                  </a:lnTo>
                  <a:lnTo>
                    <a:pt x="23" y="102"/>
                  </a:lnTo>
                  <a:lnTo>
                    <a:pt x="14" y="99"/>
                  </a:lnTo>
                  <a:lnTo>
                    <a:pt x="8" y="93"/>
                  </a:lnTo>
                  <a:lnTo>
                    <a:pt x="3" y="85"/>
                  </a:lnTo>
                  <a:lnTo>
                    <a:pt x="0" y="70"/>
                  </a:lnTo>
                  <a:lnTo>
                    <a:pt x="0" y="53"/>
                  </a:lnTo>
                  <a:close/>
                  <a:moveTo>
                    <a:pt x="11" y="53"/>
                  </a:moveTo>
                  <a:lnTo>
                    <a:pt x="11" y="67"/>
                  </a:lnTo>
                  <a:lnTo>
                    <a:pt x="14" y="79"/>
                  </a:lnTo>
                  <a:lnTo>
                    <a:pt x="17" y="85"/>
                  </a:lnTo>
                  <a:lnTo>
                    <a:pt x="23" y="91"/>
                  </a:lnTo>
                  <a:lnTo>
                    <a:pt x="32" y="91"/>
                  </a:lnTo>
                  <a:lnTo>
                    <a:pt x="37" y="91"/>
                  </a:lnTo>
                  <a:lnTo>
                    <a:pt x="46" y="85"/>
                  </a:lnTo>
                  <a:lnTo>
                    <a:pt x="49" y="79"/>
                  </a:lnTo>
                  <a:lnTo>
                    <a:pt x="49" y="67"/>
                  </a:lnTo>
                  <a:lnTo>
                    <a:pt x="52" y="53"/>
                  </a:lnTo>
                  <a:lnTo>
                    <a:pt x="49" y="38"/>
                  </a:lnTo>
                  <a:lnTo>
                    <a:pt x="49" y="29"/>
                  </a:lnTo>
                  <a:lnTo>
                    <a:pt x="46" y="21"/>
                  </a:lnTo>
                  <a:lnTo>
                    <a:pt x="40" y="15"/>
                  </a:lnTo>
                  <a:lnTo>
                    <a:pt x="32" y="12"/>
                  </a:lnTo>
                  <a:lnTo>
                    <a:pt x="23" y="15"/>
                  </a:lnTo>
                  <a:lnTo>
                    <a:pt x="17" y="21"/>
                  </a:lnTo>
                  <a:lnTo>
                    <a:pt x="14" y="26"/>
                  </a:lnTo>
                  <a:lnTo>
                    <a:pt x="11" y="38"/>
                  </a:lnTo>
                  <a:lnTo>
                    <a:pt x="11"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32" name="Line 136"/>
            <p:cNvSpPr>
              <a:spLocks noChangeShapeType="1"/>
            </p:cNvSpPr>
            <p:nvPr/>
          </p:nvSpPr>
          <p:spPr bwMode="auto">
            <a:xfrm flipV="1">
              <a:off x="3332"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33" name="Line 137"/>
            <p:cNvSpPr>
              <a:spLocks noChangeShapeType="1"/>
            </p:cNvSpPr>
            <p:nvPr/>
          </p:nvSpPr>
          <p:spPr bwMode="auto">
            <a:xfrm>
              <a:off x="3332"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34" name="Line 138"/>
            <p:cNvSpPr>
              <a:spLocks noChangeShapeType="1"/>
            </p:cNvSpPr>
            <p:nvPr/>
          </p:nvSpPr>
          <p:spPr bwMode="auto">
            <a:xfrm flipV="1">
              <a:off x="3699"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35" name="Line 139"/>
            <p:cNvSpPr>
              <a:spLocks noChangeShapeType="1"/>
            </p:cNvSpPr>
            <p:nvPr/>
          </p:nvSpPr>
          <p:spPr bwMode="auto">
            <a:xfrm>
              <a:off x="3699"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36" name="Freeform 140"/>
            <p:cNvSpPr>
              <a:spLocks noEditPoints="1"/>
            </p:cNvSpPr>
            <p:nvPr/>
          </p:nvSpPr>
          <p:spPr bwMode="auto">
            <a:xfrm>
              <a:off x="3626" y="2783"/>
              <a:ext cx="64" cy="102"/>
            </a:xfrm>
            <a:custGeom>
              <a:avLst/>
              <a:gdLst>
                <a:gd name="T0" fmla="*/ 11 w 64"/>
                <a:gd name="T1" fmla="*/ 44 h 102"/>
                <a:gd name="T2" fmla="*/ 3 w 64"/>
                <a:gd name="T3" fmla="*/ 32 h 102"/>
                <a:gd name="T4" fmla="*/ 6 w 64"/>
                <a:gd name="T5" fmla="*/ 18 h 102"/>
                <a:gd name="T6" fmla="*/ 17 w 64"/>
                <a:gd name="T7" fmla="*/ 6 h 102"/>
                <a:gd name="T8" fmla="*/ 32 w 64"/>
                <a:gd name="T9" fmla="*/ 0 h 102"/>
                <a:gd name="T10" fmla="*/ 46 w 64"/>
                <a:gd name="T11" fmla="*/ 6 h 102"/>
                <a:gd name="T12" fmla="*/ 58 w 64"/>
                <a:gd name="T13" fmla="*/ 18 h 102"/>
                <a:gd name="T14" fmla="*/ 61 w 64"/>
                <a:gd name="T15" fmla="*/ 32 h 102"/>
                <a:gd name="T16" fmla="*/ 52 w 64"/>
                <a:gd name="T17" fmla="*/ 44 h 102"/>
                <a:gd name="T18" fmla="*/ 55 w 64"/>
                <a:gd name="T19" fmla="*/ 50 h 102"/>
                <a:gd name="T20" fmla="*/ 64 w 64"/>
                <a:gd name="T21" fmla="*/ 64 h 102"/>
                <a:gd name="T22" fmla="*/ 64 w 64"/>
                <a:gd name="T23" fmla="*/ 82 h 102"/>
                <a:gd name="T24" fmla="*/ 55 w 64"/>
                <a:gd name="T25" fmla="*/ 93 h 102"/>
                <a:gd name="T26" fmla="*/ 41 w 64"/>
                <a:gd name="T27" fmla="*/ 102 h 102"/>
                <a:gd name="T28" fmla="*/ 23 w 64"/>
                <a:gd name="T29" fmla="*/ 102 h 102"/>
                <a:gd name="T30" fmla="*/ 9 w 64"/>
                <a:gd name="T31" fmla="*/ 93 h 102"/>
                <a:gd name="T32" fmla="*/ 0 w 64"/>
                <a:gd name="T33" fmla="*/ 82 h 102"/>
                <a:gd name="T34" fmla="*/ 3 w 64"/>
                <a:gd name="T35" fmla="*/ 64 h 102"/>
                <a:gd name="T36" fmla="*/ 11 w 64"/>
                <a:gd name="T37" fmla="*/ 50 h 102"/>
                <a:gd name="T38" fmla="*/ 17 w 64"/>
                <a:gd name="T39" fmla="*/ 26 h 102"/>
                <a:gd name="T40" fmla="*/ 20 w 64"/>
                <a:gd name="T41" fmla="*/ 38 h 102"/>
                <a:gd name="T42" fmla="*/ 32 w 64"/>
                <a:gd name="T43" fmla="*/ 41 h 102"/>
                <a:gd name="T44" fmla="*/ 43 w 64"/>
                <a:gd name="T45" fmla="*/ 38 h 102"/>
                <a:gd name="T46" fmla="*/ 49 w 64"/>
                <a:gd name="T47" fmla="*/ 26 h 102"/>
                <a:gd name="T48" fmla="*/ 43 w 64"/>
                <a:gd name="T49" fmla="*/ 18 h 102"/>
                <a:gd name="T50" fmla="*/ 32 w 64"/>
                <a:gd name="T51" fmla="*/ 12 h 102"/>
                <a:gd name="T52" fmla="*/ 20 w 64"/>
                <a:gd name="T53" fmla="*/ 18 h 102"/>
                <a:gd name="T54" fmla="*/ 17 w 64"/>
                <a:gd name="T55" fmla="*/ 26 h 102"/>
                <a:gd name="T56" fmla="*/ 14 w 64"/>
                <a:gd name="T57" fmla="*/ 76 h 102"/>
                <a:gd name="T58" fmla="*/ 17 w 64"/>
                <a:gd name="T59" fmla="*/ 88 h 102"/>
                <a:gd name="T60" fmla="*/ 26 w 64"/>
                <a:gd name="T61" fmla="*/ 91 h 102"/>
                <a:gd name="T62" fmla="*/ 41 w 64"/>
                <a:gd name="T63" fmla="*/ 91 h 102"/>
                <a:gd name="T64" fmla="*/ 49 w 64"/>
                <a:gd name="T65" fmla="*/ 79 h 102"/>
                <a:gd name="T66" fmla="*/ 49 w 64"/>
                <a:gd name="T67" fmla="*/ 64 h 102"/>
                <a:gd name="T68" fmla="*/ 41 w 64"/>
                <a:gd name="T69" fmla="*/ 53 h 102"/>
                <a:gd name="T70" fmla="*/ 23 w 64"/>
                <a:gd name="T71" fmla="*/ 53 h 102"/>
                <a:gd name="T72" fmla="*/ 14 w 64"/>
                <a:gd name="T73" fmla="*/ 64 h 10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
                <a:gd name="T112" fmla="*/ 0 h 102"/>
                <a:gd name="T113" fmla="*/ 64 w 64"/>
                <a:gd name="T114" fmla="*/ 102 h 10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 h="102">
                  <a:moveTo>
                    <a:pt x="17" y="47"/>
                  </a:moveTo>
                  <a:lnTo>
                    <a:pt x="11" y="44"/>
                  </a:lnTo>
                  <a:lnTo>
                    <a:pt x="6" y="38"/>
                  </a:lnTo>
                  <a:lnTo>
                    <a:pt x="3" y="32"/>
                  </a:lnTo>
                  <a:lnTo>
                    <a:pt x="3" y="26"/>
                  </a:lnTo>
                  <a:lnTo>
                    <a:pt x="6" y="18"/>
                  </a:lnTo>
                  <a:lnTo>
                    <a:pt x="11" y="9"/>
                  </a:lnTo>
                  <a:lnTo>
                    <a:pt x="17" y="6"/>
                  </a:lnTo>
                  <a:lnTo>
                    <a:pt x="23" y="3"/>
                  </a:lnTo>
                  <a:lnTo>
                    <a:pt x="32" y="0"/>
                  </a:lnTo>
                  <a:lnTo>
                    <a:pt x="41" y="3"/>
                  </a:lnTo>
                  <a:lnTo>
                    <a:pt x="46" y="6"/>
                  </a:lnTo>
                  <a:lnTo>
                    <a:pt x="52" y="9"/>
                  </a:lnTo>
                  <a:lnTo>
                    <a:pt x="58" y="18"/>
                  </a:lnTo>
                  <a:lnTo>
                    <a:pt x="61" y="26"/>
                  </a:lnTo>
                  <a:lnTo>
                    <a:pt x="61" y="32"/>
                  </a:lnTo>
                  <a:lnTo>
                    <a:pt x="58" y="38"/>
                  </a:lnTo>
                  <a:lnTo>
                    <a:pt x="52" y="44"/>
                  </a:lnTo>
                  <a:lnTo>
                    <a:pt x="46" y="47"/>
                  </a:lnTo>
                  <a:lnTo>
                    <a:pt x="55" y="50"/>
                  </a:lnTo>
                  <a:lnTo>
                    <a:pt x="61" y="56"/>
                  </a:lnTo>
                  <a:lnTo>
                    <a:pt x="64" y="64"/>
                  </a:lnTo>
                  <a:lnTo>
                    <a:pt x="64" y="73"/>
                  </a:lnTo>
                  <a:lnTo>
                    <a:pt x="64" y="82"/>
                  </a:lnTo>
                  <a:lnTo>
                    <a:pt x="61" y="88"/>
                  </a:lnTo>
                  <a:lnTo>
                    <a:pt x="55" y="93"/>
                  </a:lnTo>
                  <a:lnTo>
                    <a:pt x="49" y="99"/>
                  </a:lnTo>
                  <a:lnTo>
                    <a:pt x="41" y="102"/>
                  </a:lnTo>
                  <a:lnTo>
                    <a:pt x="32" y="102"/>
                  </a:lnTo>
                  <a:lnTo>
                    <a:pt x="23" y="102"/>
                  </a:lnTo>
                  <a:lnTo>
                    <a:pt x="14" y="99"/>
                  </a:lnTo>
                  <a:lnTo>
                    <a:pt x="9" y="93"/>
                  </a:lnTo>
                  <a:lnTo>
                    <a:pt x="3" y="88"/>
                  </a:lnTo>
                  <a:lnTo>
                    <a:pt x="0" y="82"/>
                  </a:lnTo>
                  <a:lnTo>
                    <a:pt x="0" y="73"/>
                  </a:lnTo>
                  <a:lnTo>
                    <a:pt x="3" y="64"/>
                  </a:lnTo>
                  <a:lnTo>
                    <a:pt x="6" y="56"/>
                  </a:lnTo>
                  <a:lnTo>
                    <a:pt x="11" y="50"/>
                  </a:lnTo>
                  <a:lnTo>
                    <a:pt x="17" y="47"/>
                  </a:lnTo>
                  <a:close/>
                  <a:moveTo>
                    <a:pt x="17" y="26"/>
                  </a:moveTo>
                  <a:lnTo>
                    <a:pt x="17" y="32"/>
                  </a:lnTo>
                  <a:lnTo>
                    <a:pt x="20" y="38"/>
                  </a:lnTo>
                  <a:lnTo>
                    <a:pt x="26" y="41"/>
                  </a:lnTo>
                  <a:lnTo>
                    <a:pt x="32" y="41"/>
                  </a:lnTo>
                  <a:lnTo>
                    <a:pt x="38" y="41"/>
                  </a:lnTo>
                  <a:lnTo>
                    <a:pt x="43" y="38"/>
                  </a:lnTo>
                  <a:lnTo>
                    <a:pt x="46" y="32"/>
                  </a:lnTo>
                  <a:lnTo>
                    <a:pt x="49" y="26"/>
                  </a:lnTo>
                  <a:lnTo>
                    <a:pt x="46" y="21"/>
                  </a:lnTo>
                  <a:lnTo>
                    <a:pt x="43" y="18"/>
                  </a:lnTo>
                  <a:lnTo>
                    <a:pt x="38" y="15"/>
                  </a:lnTo>
                  <a:lnTo>
                    <a:pt x="32" y="12"/>
                  </a:lnTo>
                  <a:lnTo>
                    <a:pt x="26" y="15"/>
                  </a:lnTo>
                  <a:lnTo>
                    <a:pt x="20" y="18"/>
                  </a:lnTo>
                  <a:lnTo>
                    <a:pt x="17" y="21"/>
                  </a:lnTo>
                  <a:lnTo>
                    <a:pt x="17" y="26"/>
                  </a:lnTo>
                  <a:close/>
                  <a:moveTo>
                    <a:pt x="14" y="73"/>
                  </a:moveTo>
                  <a:lnTo>
                    <a:pt x="14" y="76"/>
                  </a:lnTo>
                  <a:lnTo>
                    <a:pt x="14" y="82"/>
                  </a:lnTo>
                  <a:lnTo>
                    <a:pt x="17" y="88"/>
                  </a:lnTo>
                  <a:lnTo>
                    <a:pt x="23" y="91"/>
                  </a:lnTo>
                  <a:lnTo>
                    <a:pt x="26" y="91"/>
                  </a:lnTo>
                  <a:lnTo>
                    <a:pt x="32" y="91"/>
                  </a:lnTo>
                  <a:lnTo>
                    <a:pt x="41" y="91"/>
                  </a:lnTo>
                  <a:lnTo>
                    <a:pt x="46" y="88"/>
                  </a:lnTo>
                  <a:lnTo>
                    <a:pt x="49" y="79"/>
                  </a:lnTo>
                  <a:lnTo>
                    <a:pt x="52" y="73"/>
                  </a:lnTo>
                  <a:lnTo>
                    <a:pt x="49" y="64"/>
                  </a:lnTo>
                  <a:lnTo>
                    <a:pt x="46" y="58"/>
                  </a:lnTo>
                  <a:lnTo>
                    <a:pt x="41" y="53"/>
                  </a:lnTo>
                  <a:lnTo>
                    <a:pt x="32" y="53"/>
                  </a:lnTo>
                  <a:lnTo>
                    <a:pt x="23" y="53"/>
                  </a:lnTo>
                  <a:lnTo>
                    <a:pt x="17" y="58"/>
                  </a:lnTo>
                  <a:lnTo>
                    <a:pt x="14" y="64"/>
                  </a:lnTo>
                  <a:lnTo>
                    <a:pt x="14" y="7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37" name="Freeform 141"/>
            <p:cNvSpPr>
              <a:spLocks noEditPoints="1"/>
            </p:cNvSpPr>
            <p:nvPr/>
          </p:nvSpPr>
          <p:spPr bwMode="auto">
            <a:xfrm>
              <a:off x="3704" y="2783"/>
              <a:ext cx="64" cy="102"/>
            </a:xfrm>
            <a:custGeom>
              <a:avLst/>
              <a:gdLst>
                <a:gd name="T0" fmla="*/ 0 w 64"/>
                <a:gd name="T1" fmla="*/ 53 h 102"/>
                <a:gd name="T2" fmla="*/ 0 w 64"/>
                <a:gd name="T3" fmla="*/ 35 h 102"/>
                <a:gd name="T4" fmla="*/ 3 w 64"/>
                <a:gd name="T5" fmla="*/ 24 h 102"/>
                <a:gd name="T6" fmla="*/ 6 w 64"/>
                <a:gd name="T7" fmla="*/ 15 h 102"/>
                <a:gd name="T8" fmla="*/ 15 w 64"/>
                <a:gd name="T9" fmla="*/ 6 h 102"/>
                <a:gd name="T10" fmla="*/ 21 w 64"/>
                <a:gd name="T11" fmla="*/ 3 h 102"/>
                <a:gd name="T12" fmla="*/ 32 w 64"/>
                <a:gd name="T13" fmla="*/ 0 h 102"/>
                <a:gd name="T14" fmla="*/ 38 w 64"/>
                <a:gd name="T15" fmla="*/ 3 h 102"/>
                <a:gd name="T16" fmla="*/ 47 w 64"/>
                <a:gd name="T17" fmla="*/ 6 h 102"/>
                <a:gd name="T18" fmla="*/ 53 w 64"/>
                <a:gd name="T19" fmla="*/ 9 h 102"/>
                <a:gd name="T20" fmla="*/ 56 w 64"/>
                <a:gd name="T21" fmla="*/ 15 h 102"/>
                <a:gd name="T22" fmla="*/ 59 w 64"/>
                <a:gd name="T23" fmla="*/ 21 h 102"/>
                <a:gd name="T24" fmla="*/ 61 w 64"/>
                <a:gd name="T25" fmla="*/ 29 h 102"/>
                <a:gd name="T26" fmla="*/ 64 w 64"/>
                <a:gd name="T27" fmla="*/ 38 h 102"/>
                <a:gd name="T28" fmla="*/ 64 w 64"/>
                <a:gd name="T29" fmla="*/ 53 h 102"/>
                <a:gd name="T30" fmla="*/ 64 w 64"/>
                <a:gd name="T31" fmla="*/ 67 h 102"/>
                <a:gd name="T32" fmla="*/ 61 w 64"/>
                <a:gd name="T33" fmla="*/ 82 h 102"/>
                <a:gd name="T34" fmla="*/ 56 w 64"/>
                <a:gd name="T35" fmla="*/ 91 h 102"/>
                <a:gd name="T36" fmla="*/ 50 w 64"/>
                <a:gd name="T37" fmla="*/ 99 h 102"/>
                <a:gd name="T38" fmla="*/ 41 w 64"/>
                <a:gd name="T39" fmla="*/ 102 h 102"/>
                <a:gd name="T40" fmla="*/ 32 w 64"/>
                <a:gd name="T41" fmla="*/ 102 h 102"/>
                <a:gd name="T42" fmla="*/ 24 w 64"/>
                <a:gd name="T43" fmla="*/ 102 h 102"/>
                <a:gd name="T44" fmla="*/ 15 w 64"/>
                <a:gd name="T45" fmla="*/ 99 h 102"/>
                <a:gd name="T46" fmla="*/ 9 w 64"/>
                <a:gd name="T47" fmla="*/ 93 h 102"/>
                <a:gd name="T48" fmla="*/ 3 w 64"/>
                <a:gd name="T49" fmla="*/ 85 h 102"/>
                <a:gd name="T50" fmla="*/ 0 w 64"/>
                <a:gd name="T51" fmla="*/ 70 h 102"/>
                <a:gd name="T52" fmla="*/ 0 w 64"/>
                <a:gd name="T53" fmla="*/ 53 h 102"/>
                <a:gd name="T54" fmla="*/ 12 w 64"/>
                <a:gd name="T55" fmla="*/ 53 h 102"/>
                <a:gd name="T56" fmla="*/ 12 w 64"/>
                <a:gd name="T57" fmla="*/ 67 h 102"/>
                <a:gd name="T58" fmla="*/ 15 w 64"/>
                <a:gd name="T59" fmla="*/ 79 h 102"/>
                <a:gd name="T60" fmla="*/ 18 w 64"/>
                <a:gd name="T61" fmla="*/ 85 h 102"/>
                <a:gd name="T62" fmla="*/ 24 w 64"/>
                <a:gd name="T63" fmla="*/ 91 h 102"/>
                <a:gd name="T64" fmla="*/ 32 w 64"/>
                <a:gd name="T65" fmla="*/ 91 h 102"/>
                <a:gd name="T66" fmla="*/ 38 w 64"/>
                <a:gd name="T67" fmla="*/ 91 h 102"/>
                <a:gd name="T68" fmla="*/ 47 w 64"/>
                <a:gd name="T69" fmla="*/ 85 h 102"/>
                <a:gd name="T70" fmla="*/ 50 w 64"/>
                <a:gd name="T71" fmla="*/ 79 h 102"/>
                <a:gd name="T72" fmla="*/ 50 w 64"/>
                <a:gd name="T73" fmla="*/ 67 h 102"/>
                <a:gd name="T74" fmla="*/ 53 w 64"/>
                <a:gd name="T75" fmla="*/ 53 h 102"/>
                <a:gd name="T76" fmla="*/ 50 w 64"/>
                <a:gd name="T77" fmla="*/ 38 h 102"/>
                <a:gd name="T78" fmla="*/ 50 w 64"/>
                <a:gd name="T79" fmla="*/ 29 h 102"/>
                <a:gd name="T80" fmla="*/ 47 w 64"/>
                <a:gd name="T81" fmla="*/ 21 h 102"/>
                <a:gd name="T82" fmla="*/ 41 w 64"/>
                <a:gd name="T83" fmla="*/ 15 h 102"/>
                <a:gd name="T84" fmla="*/ 32 w 64"/>
                <a:gd name="T85" fmla="*/ 12 h 102"/>
                <a:gd name="T86" fmla="*/ 24 w 64"/>
                <a:gd name="T87" fmla="*/ 15 h 102"/>
                <a:gd name="T88" fmla="*/ 18 w 64"/>
                <a:gd name="T89" fmla="*/ 21 h 102"/>
                <a:gd name="T90" fmla="*/ 15 w 64"/>
                <a:gd name="T91" fmla="*/ 26 h 102"/>
                <a:gd name="T92" fmla="*/ 12 w 64"/>
                <a:gd name="T93" fmla="*/ 38 h 102"/>
                <a:gd name="T94" fmla="*/ 12 w 64"/>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3"/>
                  </a:moveTo>
                  <a:lnTo>
                    <a:pt x="0" y="35"/>
                  </a:lnTo>
                  <a:lnTo>
                    <a:pt x="3" y="24"/>
                  </a:lnTo>
                  <a:lnTo>
                    <a:pt x="6" y="15"/>
                  </a:lnTo>
                  <a:lnTo>
                    <a:pt x="15" y="6"/>
                  </a:lnTo>
                  <a:lnTo>
                    <a:pt x="21" y="3"/>
                  </a:lnTo>
                  <a:lnTo>
                    <a:pt x="32" y="0"/>
                  </a:lnTo>
                  <a:lnTo>
                    <a:pt x="38" y="3"/>
                  </a:lnTo>
                  <a:lnTo>
                    <a:pt x="47" y="6"/>
                  </a:lnTo>
                  <a:lnTo>
                    <a:pt x="53" y="9"/>
                  </a:lnTo>
                  <a:lnTo>
                    <a:pt x="56" y="15"/>
                  </a:lnTo>
                  <a:lnTo>
                    <a:pt x="59" y="21"/>
                  </a:lnTo>
                  <a:lnTo>
                    <a:pt x="61" y="29"/>
                  </a:lnTo>
                  <a:lnTo>
                    <a:pt x="64" y="38"/>
                  </a:lnTo>
                  <a:lnTo>
                    <a:pt x="64" y="53"/>
                  </a:lnTo>
                  <a:lnTo>
                    <a:pt x="64" y="67"/>
                  </a:lnTo>
                  <a:lnTo>
                    <a:pt x="61" y="82"/>
                  </a:lnTo>
                  <a:lnTo>
                    <a:pt x="56" y="91"/>
                  </a:lnTo>
                  <a:lnTo>
                    <a:pt x="50" y="99"/>
                  </a:lnTo>
                  <a:lnTo>
                    <a:pt x="41" y="102"/>
                  </a:lnTo>
                  <a:lnTo>
                    <a:pt x="32" y="102"/>
                  </a:lnTo>
                  <a:lnTo>
                    <a:pt x="24" y="102"/>
                  </a:lnTo>
                  <a:lnTo>
                    <a:pt x="15" y="99"/>
                  </a:lnTo>
                  <a:lnTo>
                    <a:pt x="9" y="93"/>
                  </a:lnTo>
                  <a:lnTo>
                    <a:pt x="3" y="85"/>
                  </a:lnTo>
                  <a:lnTo>
                    <a:pt x="0" y="70"/>
                  </a:lnTo>
                  <a:lnTo>
                    <a:pt x="0" y="53"/>
                  </a:lnTo>
                  <a:close/>
                  <a:moveTo>
                    <a:pt x="12" y="53"/>
                  </a:moveTo>
                  <a:lnTo>
                    <a:pt x="12" y="67"/>
                  </a:lnTo>
                  <a:lnTo>
                    <a:pt x="15" y="79"/>
                  </a:lnTo>
                  <a:lnTo>
                    <a:pt x="18" y="85"/>
                  </a:lnTo>
                  <a:lnTo>
                    <a:pt x="24" y="91"/>
                  </a:lnTo>
                  <a:lnTo>
                    <a:pt x="32" y="91"/>
                  </a:lnTo>
                  <a:lnTo>
                    <a:pt x="38" y="91"/>
                  </a:lnTo>
                  <a:lnTo>
                    <a:pt x="47" y="85"/>
                  </a:lnTo>
                  <a:lnTo>
                    <a:pt x="50" y="79"/>
                  </a:lnTo>
                  <a:lnTo>
                    <a:pt x="50" y="67"/>
                  </a:lnTo>
                  <a:lnTo>
                    <a:pt x="53" y="53"/>
                  </a:lnTo>
                  <a:lnTo>
                    <a:pt x="50" y="38"/>
                  </a:lnTo>
                  <a:lnTo>
                    <a:pt x="50" y="29"/>
                  </a:lnTo>
                  <a:lnTo>
                    <a:pt x="47" y="21"/>
                  </a:lnTo>
                  <a:lnTo>
                    <a:pt x="41" y="15"/>
                  </a:lnTo>
                  <a:lnTo>
                    <a:pt x="32" y="12"/>
                  </a:lnTo>
                  <a:lnTo>
                    <a:pt x="24" y="15"/>
                  </a:lnTo>
                  <a:lnTo>
                    <a:pt x="18" y="21"/>
                  </a:lnTo>
                  <a:lnTo>
                    <a:pt x="15" y="26"/>
                  </a:lnTo>
                  <a:lnTo>
                    <a:pt x="12" y="38"/>
                  </a:lnTo>
                  <a:lnTo>
                    <a:pt x="12"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38" name="Line 142"/>
            <p:cNvSpPr>
              <a:spLocks noChangeShapeType="1"/>
            </p:cNvSpPr>
            <p:nvPr/>
          </p:nvSpPr>
          <p:spPr bwMode="auto">
            <a:xfrm flipV="1">
              <a:off x="3699"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39" name="Line 143"/>
            <p:cNvSpPr>
              <a:spLocks noChangeShapeType="1"/>
            </p:cNvSpPr>
            <p:nvPr/>
          </p:nvSpPr>
          <p:spPr bwMode="auto">
            <a:xfrm>
              <a:off x="3699"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40" name="Line 144"/>
            <p:cNvSpPr>
              <a:spLocks noChangeShapeType="1"/>
            </p:cNvSpPr>
            <p:nvPr/>
          </p:nvSpPr>
          <p:spPr bwMode="auto">
            <a:xfrm flipV="1">
              <a:off x="4062"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41" name="Line 145"/>
            <p:cNvSpPr>
              <a:spLocks noChangeShapeType="1"/>
            </p:cNvSpPr>
            <p:nvPr/>
          </p:nvSpPr>
          <p:spPr bwMode="auto">
            <a:xfrm>
              <a:off x="4062"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42" name="Freeform 146"/>
            <p:cNvSpPr>
              <a:spLocks noEditPoints="1"/>
            </p:cNvSpPr>
            <p:nvPr/>
          </p:nvSpPr>
          <p:spPr bwMode="auto">
            <a:xfrm>
              <a:off x="3992" y="2783"/>
              <a:ext cx="65" cy="102"/>
            </a:xfrm>
            <a:custGeom>
              <a:avLst/>
              <a:gdLst>
                <a:gd name="T0" fmla="*/ 15 w 65"/>
                <a:gd name="T1" fmla="*/ 76 h 102"/>
                <a:gd name="T2" fmla="*/ 21 w 65"/>
                <a:gd name="T3" fmla="*/ 88 h 102"/>
                <a:gd name="T4" fmla="*/ 30 w 65"/>
                <a:gd name="T5" fmla="*/ 91 h 102"/>
                <a:gd name="T6" fmla="*/ 41 w 65"/>
                <a:gd name="T7" fmla="*/ 91 h 102"/>
                <a:gd name="T8" fmla="*/ 47 w 65"/>
                <a:gd name="T9" fmla="*/ 85 h 102"/>
                <a:gd name="T10" fmla="*/ 50 w 65"/>
                <a:gd name="T11" fmla="*/ 73 h 102"/>
                <a:gd name="T12" fmla="*/ 53 w 65"/>
                <a:gd name="T13" fmla="*/ 58 h 102"/>
                <a:gd name="T14" fmla="*/ 53 w 65"/>
                <a:gd name="T15" fmla="*/ 56 h 102"/>
                <a:gd name="T16" fmla="*/ 44 w 65"/>
                <a:gd name="T17" fmla="*/ 64 h 102"/>
                <a:gd name="T18" fmla="*/ 30 w 65"/>
                <a:gd name="T19" fmla="*/ 67 h 102"/>
                <a:gd name="T20" fmla="*/ 15 w 65"/>
                <a:gd name="T21" fmla="*/ 64 h 102"/>
                <a:gd name="T22" fmla="*/ 3 w 65"/>
                <a:gd name="T23" fmla="*/ 53 h 102"/>
                <a:gd name="T24" fmla="*/ 0 w 65"/>
                <a:gd name="T25" fmla="*/ 35 h 102"/>
                <a:gd name="T26" fmla="*/ 3 w 65"/>
                <a:gd name="T27" fmla="*/ 18 h 102"/>
                <a:gd name="T28" fmla="*/ 15 w 65"/>
                <a:gd name="T29" fmla="*/ 6 h 102"/>
                <a:gd name="T30" fmla="*/ 33 w 65"/>
                <a:gd name="T31" fmla="*/ 0 h 102"/>
                <a:gd name="T32" fmla="*/ 50 w 65"/>
                <a:gd name="T33" fmla="*/ 6 h 102"/>
                <a:gd name="T34" fmla="*/ 62 w 65"/>
                <a:gd name="T35" fmla="*/ 21 h 102"/>
                <a:gd name="T36" fmla="*/ 65 w 65"/>
                <a:gd name="T37" fmla="*/ 38 h 102"/>
                <a:gd name="T38" fmla="*/ 65 w 65"/>
                <a:gd name="T39" fmla="*/ 61 h 102"/>
                <a:gd name="T40" fmla="*/ 62 w 65"/>
                <a:gd name="T41" fmla="*/ 82 h 102"/>
                <a:gd name="T42" fmla="*/ 50 w 65"/>
                <a:gd name="T43" fmla="*/ 96 h 102"/>
                <a:gd name="T44" fmla="*/ 30 w 65"/>
                <a:gd name="T45" fmla="*/ 102 h 102"/>
                <a:gd name="T46" fmla="*/ 9 w 65"/>
                <a:gd name="T47" fmla="*/ 96 h 102"/>
                <a:gd name="T48" fmla="*/ 0 w 65"/>
                <a:gd name="T49" fmla="*/ 76 h 102"/>
                <a:gd name="T50" fmla="*/ 50 w 65"/>
                <a:gd name="T51" fmla="*/ 26 h 102"/>
                <a:gd name="T52" fmla="*/ 41 w 65"/>
                <a:gd name="T53" fmla="*/ 15 h 102"/>
                <a:gd name="T54" fmla="*/ 27 w 65"/>
                <a:gd name="T55" fmla="*/ 15 h 102"/>
                <a:gd name="T56" fmla="*/ 15 w 65"/>
                <a:gd name="T57" fmla="*/ 26 h 102"/>
                <a:gd name="T58" fmla="*/ 15 w 65"/>
                <a:gd name="T59" fmla="*/ 44 h 102"/>
                <a:gd name="T60" fmla="*/ 24 w 65"/>
                <a:gd name="T61" fmla="*/ 56 h 102"/>
                <a:gd name="T62" fmla="*/ 41 w 65"/>
                <a:gd name="T63" fmla="*/ 56 h 102"/>
                <a:gd name="T64" fmla="*/ 50 w 65"/>
                <a:gd name="T65" fmla="*/ 44 h 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5"/>
                <a:gd name="T100" fmla="*/ 0 h 102"/>
                <a:gd name="T101" fmla="*/ 65 w 65"/>
                <a:gd name="T102" fmla="*/ 102 h 1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5" h="102">
                  <a:moveTo>
                    <a:pt x="0" y="76"/>
                  </a:moveTo>
                  <a:lnTo>
                    <a:pt x="15" y="76"/>
                  </a:lnTo>
                  <a:lnTo>
                    <a:pt x="18" y="82"/>
                  </a:lnTo>
                  <a:lnTo>
                    <a:pt x="21" y="88"/>
                  </a:lnTo>
                  <a:lnTo>
                    <a:pt x="24" y="91"/>
                  </a:lnTo>
                  <a:lnTo>
                    <a:pt x="30" y="91"/>
                  </a:lnTo>
                  <a:lnTo>
                    <a:pt x="35" y="91"/>
                  </a:lnTo>
                  <a:lnTo>
                    <a:pt x="41" y="91"/>
                  </a:lnTo>
                  <a:lnTo>
                    <a:pt x="44" y="88"/>
                  </a:lnTo>
                  <a:lnTo>
                    <a:pt x="47" y="85"/>
                  </a:lnTo>
                  <a:lnTo>
                    <a:pt x="50" y="79"/>
                  </a:lnTo>
                  <a:lnTo>
                    <a:pt x="50" y="73"/>
                  </a:lnTo>
                  <a:lnTo>
                    <a:pt x="53" y="64"/>
                  </a:lnTo>
                  <a:lnTo>
                    <a:pt x="53" y="58"/>
                  </a:lnTo>
                  <a:lnTo>
                    <a:pt x="53" y="56"/>
                  </a:lnTo>
                  <a:lnTo>
                    <a:pt x="47" y="61"/>
                  </a:lnTo>
                  <a:lnTo>
                    <a:pt x="44" y="64"/>
                  </a:lnTo>
                  <a:lnTo>
                    <a:pt x="35" y="67"/>
                  </a:lnTo>
                  <a:lnTo>
                    <a:pt x="30" y="67"/>
                  </a:lnTo>
                  <a:lnTo>
                    <a:pt x="21" y="67"/>
                  </a:lnTo>
                  <a:lnTo>
                    <a:pt x="15" y="64"/>
                  </a:lnTo>
                  <a:lnTo>
                    <a:pt x="9" y="58"/>
                  </a:lnTo>
                  <a:lnTo>
                    <a:pt x="3" y="53"/>
                  </a:lnTo>
                  <a:lnTo>
                    <a:pt x="0" y="44"/>
                  </a:lnTo>
                  <a:lnTo>
                    <a:pt x="0" y="35"/>
                  </a:lnTo>
                  <a:lnTo>
                    <a:pt x="0" y="26"/>
                  </a:lnTo>
                  <a:lnTo>
                    <a:pt x="3" y="18"/>
                  </a:lnTo>
                  <a:lnTo>
                    <a:pt x="9" y="12"/>
                  </a:lnTo>
                  <a:lnTo>
                    <a:pt x="15" y="6"/>
                  </a:lnTo>
                  <a:lnTo>
                    <a:pt x="24" y="3"/>
                  </a:lnTo>
                  <a:lnTo>
                    <a:pt x="33" y="0"/>
                  </a:lnTo>
                  <a:lnTo>
                    <a:pt x="41" y="3"/>
                  </a:lnTo>
                  <a:lnTo>
                    <a:pt x="50" y="6"/>
                  </a:lnTo>
                  <a:lnTo>
                    <a:pt x="56" y="12"/>
                  </a:lnTo>
                  <a:lnTo>
                    <a:pt x="62" y="21"/>
                  </a:lnTo>
                  <a:lnTo>
                    <a:pt x="65" y="29"/>
                  </a:lnTo>
                  <a:lnTo>
                    <a:pt x="65" y="38"/>
                  </a:lnTo>
                  <a:lnTo>
                    <a:pt x="65" y="50"/>
                  </a:lnTo>
                  <a:lnTo>
                    <a:pt x="65" y="61"/>
                  </a:lnTo>
                  <a:lnTo>
                    <a:pt x="65" y="73"/>
                  </a:lnTo>
                  <a:lnTo>
                    <a:pt x="62" y="82"/>
                  </a:lnTo>
                  <a:lnTo>
                    <a:pt x="56" y="91"/>
                  </a:lnTo>
                  <a:lnTo>
                    <a:pt x="50" y="96"/>
                  </a:lnTo>
                  <a:lnTo>
                    <a:pt x="41" y="102"/>
                  </a:lnTo>
                  <a:lnTo>
                    <a:pt x="30" y="102"/>
                  </a:lnTo>
                  <a:lnTo>
                    <a:pt x="18" y="102"/>
                  </a:lnTo>
                  <a:lnTo>
                    <a:pt x="9" y="96"/>
                  </a:lnTo>
                  <a:lnTo>
                    <a:pt x="3" y="88"/>
                  </a:lnTo>
                  <a:lnTo>
                    <a:pt x="0" y="76"/>
                  </a:lnTo>
                  <a:close/>
                  <a:moveTo>
                    <a:pt x="53" y="35"/>
                  </a:moveTo>
                  <a:lnTo>
                    <a:pt x="50" y="26"/>
                  </a:lnTo>
                  <a:lnTo>
                    <a:pt x="47" y="21"/>
                  </a:lnTo>
                  <a:lnTo>
                    <a:pt x="41" y="15"/>
                  </a:lnTo>
                  <a:lnTo>
                    <a:pt x="33" y="12"/>
                  </a:lnTo>
                  <a:lnTo>
                    <a:pt x="27" y="15"/>
                  </a:lnTo>
                  <a:lnTo>
                    <a:pt x="18" y="21"/>
                  </a:lnTo>
                  <a:lnTo>
                    <a:pt x="15" y="26"/>
                  </a:lnTo>
                  <a:lnTo>
                    <a:pt x="12" y="35"/>
                  </a:lnTo>
                  <a:lnTo>
                    <a:pt x="15" y="44"/>
                  </a:lnTo>
                  <a:lnTo>
                    <a:pt x="18" y="53"/>
                  </a:lnTo>
                  <a:lnTo>
                    <a:pt x="24" y="56"/>
                  </a:lnTo>
                  <a:lnTo>
                    <a:pt x="33" y="56"/>
                  </a:lnTo>
                  <a:lnTo>
                    <a:pt x="41" y="56"/>
                  </a:lnTo>
                  <a:lnTo>
                    <a:pt x="47" y="53"/>
                  </a:lnTo>
                  <a:lnTo>
                    <a:pt x="50" y="44"/>
                  </a:lnTo>
                  <a:lnTo>
                    <a:pt x="53" y="35"/>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43" name="Freeform 147"/>
            <p:cNvSpPr>
              <a:spLocks noEditPoints="1"/>
            </p:cNvSpPr>
            <p:nvPr/>
          </p:nvSpPr>
          <p:spPr bwMode="auto">
            <a:xfrm>
              <a:off x="4068" y="2783"/>
              <a:ext cx="67" cy="102"/>
            </a:xfrm>
            <a:custGeom>
              <a:avLst/>
              <a:gdLst>
                <a:gd name="T0" fmla="*/ 0 w 67"/>
                <a:gd name="T1" fmla="*/ 53 h 102"/>
                <a:gd name="T2" fmla="*/ 3 w 67"/>
                <a:gd name="T3" fmla="*/ 35 h 102"/>
                <a:gd name="T4" fmla="*/ 6 w 67"/>
                <a:gd name="T5" fmla="*/ 24 h 102"/>
                <a:gd name="T6" fmla="*/ 9 w 67"/>
                <a:gd name="T7" fmla="*/ 15 h 102"/>
                <a:gd name="T8" fmla="*/ 15 w 67"/>
                <a:gd name="T9" fmla="*/ 6 h 102"/>
                <a:gd name="T10" fmla="*/ 23 w 67"/>
                <a:gd name="T11" fmla="*/ 3 h 102"/>
                <a:gd name="T12" fmla="*/ 35 w 67"/>
                <a:gd name="T13" fmla="*/ 0 h 102"/>
                <a:gd name="T14" fmla="*/ 41 w 67"/>
                <a:gd name="T15" fmla="*/ 3 h 102"/>
                <a:gd name="T16" fmla="*/ 50 w 67"/>
                <a:gd name="T17" fmla="*/ 6 h 102"/>
                <a:gd name="T18" fmla="*/ 55 w 67"/>
                <a:gd name="T19" fmla="*/ 9 h 102"/>
                <a:gd name="T20" fmla="*/ 58 w 67"/>
                <a:gd name="T21" fmla="*/ 15 h 102"/>
                <a:gd name="T22" fmla="*/ 61 w 67"/>
                <a:gd name="T23" fmla="*/ 21 h 102"/>
                <a:gd name="T24" fmla="*/ 64 w 67"/>
                <a:gd name="T25" fmla="*/ 29 h 102"/>
                <a:gd name="T26" fmla="*/ 67 w 67"/>
                <a:gd name="T27" fmla="*/ 38 h 102"/>
                <a:gd name="T28" fmla="*/ 67 w 67"/>
                <a:gd name="T29" fmla="*/ 53 h 102"/>
                <a:gd name="T30" fmla="*/ 67 w 67"/>
                <a:gd name="T31" fmla="*/ 67 h 102"/>
                <a:gd name="T32" fmla="*/ 64 w 67"/>
                <a:gd name="T33" fmla="*/ 82 h 102"/>
                <a:gd name="T34" fmla="*/ 58 w 67"/>
                <a:gd name="T35" fmla="*/ 91 h 102"/>
                <a:gd name="T36" fmla="*/ 53 w 67"/>
                <a:gd name="T37" fmla="*/ 99 h 102"/>
                <a:gd name="T38" fmla="*/ 44 w 67"/>
                <a:gd name="T39" fmla="*/ 102 h 102"/>
                <a:gd name="T40" fmla="*/ 35 w 67"/>
                <a:gd name="T41" fmla="*/ 102 h 102"/>
                <a:gd name="T42" fmla="*/ 26 w 67"/>
                <a:gd name="T43" fmla="*/ 102 h 102"/>
                <a:gd name="T44" fmla="*/ 18 w 67"/>
                <a:gd name="T45" fmla="*/ 99 h 102"/>
                <a:gd name="T46" fmla="*/ 12 w 67"/>
                <a:gd name="T47" fmla="*/ 93 h 102"/>
                <a:gd name="T48" fmla="*/ 6 w 67"/>
                <a:gd name="T49" fmla="*/ 85 h 102"/>
                <a:gd name="T50" fmla="*/ 3 w 67"/>
                <a:gd name="T51" fmla="*/ 70 h 102"/>
                <a:gd name="T52" fmla="*/ 0 w 67"/>
                <a:gd name="T53" fmla="*/ 53 h 102"/>
                <a:gd name="T54" fmla="*/ 15 w 67"/>
                <a:gd name="T55" fmla="*/ 53 h 102"/>
                <a:gd name="T56" fmla="*/ 15 w 67"/>
                <a:gd name="T57" fmla="*/ 67 h 102"/>
                <a:gd name="T58" fmla="*/ 18 w 67"/>
                <a:gd name="T59" fmla="*/ 79 h 102"/>
                <a:gd name="T60" fmla="*/ 21 w 67"/>
                <a:gd name="T61" fmla="*/ 85 h 102"/>
                <a:gd name="T62" fmla="*/ 26 w 67"/>
                <a:gd name="T63" fmla="*/ 91 h 102"/>
                <a:gd name="T64" fmla="*/ 35 w 67"/>
                <a:gd name="T65" fmla="*/ 91 h 102"/>
                <a:gd name="T66" fmla="*/ 41 w 67"/>
                <a:gd name="T67" fmla="*/ 91 h 102"/>
                <a:gd name="T68" fmla="*/ 47 w 67"/>
                <a:gd name="T69" fmla="*/ 85 h 102"/>
                <a:gd name="T70" fmla="*/ 53 w 67"/>
                <a:gd name="T71" fmla="*/ 79 h 102"/>
                <a:gd name="T72" fmla="*/ 53 w 67"/>
                <a:gd name="T73" fmla="*/ 67 h 102"/>
                <a:gd name="T74" fmla="*/ 53 w 67"/>
                <a:gd name="T75" fmla="*/ 53 h 102"/>
                <a:gd name="T76" fmla="*/ 53 w 67"/>
                <a:gd name="T77" fmla="*/ 38 h 102"/>
                <a:gd name="T78" fmla="*/ 53 w 67"/>
                <a:gd name="T79" fmla="*/ 29 h 102"/>
                <a:gd name="T80" fmla="*/ 50 w 67"/>
                <a:gd name="T81" fmla="*/ 21 h 102"/>
                <a:gd name="T82" fmla="*/ 41 w 67"/>
                <a:gd name="T83" fmla="*/ 15 h 102"/>
                <a:gd name="T84" fmla="*/ 35 w 67"/>
                <a:gd name="T85" fmla="*/ 12 h 102"/>
                <a:gd name="T86" fmla="*/ 26 w 67"/>
                <a:gd name="T87" fmla="*/ 15 h 102"/>
                <a:gd name="T88" fmla="*/ 21 w 67"/>
                <a:gd name="T89" fmla="*/ 21 h 102"/>
                <a:gd name="T90" fmla="*/ 18 w 67"/>
                <a:gd name="T91" fmla="*/ 26 h 102"/>
                <a:gd name="T92" fmla="*/ 15 w 67"/>
                <a:gd name="T93" fmla="*/ 38 h 102"/>
                <a:gd name="T94" fmla="*/ 15 w 67"/>
                <a:gd name="T95" fmla="*/ 53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102"/>
                <a:gd name="T146" fmla="*/ 67 w 67"/>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102">
                  <a:moveTo>
                    <a:pt x="0" y="53"/>
                  </a:moveTo>
                  <a:lnTo>
                    <a:pt x="3" y="35"/>
                  </a:lnTo>
                  <a:lnTo>
                    <a:pt x="6" y="24"/>
                  </a:lnTo>
                  <a:lnTo>
                    <a:pt x="9" y="15"/>
                  </a:lnTo>
                  <a:lnTo>
                    <a:pt x="15" y="6"/>
                  </a:lnTo>
                  <a:lnTo>
                    <a:pt x="23" y="3"/>
                  </a:lnTo>
                  <a:lnTo>
                    <a:pt x="35" y="0"/>
                  </a:lnTo>
                  <a:lnTo>
                    <a:pt x="41" y="3"/>
                  </a:lnTo>
                  <a:lnTo>
                    <a:pt x="50" y="6"/>
                  </a:lnTo>
                  <a:lnTo>
                    <a:pt x="55" y="9"/>
                  </a:lnTo>
                  <a:lnTo>
                    <a:pt x="58" y="15"/>
                  </a:lnTo>
                  <a:lnTo>
                    <a:pt x="61" y="21"/>
                  </a:lnTo>
                  <a:lnTo>
                    <a:pt x="64" y="29"/>
                  </a:lnTo>
                  <a:lnTo>
                    <a:pt x="67" y="38"/>
                  </a:lnTo>
                  <a:lnTo>
                    <a:pt x="67" y="53"/>
                  </a:lnTo>
                  <a:lnTo>
                    <a:pt x="67" y="67"/>
                  </a:lnTo>
                  <a:lnTo>
                    <a:pt x="64" y="82"/>
                  </a:lnTo>
                  <a:lnTo>
                    <a:pt x="58" y="91"/>
                  </a:lnTo>
                  <a:lnTo>
                    <a:pt x="53" y="99"/>
                  </a:lnTo>
                  <a:lnTo>
                    <a:pt x="44" y="102"/>
                  </a:lnTo>
                  <a:lnTo>
                    <a:pt x="35" y="102"/>
                  </a:lnTo>
                  <a:lnTo>
                    <a:pt x="26" y="102"/>
                  </a:lnTo>
                  <a:lnTo>
                    <a:pt x="18" y="99"/>
                  </a:lnTo>
                  <a:lnTo>
                    <a:pt x="12" y="93"/>
                  </a:lnTo>
                  <a:lnTo>
                    <a:pt x="6" y="85"/>
                  </a:lnTo>
                  <a:lnTo>
                    <a:pt x="3" y="70"/>
                  </a:lnTo>
                  <a:lnTo>
                    <a:pt x="0" y="53"/>
                  </a:lnTo>
                  <a:close/>
                  <a:moveTo>
                    <a:pt x="15" y="53"/>
                  </a:moveTo>
                  <a:lnTo>
                    <a:pt x="15" y="67"/>
                  </a:lnTo>
                  <a:lnTo>
                    <a:pt x="18" y="79"/>
                  </a:lnTo>
                  <a:lnTo>
                    <a:pt x="21" y="85"/>
                  </a:lnTo>
                  <a:lnTo>
                    <a:pt x="26" y="91"/>
                  </a:lnTo>
                  <a:lnTo>
                    <a:pt x="35" y="91"/>
                  </a:lnTo>
                  <a:lnTo>
                    <a:pt x="41" y="91"/>
                  </a:lnTo>
                  <a:lnTo>
                    <a:pt x="47" y="85"/>
                  </a:lnTo>
                  <a:lnTo>
                    <a:pt x="53" y="79"/>
                  </a:lnTo>
                  <a:lnTo>
                    <a:pt x="53" y="67"/>
                  </a:lnTo>
                  <a:lnTo>
                    <a:pt x="53" y="53"/>
                  </a:lnTo>
                  <a:lnTo>
                    <a:pt x="53" y="38"/>
                  </a:lnTo>
                  <a:lnTo>
                    <a:pt x="53" y="29"/>
                  </a:lnTo>
                  <a:lnTo>
                    <a:pt x="50" y="21"/>
                  </a:lnTo>
                  <a:lnTo>
                    <a:pt x="41" y="15"/>
                  </a:lnTo>
                  <a:lnTo>
                    <a:pt x="35" y="12"/>
                  </a:lnTo>
                  <a:lnTo>
                    <a:pt x="26" y="15"/>
                  </a:lnTo>
                  <a:lnTo>
                    <a:pt x="21" y="21"/>
                  </a:lnTo>
                  <a:lnTo>
                    <a:pt x="18" y="26"/>
                  </a:lnTo>
                  <a:lnTo>
                    <a:pt x="15" y="38"/>
                  </a:lnTo>
                  <a:lnTo>
                    <a:pt x="15"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44" name="Line 148"/>
            <p:cNvSpPr>
              <a:spLocks noChangeShapeType="1"/>
            </p:cNvSpPr>
            <p:nvPr/>
          </p:nvSpPr>
          <p:spPr bwMode="auto">
            <a:xfrm flipV="1">
              <a:off x="4062" y="266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45" name="Line 149"/>
            <p:cNvSpPr>
              <a:spLocks noChangeShapeType="1"/>
            </p:cNvSpPr>
            <p:nvPr/>
          </p:nvSpPr>
          <p:spPr bwMode="auto">
            <a:xfrm>
              <a:off x="4062" y="1601"/>
              <a:ext cx="1" cy="38"/>
            </a:xfrm>
            <a:prstGeom prst="line">
              <a:avLst/>
            </a:prstGeom>
            <a:grpFill/>
            <a:ln w="9525">
              <a:solidFill>
                <a:srgbClr val="000000"/>
              </a:solidFill>
              <a:round/>
              <a:headEnd/>
              <a:tailEnd/>
            </a:ln>
          </p:spPr>
          <p:txBody>
            <a:bodyPr/>
            <a:lstStyle/>
            <a:p>
              <a:endParaRPr lang="en-US" dirty="0">
                <a:latin typeface="Consolas" panose="020B0609020204030204" pitchFamily="49" charset="0"/>
              </a:endParaRPr>
            </a:p>
          </p:txBody>
        </p:sp>
        <p:sp>
          <p:nvSpPr>
            <p:cNvPr id="281746" name="Rectangle 150"/>
            <p:cNvSpPr>
              <a:spLocks noChangeArrowheads="1"/>
            </p:cNvSpPr>
            <p:nvPr/>
          </p:nvSpPr>
          <p:spPr bwMode="auto">
            <a:xfrm>
              <a:off x="768" y="1601"/>
              <a:ext cx="3294" cy="1098"/>
            </a:xfrm>
            <a:prstGeom prst="rect">
              <a:avLst/>
            </a:prstGeom>
            <a:grpFill/>
            <a:ln w="9525">
              <a:solidFill>
                <a:srgbClr val="000000"/>
              </a:solidFill>
              <a:miter lim="800000"/>
              <a:headEnd/>
              <a:tailEnd/>
            </a:ln>
          </p:spPr>
          <p:txBody>
            <a:bodyPr/>
            <a:lstStyle/>
            <a:p>
              <a:endParaRPr lang="en-US" dirty="0">
                <a:latin typeface="Consolas" panose="020B0609020204030204" pitchFamily="49" charset="0"/>
              </a:endParaRPr>
            </a:p>
          </p:txBody>
        </p:sp>
        <p:sp>
          <p:nvSpPr>
            <p:cNvPr id="281747" name="Freeform 151"/>
            <p:cNvSpPr>
              <a:spLocks noEditPoints="1"/>
            </p:cNvSpPr>
            <p:nvPr/>
          </p:nvSpPr>
          <p:spPr bwMode="auto">
            <a:xfrm>
              <a:off x="2188" y="2993"/>
              <a:ext cx="108" cy="102"/>
            </a:xfrm>
            <a:custGeom>
              <a:avLst/>
              <a:gdLst>
                <a:gd name="T0" fmla="*/ 0 w 108"/>
                <a:gd name="T1" fmla="*/ 17 h 102"/>
                <a:gd name="T2" fmla="*/ 9 w 108"/>
                <a:gd name="T3" fmla="*/ 3 h 102"/>
                <a:gd name="T4" fmla="*/ 20 w 108"/>
                <a:gd name="T5" fmla="*/ 0 h 102"/>
                <a:gd name="T6" fmla="*/ 35 w 108"/>
                <a:gd name="T7" fmla="*/ 6 h 102"/>
                <a:gd name="T8" fmla="*/ 41 w 108"/>
                <a:gd name="T9" fmla="*/ 17 h 102"/>
                <a:gd name="T10" fmla="*/ 41 w 108"/>
                <a:gd name="T11" fmla="*/ 35 h 102"/>
                <a:gd name="T12" fmla="*/ 35 w 108"/>
                <a:gd name="T13" fmla="*/ 46 h 102"/>
                <a:gd name="T14" fmla="*/ 20 w 108"/>
                <a:gd name="T15" fmla="*/ 52 h 102"/>
                <a:gd name="T16" fmla="*/ 6 w 108"/>
                <a:gd name="T17" fmla="*/ 46 h 102"/>
                <a:gd name="T18" fmla="*/ 0 w 108"/>
                <a:gd name="T19" fmla="*/ 35 h 102"/>
                <a:gd name="T20" fmla="*/ 20 w 108"/>
                <a:gd name="T21" fmla="*/ 9 h 102"/>
                <a:gd name="T22" fmla="*/ 12 w 108"/>
                <a:gd name="T23" fmla="*/ 12 h 102"/>
                <a:gd name="T24" fmla="*/ 9 w 108"/>
                <a:gd name="T25" fmla="*/ 26 h 102"/>
                <a:gd name="T26" fmla="*/ 12 w 108"/>
                <a:gd name="T27" fmla="*/ 41 h 102"/>
                <a:gd name="T28" fmla="*/ 20 w 108"/>
                <a:gd name="T29" fmla="*/ 44 h 102"/>
                <a:gd name="T30" fmla="*/ 26 w 108"/>
                <a:gd name="T31" fmla="*/ 41 h 102"/>
                <a:gd name="T32" fmla="*/ 32 w 108"/>
                <a:gd name="T33" fmla="*/ 26 h 102"/>
                <a:gd name="T34" fmla="*/ 26 w 108"/>
                <a:gd name="T35" fmla="*/ 12 h 102"/>
                <a:gd name="T36" fmla="*/ 20 w 108"/>
                <a:gd name="T37" fmla="*/ 9 h 102"/>
                <a:gd name="T38" fmla="*/ 76 w 108"/>
                <a:gd name="T39" fmla="*/ 0 h 102"/>
                <a:gd name="T40" fmla="*/ 32 w 108"/>
                <a:gd name="T41" fmla="*/ 102 h 102"/>
                <a:gd name="T42" fmla="*/ 64 w 108"/>
                <a:gd name="T43" fmla="*/ 76 h 102"/>
                <a:gd name="T44" fmla="*/ 70 w 108"/>
                <a:gd name="T45" fmla="*/ 58 h 102"/>
                <a:gd name="T46" fmla="*/ 79 w 108"/>
                <a:gd name="T47" fmla="*/ 49 h 102"/>
                <a:gd name="T48" fmla="*/ 93 w 108"/>
                <a:gd name="T49" fmla="*/ 52 h 102"/>
                <a:gd name="T50" fmla="*/ 105 w 108"/>
                <a:gd name="T51" fmla="*/ 61 h 102"/>
                <a:gd name="T52" fmla="*/ 108 w 108"/>
                <a:gd name="T53" fmla="*/ 76 h 102"/>
                <a:gd name="T54" fmla="*/ 105 w 108"/>
                <a:gd name="T55" fmla="*/ 90 h 102"/>
                <a:gd name="T56" fmla="*/ 93 w 108"/>
                <a:gd name="T57" fmla="*/ 102 h 102"/>
                <a:gd name="T58" fmla="*/ 76 w 108"/>
                <a:gd name="T59" fmla="*/ 102 h 102"/>
                <a:gd name="T60" fmla="*/ 67 w 108"/>
                <a:gd name="T61" fmla="*/ 90 h 102"/>
                <a:gd name="T62" fmla="*/ 64 w 108"/>
                <a:gd name="T63" fmla="*/ 76 h 102"/>
                <a:gd name="T64" fmla="*/ 82 w 108"/>
                <a:gd name="T65" fmla="*/ 58 h 102"/>
                <a:gd name="T66" fmla="*/ 76 w 108"/>
                <a:gd name="T67" fmla="*/ 67 h 102"/>
                <a:gd name="T68" fmla="*/ 76 w 108"/>
                <a:gd name="T69" fmla="*/ 84 h 102"/>
                <a:gd name="T70" fmla="*/ 82 w 108"/>
                <a:gd name="T71" fmla="*/ 93 h 102"/>
                <a:gd name="T72" fmla="*/ 90 w 108"/>
                <a:gd name="T73" fmla="*/ 93 h 102"/>
                <a:gd name="T74" fmla="*/ 96 w 108"/>
                <a:gd name="T75" fmla="*/ 84 h 102"/>
                <a:gd name="T76" fmla="*/ 96 w 108"/>
                <a:gd name="T77" fmla="*/ 67 h 102"/>
                <a:gd name="T78" fmla="*/ 90 w 108"/>
                <a:gd name="T79" fmla="*/ 58 h 10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8"/>
                <a:gd name="T121" fmla="*/ 0 h 102"/>
                <a:gd name="T122" fmla="*/ 108 w 108"/>
                <a:gd name="T123" fmla="*/ 102 h 10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8" h="102">
                  <a:moveTo>
                    <a:pt x="0" y="26"/>
                  </a:moveTo>
                  <a:lnTo>
                    <a:pt x="0" y="17"/>
                  </a:lnTo>
                  <a:lnTo>
                    <a:pt x="3" y="9"/>
                  </a:lnTo>
                  <a:lnTo>
                    <a:pt x="9" y="3"/>
                  </a:lnTo>
                  <a:lnTo>
                    <a:pt x="12" y="0"/>
                  </a:lnTo>
                  <a:lnTo>
                    <a:pt x="20" y="0"/>
                  </a:lnTo>
                  <a:lnTo>
                    <a:pt x="29" y="3"/>
                  </a:lnTo>
                  <a:lnTo>
                    <a:pt x="35" y="6"/>
                  </a:lnTo>
                  <a:lnTo>
                    <a:pt x="38" y="12"/>
                  </a:lnTo>
                  <a:lnTo>
                    <a:pt x="41" y="17"/>
                  </a:lnTo>
                  <a:lnTo>
                    <a:pt x="41" y="26"/>
                  </a:lnTo>
                  <a:lnTo>
                    <a:pt x="41" y="35"/>
                  </a:lnTo>
                  <a:lnTo>
                    <a:pt x="38" y="41"/>
                  </a:lnTo>
                  <a:lnTo>
                    <a:pt x="35" y="46"/>
                  </a:lnTo>
                  <a:lnTo>
                    <a:pt x="29" y="52"/>
                  </a:lnTo>
                  <a:lnTo>
                    <a:pt x="20" y="52"/>
                  </a:lnTo>
                  <a:lnTo>
                    <a:pt x="12" y="52"/>
                  </a:lnTo>
                  <a:lnTo>
                    <a:pt x="6" y="46"/>
                  </a:lnTo>
                  <a:lnTo>
                    <a:pt x="0" y="41"/>
                  </a:lnTo>
                  <a:lnTo>
                    <a:pt x="0" y="35"/>
                  </a:lnTo>
                  <a:lnTo>
                    <a:pt x="0" y="26"/>
                  </a:lnTo>
                  <a:close/>
                  <a:moveTo>
                    <a:pt x="20" y="9"/>
                  </a:moveTo>
                  <a:lnTo>
                    <a:pt x="15" y="9"/>
                  </a:lnTo>
                  <a:lnTo>
                    <a:pt x="12" y="12"/>
                  </a:lnTo>
                  <a:lnTo>
                    <a:pt x="9" y="17"/>
                  </a:lnTo>
                  <a:lnTo>
                    <a:pt x="9" y="26"/>
                  </a:lnTo>
                  <a:lnTo>
                    <a:pt x="9" y="35"/>
                  </a:lnTo>
                  <a:lnTo>
                    <a:pt x="12" y="41"/>
                  </a:lnTo>
                  <a:lnTo>
                    <a:pt x="15" y="44"/>
                  </a:lnTo>
                  <a:lnTo>
                    <a:pt x="20" y="44"/>
                  </a:lnTo>
                  <a:lnTo>
                    <a:pt x="23" y="44"/>
                  </a:lnTo>
                  <a:lnTo>
                    <a:pt x="26" y="41"/>
                  </a:lnTo>
                  <a:lnTo>
                    <a:pt x="29" y="35"/>
                  </a:lnTo>
                  <a:lnTo>
                    <a:pt x="32" y="26"/>
                  </a:lnTo>
                  <a:lnTo>
                    <a:pt x="29" y="17"/>
                  </a:lnTo>
                  <a:lnTo>
                    <a:pt x="26" y="12"/>
                  </a:lnTo>
                  <a:lnTo>
                    <a:pt x="23" y="9"/>
                  </a:lnTo>
                  <a:lnTo>
                    <a:pt x="20" y="9"/>
                  </a:lnTo>
                  <a:close/>
                  <a:moveTo>
                    <a:pt x="20" y="102"/>
                  </a:moveTo>
                  <a:lnTo>
                    <a:pt x="76" y="0"/>
                  </a:lnTo>
                  <a:lnTo>
                    <a:pt x="87" y="0"/>
                  </a:lnTo>
                  <a:lnTo>
                    <a:pt x="32" y="102"/>
                  </a:lnTo>
                  <a:lnTo>
                    <a:pt x="20" y="102"/>
                  </a:lnTo>
                  <a:close/>
                  <a:moveTo>
                    <a:pt x="64" y="76"/>
                  </a:moveTo>
                  <a:lnTo>
                    <a:pt x="64" y="67"/>
                  </a:lnTo>
                  <a:lnTo>
                    <a:pt x="70" y="58"/>
                  </a:lnTo>
                  <a:lnTo>
                    <a:pt x="73" y="52"/>
                  </a:lnTo>
                  <a:lnTo>
                    <a:pt x="79" y="49"/>
                  </a:lnTo>
                  <a:lnTo>
                    <a:pt x="84" y="49"/>
                  </a:lnTo>
                  <a:lnTo>
                    <a:pt x="93" y="52"/>
                  </a:lnTo>
                  <a:lnTo>
                    <a:pt x="99" y="55"/>
                  </a:lnTo>
                  <a:lnTo>
                    <a:pt x="105" y="61"/>
                  </a:lnTo>
                  <a:lnTo>
                    <a:pt x="105" y="67"/>
                  </a:lnTo>
                  <a:lnTo>
                    <a:pt x="108" y="76"/>
                  </a:lnTo>
                  <a:lnTo>
                    <a:pt x="105" y="84"/>
                  </a:lnTo>
                  <a:lnTo>
                    <a:pt x="105" y="90"/>
                  </a:lnTo>
                  <a:lnTo>
                    <a:pt x="99" y="96"/>
                  </a:lnTo>
                  <a:lnTo>
                    <a:pt x="93" y="102"/>
                  </a:lnTo>
                  <a:lnTo>
                    <a:pt x="84" y="102"/>
                  </a:lnTo>
                  <a:lnTo>
                    <a:pt x="76" y="102"/>
                  </a:lnTo>
                  <a:lnTo>
                    <a:pt x="70" y="96"/>
                  </a:lnTo>
                  <a:lnTo>
                    <a:pt x="67" y="90"/>
                  </a:lnTo>
                  <a:lnTo>
                    <a:pt x="64" y="84"/>
                  </a:lnTo>
                  <a:lnTo>
                    <a:pt x="64" y="76"/>
                  </a:lnTo>
                  <a:close/>
                  <a:moveTo>
                    <a:pt x="84" y="58"/>
                  </a:moveTo>
                  <a:lnTo>
                    <a:pt x="82" y="58"/>
                  </a:lnTo>
                  <a:lnTo>
                    <a:pt x="79" y="61"/>
                  </a:lnTo>
                  <a:lnTo>
                    <a:pt x="76" y="67"/>
                  </a:lnTo>
                  <a:lnTo>
                    <a:pt x="76" y="76"/>
                  </a:lnTo>
                  <a:lnTo>
                    <a:pt x="76" y="84"/>
                  </a:lnTo>
                  <a:lnTo>
                    <a:pt x="79" y="90"/>
                  </a:lnTo>
                  <a:lnTo>
                    <a:pt x="82" y="93"/>
                  </a:lnTo>
                  <a:lnTo>
                    <a:pt x="84" y="93"/>
                  </a:lnTo>
                  <a:lnTo>
                    <a:pt x="90" y="93"/>
                  </a:lnTo>
                  <a:lnTo>
                    <a:pt x="93" y="90"/>
                  </a:lnTo>
                  <a:lnTo>
                    <a:pt x="96" y="84"/>
                  </a:lnTo>
                  <a:lnTo>
                    <a:pt x="96" y="76"/>
                  </a:lnTo>
                  <a:lnTo>
                    <a:pt x="96" y="67"/>
                  </a:lnTo>
                  <a:lnTo>
                    <a:pt x="93" y="61"/>
                  </a:lnTo>
                  <a:lnTo>
                    <a:pt x="90" y="58"/>
                  </a:lnTo>
                  <a:lnTo>
                    <a:pt x="84" y="5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48" name="Freeform 157"/>
            <p:cNvSpPr>
              <a:spLocks noEditPoints="1"/>
            </p:cNvSpPr>
            <p:nvPr/>
          </p:nvSpPr>
          <p:spPr bwMode="auto">
            <a:xfrm>
              <a:off x="1562" y="1336"/>
              <a:ext cx="96" cy="105"/>
            </a:xfrm>
            <a:custGeom>
              <a:avLst/>
              <a:gdLst>
                <a:gd name="T0" fmla="*/ 0 w 96"/>
                <a:gd name="T1" fmla="*/ 53 h 105"/>
                <a:gd name="T2" fmla="*/ 3 w 96"/>
                <a:gd name="T3" fmla="*/ 38 h 105"/>
                <a:gd name="T4" fmla="*/ 6 w 96"/>
                <a:gd name="T5" fmla="*/ 27 h 105"/>
                <a:gd name="T6" fmla="*/ 15 w 96"/>
                <a:gd name="T7" fmla="*/ 15 h 105"/>
                <a:gd name="T8" fmla="*/ 24 w 96"/>
                <a:gd name="T9" fmla="*/ 6 h 105"/>
                <a:gd name="T10" fmla="*/ 35 w 96"/>
                <a:gd name="T11" fmla="*/ 3 h 105"/>
                <a:gd name="T12" fmla="*/ 47 w 96"/>
                <a:gd name="T13" fmla="*/ 0 h 105"/>
                <a:gd name="T14" fmla="*/ 61 w 96"/>
                <a:gd name="T15" fmla="*/ 3 h 105"/>
                <a:gd name="T16" fmla="*/ 73 w 96"/>
                <a:gd name="T17" fmla="*/ 6 h 105"/>
                <a:gd name="T18" fmla="*/ 82 w 96"/>
                <a:gd name="T19" fmla="*/ 15 h 105"/>
                <a:gd name="T20" fmla="*/ 91 w 96"/>
                <a:gd name="T21" fmla="*/ 27 h 105"/>
                <a:gd name="T22" fmla="*/ 93 w 96"/>
                <a:gd name="T23" fmla="*/ 38 h 105"/>
                <a:gd name="T24" fmla="*/ 96 w 96"/>
                <a:gd name="T25" fmla="*/ 53 h 105"/>
                <a:gd name="T26" fmla="*/ 93 w 96"/>
                <a:gd name="T27" fmla="*/ 67 h 105"/>
                <a:gd name="T28" fmla="*/ 88 w 96"/>
                <a:gd name="T29" fmla="*/ 79 h 105"/>
                <a:gd name="T30" fmla="*/ 82 w 96"/>
                <a:gd name="T31" fmla="*/ 91 h 105"/>
                <a:gd name="T32" fmla="*/ 73 w 96"/>
                <a:gd name="T33" fmla="*/ 99 h 105"/>
                <a:gd name="T34" fmla="*/ 61 w 96"/>
                <a:gd name="T35" fmla="*/ 102 h 105"/>
                <a:gd name="T36" fmla="*/ 47 w 96"/>
                <a:gd name="T37" fmla="*/ 105 h 105"/>
                <a:gd name="T38" fmla="*/ 35 w 96"/>
                <a:gd name="T39" fmla="*/ 102 h 105"/>
                <a:gd name="T40" fmla="*/ 24 w 96"/>
                <a:gd name="T41" fmla="*/ 96 h 105"/>
                <a:gd name="T42" fmla="*/ 12 w 96"/>
                <a:gd name="T43" fmla="*/ 91 h 105"/>
                <a:gd name="T44" fmla="*/ 6 w 96"/>
                <a:gd name="T45" fmla="*/ 79 h 105"/>
                <a:gd name="T46" fmla="*/ 0 w 96"/>
                <a:gd name="T47" fmla="*/ 67 h 105"/>
                <a:gd name="T48" fmla="*/ 0 w 96"/>
                <a:gd name="T49" fmla="*/ 53 h 105"/>
                <a:gd name="T50" fmla="*/ 15 w 96"/>
                <a:gd name="T51" fmla="*/ 53 h 105"/>
                <a:gd name="T52" fmla="*/ 15 w 96"/>
                <a:gd name="T53" fmla="*/ 64 h 105"/>
                <a:gd name="T54" fmla="*/ 18 w 96"/>
                <a:gd name="T55" fmla="*/ 76 h 105"/>
                <a:gd name="T56" fmla="*/ 24 w 96"/>
                <a:gd name="T57" fmla="*/ 82 h 105"/>
                <a:gd name="T58" fmla="*/ 29 w 96"/>
                <a:gd name="T59" fmla="*/ 88 h 105"/>
                <a:gd name="T60" fmla="*/ 38 w 96"/>
                <a:gd name="T61" fmla="*/ 91 h 105"/>
                <a:gd name="T62" fmla="*/ 47 w 96"/>
                <a:gd name="T63" fmla="*/ 94 h 105"/>
                <a:gd name="T64" fmla="*/ 56 w 96"/>
                <a:gd name="T65" fmla="*/ 91 h 105"/>
                <a:gd name="T66" fmla="*/ 64 w 96"/>
                <a:gd name="T67" fmla="*/ 88 h 105"/>
                <a:gd name="T68" fmla="*/ 73 w 96"/>
                <a:gd name="T69" fmla="*/ 82 h 105"/>
                <a:gd name="T70" fmla="*/ 79 w 96"/>
                <a:gd name="T71" fmla="*/ 73 h 105"/>
                <a:gd name="T72" fmla="*/ 82 w 96"/>
                <a:gd name="T73" fmla="*/ 64 h 105"/>
                <a:gd name="T74" fmla="*/ 82 w 96"/>
                <a:gd name="T75" fmla="*/ 53 h 105"/>
                <a:gd name="T76" fmla="*/ 82 w 96"/>
                <a:gd name="T77" fmla="*/ 41 h 105"/>
                <a:gd name="T78" fmla="*/ 79 w 96"/>
                <a:gd name="T79" fmla="*/ 32 h 105"/>
                <a:gd name="T80" fmla="*/ 73 w 96"/>
                <a:gd name="T81" fmla="*/ 24 h 105"/>
                <a:gd name="T82" fmla="*/ 64 w 96"/>
                <a:gd name="T83" fmla="*/ 18 h 105"/>
                <a:gd name="T84" fmla="*/ 59 w 96"/>
                <a:gd name="T85" fmla="*/ 15 h 105"/>
                <a:gd name="T86" fmla="*/ 47 w 96"/>
                <a:gd name="T87" fmla="*/ 12 h 105"/>
                <a:gd name="T88" fmla="*/ 38 w 96"/>
                <a:gd name="T89" fmla="*/ 15 h 105"/>
                <a:gd name="T90" fmla="*/ 29 w 96"/>
                <a:gd name="T91" fmla="*/ 18 h 105"/>
                <a:gd name="T92" fmla="*/ 24 w 96"/>
                <a:gd name="T93" fmla="*/ 21 h 105"/>
                <a:gd name="T94" fmla="*/ 18 w 96"/>
                <a:gd name="T95" fmla="*/ 29 h 105"/>
                <a:gd name="T96" fmla="*/ 15 w 96"/>
                <a:gd name="T97" fmla="*/ 41 h 105"/>
                <a:gd name="T98" fmla="*/ 15 w 96"/>
                <a:gd name="T99" fmla="*/ 53 h 1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6"/>
                <a:gd name="T151" fmla="*/ 0 h 105"/>
                <a:gd name="T152" fmla="*/ 96 w 96"/>
                <a:gd name="T153" fmla="*/ 105 h 10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6" h="105">
                  <a:moveTo>
                    <a:pt x="0" y="53"/>
                  </a:moveTo>
                  <a:lnTo>
                    <a:pt x="3" y="38"/>
                  </a:lnTo>
                  <a:lnTo>
                    <a:pt x="6" y="27"/>
                  </a:lnTo>
                  <a:lnTo>
                    <a:pt x="15" y="15"/>
                  </a:lnTo>
                  <a:lnTo>
                    <a:pt x="24" y="6"/>
                  </a:lnTo>
                  <a:lnTo>
                    <a:pt x="35" y="3"/>
                  </a:lnTo>
                  <a:lnTo>
                    <a:pt x="47" y="0"/>
                  </a:lnTo>
                  <a:lnTo>
                    <a:pt x="61" y="3"/>
                  </a:lnTo>
                  <a:lnTo>
                    <a:pt x="73" y="6"/>
                  </a:lnTo>
                  <a:lnTo>
                    <a:pt x="82" y="15"/>
                  </a:lnTo>
                  <a:lnTo>
                    <a:pt x="91" y="27"/>
                  </a:lnTo>
                  <a:lnTo>
                    <a:pt x="93" y="38"/>
                  </a:lnTo>
                  <a:lnTo>
                    <a:pt x="96" y="53"/>
                  </a:lnTo>
                  <a:lnTo>
                    <a:pt x="93" y="67"/>
                  </a:lnTo>
                  <a:lnTo>
                    <a:pt x="88" y="79"/>
                  </a:lnTo>
                  <a:lnTo>
                    <a:pt x="82" y="91"/>
                  </a:lnTo>
                  <a:lnTo>
                    <a:pt x="73" y="99"/>
                  </a:lnTo>
                  <a:lnTo>
                    <a:pt x="61" y="102"/>
                  </a:lnTo>
                  <a:lnTo>
                    <a:pt x="47" y="105"/>
                  </a:lnTo>
                  <a:lnTo>
                    <a:pt x="35" y="102"/>
                  </a:lnTo>
                  <a:lnTo>
                    <a:pt x="24" y="96"/>
                  </a:lnTo>
                  <a:lnTo>
                    <a:pt x="12" y="91"/>
                  </a:lnTo>
                  <a:lnTo>
                    <a:pt x="6" y="79"/>
                  </a:lnTo>
                  <a:lnTo>
                    <a:pt x="0" y="67"/>
                  </a:lnTo>
                  <a:lnTo>
                    <a:pt x="0" y="53"/>
                  </a:lnTo>
                  <a:close/>
                  <a:moveTo>
                    <a:pt x="15" y="53"/>
                  </a:moveTo>
                  <a:lnTo>
                    <a:pt x="15" y="64"/>
                  </a:lnTo>
                  <a:lnTo>
                    <a:pt x="18" y="76"/>
                  </a:lnTo>
                  <a:lnTo>
                    <a:pt x="24" y="82"/>
                  </a:lnTo>
                  <a:lnTo>
                    <a:pt x="29" y="88"/>
                  </a:lnTo>
                  <a:lnTo>
                    <a:pt x="38" y="91"/>
                  </a:lnTo>
                  <a:lnTo>
                    <a:pt x="47" y="94"/>
                  </a:lnTo>
                  <a:lnTo>
                    <a:pt x="56" y="91"/>
                  </a:lnTo>
                  <a:lnTo>
                    <a:pt x="64" y="88"/>
                  </a:lnTo>
                  <a:lnTo>
                    <a:pt x="73" y="82"/>
                  </a:lnTo>
                  <a:lnTo>
                    <a:pt x="79" y="73"/>
                  </a:lnTo>
                  <a:lnTo>
                    <a:pt x="82" y="64"/>
                  </a:lnTo>
                  <a:lnTo>
                    <a:pt x="82" y="53"/>
                  </a:lnTo>
                  <a:lnTo>
                    <a:pt x="82" y="41"/>
                  </a:lnTo>
                  <a:lnTo>
                    <a:pt x="79" y="32"/>
                  </a:lnTo>
                  <a:lnTo>
                    <a:pt x="73" y="24"/>
                  </a:lnTo>
                  <a:lnTo>
                    <a:pt x="64" y="18"/>
                  </a:lnTo>
                  <a:lnTo>
                    <a:pt x="59" y="15"/>
                  </a:lnTo>
                  <a:lnTo>
                    <a:pt x="47" y="12"/>
                  </a:lnTo>
                  <a:lnTo>
                    <a:pt x="38" y="15"/>
                  </a:lnTo>
                  <a:lnTo>
                    <a:pt x="29" y="18"/>
                  </a:lnTo>
                  <a:lnTo>
                    <a:pt x="24" y="21"/>
                  </a:lnTo>
                  <a:lnTo>
                    <a:pt x="18" y="29"/>
                  </a:lnTo>
                  <a:lnTo>
                    <a:pt x="15" y="41"/>
                  </a:lnTo>
                  <a:lnTo>
                    <a:pt x="15"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49" name="Freeform 158"/>
            <p:cNvSpPr>
              <a:spLocks noEditPoints="1"/>
            </p:cNvSpPr>
            <p:nvPr/>
          </p:nvSpPr>
          <p:spPr bwMode="auto">
            <a:xfrm>
              <a:off x="1673" y="1365"/>
              <a:ext cx="64" cy="102"/>
            </a:xfrm>
            <a:custGeom>
              <a:avLst/>
              <a:gdLst>
                <a:gd name="T0" fmla="*/ 0 w 64"/>
                <a:gd name="T1" fmla="*/ 102 h 102"/>
                <a:gd name="T2" fmla="*/ 0 w 64"/>
                <a:gd name="T3" fmla="*/ 0 h 102"/>
                <a:gd name="T4" fmla="*/ 14 w 64"/>
                <a:gd name="T5" fmla="*/ 0 h 102"/>
                <a:gd name="T6" fmla="*/ 14 w 64"/>
                <a:gd name="T7" fmla="*/ 12 h 102"/>
                <a:gd name="T8" fmla="*/ 17 w 64"/>
                <a:gd name="T9" fmla="*/ 6 h 102"/>
                <a:gd name="T10" fmla="*/ 20 w 64"/>
                <a:gd name="T11" fmla="*/ 3 h 102"/>
                <a:gd name="T12" fmla="*/ 26 w 64"/>
                <a:gd name="T13" fmla="*/ 0 h 102"/>
                <a:gd name="T14" fmla="*/ 32 w 64"/>
                <a:gd name="T15" fmla="*/ 0 h 102"/>
                <a:gd name="T16" fmla="*/ 41 w 64"/>
                <a:gd name="T17" fmla="*/ 0 h 102"/>
                <a:gd name="T18" fmla="*/ 49 w 64"/>
                <a:gd name="T19" fmla="*/ 3 h 102"/>
                <a:gd name="T20" fmla="*/ 55 w 64"/>
                <a:gd name="T21" fmla="*/ 9 h 102"/>
                <a:gd name="T22" fmla="*/ 58 w 64"/>
                <a:gd name="T23" fmla="*/ 18 h 102"/>
                <a:gd name="T24" fmla="*/ 61 w 64"/>
                <a:gd name="T25" fmla="*/ 27 h 102"/>
                <a:gd name="T26" fmla="*/ 64 w 64"/>
                <a:gd name="T27" fmla="*/ 38 h 102"/>
                <a:gd name="T28" fmla="*/ 61 w 64"/>
                <a:gd name="T29" fmla="*/ 47 h 102"/>
                <a:gd name="T30" fmla="*/ 58 w 64"/>
                <a:gd name="T31" fmla="*/ 56 h 102"/>
                <a:gd name="T32" fmla="*/ 55 w 64"/>
                <a:gd name="T33" fmla="*/ 65 h 102"/>
                <a:gd name="T34" fmla="*/ 46 w 64"/>
                <a:gd name="T35" fmla="*/ 70 h 102"/>
                <a:gd name="T36" fmla="*/ 41 w 64"/>
                <a:gd name="T37" fmla="*/ 73 h 102"/>
                <a:gd name="T38" fmla="*/ 32 w 64"/>
                <a:gd name="T39" fmla="*/ 76 h 102"/>
                <a:gd name="T40" fmla="*/ 26 w 64"/>
                <a:gd name="T41" fmla="*/ 73 h 102"/>
                <a:gd name="T42" fmla="*/ 20 w 64"/>
                <a:gd name="T43" fmla="*/ 73 h 102"/>
                <a:gd name="T44" fmla="*/ 17 w 64"/>
                <a:gd name="T45" fmla="*/ 70 h 102"/>
                <a:gd name="T46" fmla="*/ 14 w 64"/>
                <a:gd name="T47" fmla="*/ 65 h 102"/>
                <a:gd name="T48" fmla="*/ 14 w 64"/>
                <a:gd name="T49" fmla="*/ 102 h 102"/>
                <a:gd name="T50" fmla="*/ 0 w 64"/>
                <a:gd name="T51" fmla="*/ 102 h 102"/>
                <a:gd name="T52" fmla="*/ 14 w 64"/>
                <a:gd name="T53" fmla="*/ 38 h 102"/>
                <a:gd name="T54" fmla="*/ 14 w 64"/>
                <a:gd name="T55" fmla="*/ 47 h 102"/>
                <a:gd name="T56" fmla="*/ 14 w 64"/>
                <a:gd name="T57" fmla="*/ 53 h 102"/>
                <a:gd name="T58" fmla="*/ 17 w 64"/>
                <a:gd name="T59" fmla="*/ 59 h 102"/>
                <a:gd name="T60" fmla="*/ 23 w 64"/>
                <a:gd name="T61" fmla="*/ 62 h 102"/>
                <a:gd name="T62" fmla="*/ 32 w 64"/>
                <a:gd name="T63" fmla="*/ 65 h 102"/>
                <a:gd name="T64" fmla="*/ 38 w 64"/>
                <a:gd name="T65" fmla="*/ 62 h 102"/>
                <a:gd name="T66" fmla="*/ 44 w 64"/>
                <a:gd name="T67" fmla="*/ 56 h 102"/>
                <a:gd name="T68" fmla="*/ 46 w 64"/>
                <a:gd name="T69" fmla="*/ 53 h 102"/>
                <a:gd name="T70" fmla="*/ 49 w 64"/>
                <a:gd name="T71" fmla="*/ 44 h 102"/>
                <a:gd name="T72" fmla="*/ 49 w 64"/>
                <a:gd name="T73" fmla="*/ 38 h 102"/>
                <a:gd name="T74" fmla="*/ 49 w 64"/>
                <a:gd name="T75" fmla="*/ 30 h 102"/>
                <a:gd name="T76" fmla="*/ 46 w 64"/>
                <a:gd name="T77" fmla="*/ 24 h 102"/>
                <a:gd name="T78" fmla="*/ 44 w 64"/>
                <a:gd name="T79" fmla="*/ 18 h 102"/>
                <a:gd name="T80" fmla="*/ 38 w 64"/>
                <a:gd name="T81" fmla="*/ 12 h 102"/>
                <a:gd name="T82" fmla="*/ 32 w 64"/>
                <a:gd name="T83" fmla="*/ 12 h 102"/>
                <a:gd name="T84" fmla="*/ 23 w 64"/>
                <a:gd name="T85" fmla="*/ 12 h 102"/>
                <a:gd name="T86" fmla="*/ 17 w 64"/>
                <a:gd name="T87" fmla="*/ 18 h 102"/>
                <a:gd name="T88" fmla="*/ 14 w 64"/>
                <a:gd name="T89" fmla="*/ 24 h 102"/>
                <a:gd name="T90" fmla="*/ 14 w 64"/>
                <a:gd name="T91" fmla="*/ 30 h 102"/>
                <a:gd name="T92" fmla="*/ 14 w 64"/>
                <a:gd name="T93" fmla="*/ 38 h 1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4"/>
                <a:gd name="T142" fmla="*/ 0 h 102"/>
                <a:gd name="T143" fmla="*/ 64 w 64"/>
                <a:gd name="T144" fmla="*/ 102 h 1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4" h="102">
                  <a:moveTo>
                    <a:pt x="0" y="102"/>
                  </a:moveTo>
                  <a:lnTo>
                    <a:pt x="0" y="0"/>
                  </a:lnTo>
                  <a:lnTo>
                    <a:pt x="14" y="0"/>
                  </a:lnTo>
                  <a:lnTo>
                    <a:pt x="14" y="12"/>
                  </a:lnTo>
                  <a:lnTo>
                    <a:pt x="17" y="6"/>
                  </a:lnTo>
                  <a:lnTo>
                    <a:pt x="20" y="3"/>
                  </a:lnTo>
                  <a:lnTo>
                    <a:pt x="26" y="0"/>
                  </a:lnTo>
                  <a:lnTo>
                    <a:pt x="32" y="0"/>
                  </a:lnTo>
                  <a:lnTo>
                    <a:pt x="41" y="0"/>
                  </a:lnTo>
                  <a:lnTo>
                    <a:pt x="49" y="3"/>
                  </a:lnTo>
                  <a:lnTo>
                    <a:pt x="55" y="9"/>
                  </a:lnTo>
                  <a:lnTo>
                    <a:pt x="58" y="18"/>
                  </a:lnTo>
                  <a:lnTo>
                    <a:pt x="61" y="27"/>
                  </a:lnTo>
                  <a:lnTo>
                    <a:pt x="64" y="38"/>
                  </a:lnTo>
                  <a:lnTo>
                    <a:pt x="61" y="47"/>
                  </a:lnTo>
                  <a:lnTo>
                    <a:pt x="58" y="56"/>
                  </a:lnTo>
                  <a:lnTo>
                    <a:pt x="55" y="65"/>
                  </a:lnTo>
                  <a:lnTo>
                    <a:pt x="46" y="70"/>
                  </a:lnTo>
                  <a:lnTo>
                    <a:pt x="41" y="73"/>
                  </a:lnTo>
                  <a:lnTo>
                    <a:pt x="32" y="76"/>
                  </a:lnTo>
                  <a:lnTo>
                    <a:pt x="26" y="73"/>
                  </a:lnTo>
                  <a:lnTo>
                    <a:pt x="20" y="73"/>
                  </a:lnTo>
                  <a:lnTo>
                    <a:pt x="17" y="70"/>
                  </a:lnTo>
                  <a:lnTo>
                    <a:pt x="14" y="65"/>
                  </a:lnTo>
                  <a:lnTo>
                    <a:pt x="14" y="102"/>
                  </a:lnTo>
                  <a:lnTo>
                    <a:pt x="0" y="102"/>
                  </a:lnTo>
                  <a:close/>
                  <a:moveTo>
                    <a:pt x="14" y="38"/>
                  </a:moveTo>
                  <a:lnTo>
                    <a:pt x="14" y="47"/>
                  </a:lnTo>
                  <a:lnTo>
                    <a:pt x="14" y="53"/>
                  </a:lnTo>
                  <a:lnTo>
                    <a:pt x="17" y="59"/>
                  </a:lnTo>
                  <a:lnTo>
                    <a:pt x="23" y="62"/>
                  </a:lnTo>
                  <a:lnTo>
                    <a:pt x="32" y="65"/>
                  </a:lnTo>
                  <a:lnTo>
                    <a:pt x="38" y="62"/>
                  </a:lnTo>
                  <a:lnTo>
                    <a:pt x="44" y="56"/>
                  </a:lnTo>
                  <a:lnTo>
                    <a:pt x="46" y="53"/>
                  </a:lnTo>
                  <a:lnTo>
                    <a:pt x="49" y="44"/>
                  </a:lnTo>
                  <a:lnTo>
                    <a:pt x="49" y="38"/>
                  </a:lnTo>
                  <a:lnTo>
                    <a:pt x="49" y="30"/>
                  </a:lnTo>
                  <a:lnTo>
                    <a:pt x="46" y="24"/>
                  </a:lnTo>
                  <a:lnTo>
                    <a:pt x="44" y="18"/>
                  </a:lnTo>
                  <a:lnTo>
                    <a:pt x="38" y="12"/>
                  </a:lnTo>
                  <a:lnTo>
                    <a:pt x="32" y="12"/>
                  </a:lnTo>
                  <a:lnTo>
                    <a:pt x="23" y="12"/>
                  </a:lnTo>
                  <a:lnTo>
                    <a:pt x="17" y="18"/>
                  </a:lnTo>
                  <a:lnTo>
                    <a:pt x="14" y="24"/>
                  </a:lnTo>
                  <a:lnTo>
                    <a:pt x="14" y="30"/>
                  </a:lnTo>
                  <a:lnTo>
                    <a:pt x="14" y="3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0" name="Freeform 159"/>
            <p:cNvSpPr>
              <a:spLocks/>
            </p:cNvSpPr>
            <p:nvPr/>
          </p:nvSpPr>
          <p:spPr bwMode="auto">
            <a:xfrm>
              <a:off x="1746" y="1365"/>
              <a:ext cx="61" cy="76"/>
            </a:xfrm>
            <a:custGeom>
              <a:avLst/>
              <a:gdLst>
                <a:gd name="T0" fmla="*/ 14 w 61"/>
                <a:gd name="T1" fmla="*/ 50 h 76"/>
                <a:gd name="T2" fmla="*/ 17 w 61"/>
                <a:gd name="T3" fmla="*/ 62 h 76"/>
                <a:gd name="T4" fmla="*/ 32 w 61"/>
                <a:gd name="T5" fmla="*/ 65 h 76"/>
                <a:gd name="T6" fmla="*/ 43 w 61"/>
                <a:gd name="T7" fmla="*/ 62 h 76"/>
                <a:gd name="T8" fmla="*/ 46 w 61"/>
                <a:gd name="T9" fmla="*/ 53 h 76"/>
                <a:gd name="T10" fmla="*/ 40 w 61"/>
                <a:gd name="T11" fmla="*/ 47 h 76"/>
                <a:gd name="T12" fmla="*/ 29 w 61"/>
                <a:gd name="T13" fmla="*/ 44 h 76"/>
                <a:gd name="T14" fmla="*/ 11 w 61"/>
                <a:gd name="T15" fmla="*/ 38 h 76"/>
                <a:gd name="T16" fmla="*/ 3 w 61"/>
                <a:gd name="T17" fmla="*/ 30 h 76"/>
                <a:gd name="T18" fmla="*/ 3 w 61"/>
                <a:gd name="T19" fmla="*/ 21 h 76"/>
                <a:gd name="T20" fmla="*/ 3 w 61"/>
                <a:gd name="T21" fmla="*/ 12 h 76"/>
                <a:gd name="T22" fmla="*/ 8 w 61"/>
                <a:gd name="T23" fmla="*/ 3 h 76"/>
                <a:gd name="T24" fmla="*/ 17 w 61"/>
                <a:gd name="T25" fmla="*/ 0 h 76"/>
                <a:gd name="T26" fmla="*/ 26 w 61"/>
                <a:gd name="T27" fmla="*/ 0 h 76"/>
                <a:gd name="T28" fmla="*/ 40 w 61"/>
                <a:gd name="T29" fmla="*/ 3 h 76"/>
                <a:gd name="T30" fmla="*/ 52 w 61"/>
                <a:gd name="T31" fmla="*/ 9 h 76"/>
                <a:gd name="T32" fmla="*/ 55 w 61"/>
                <a:gd name="T33" fmla="*/ 21 h 76"/>
                <a:gd name="T34" fmla="*/ 40 w 61"/>
                <a:gd name="T35" fmla="*/ 18 h 76"/>
                <a:gd name="T36" fmla="*/ 35 w 61"/>
                <a:gd name="T37" fmla="*/ 12 h 76"/>
                <a:gd name="T38" fmla="*/ 23 w 61"/>
                <a:gd name="T39" fmla="*/ 12 h 76"/>
                <a:gd name="T40" fmla="*/ 14 w 61"/>
                <a:gd name="T41" fmla="*/ 15 h 76"/>
                <a:gd name="T42" fmla="*/ 14 w 61"/>
                <a:gd name="T43" fmla="*/ 21 h 76"/>
                <a:gd name="T44" fmla="*/ 17 w 61"/>
                <a:gd name="T45" fmla="*/ 24 h 76"/>
                <a:gd name="T46" fmla="*/ 23 w 61"/>
                <a:gd name="T47" fmla="*/ 27 h 76"/>
                <a:gd name="T48" fmla="*/ 40 w 61"/>
                <a:gd name="T49" fmla="*/ 33 h 76"/>
                <a:gd name="T50" fmla="*/ 52 w 61"/>
                <a:gd name="T51" fmla="*/ 38 h 76"/>
                <a:gd name="T52" fmla="*/ 58 w 61"/>
                <a:gd name="T53" fmla="*/ 47 h 76"/>
                <a:gd name="T54" fmla="*/ 58 w 61"/>
                <a:gd name="T55" fmla="*/ 59 h 76"/>
                <a:gd name="T56" fmla="*/ 52 w 61"/>
                <a:gd name="T57" fmla="*/ 67 h 76"/>
                <a:gd name="T58" fmla="*/ 37 w 61"/>
                <a:gd name="T59" fmla="*/ 73 h 76"/>
                <a:gd name="T60" fmla="*/ 23 w 61"/>
                <a:gd name="T61" fmla="*/ 73 h 76"/>
                <a:gd name="T62" fmla="*/ 8 w 61"/>
                <a:gd name="T63" fmla="*/ 70 h 76"/>
                <a:gd name="T64" fmla="*/ 0 w 61"/>
                <a:gd name="T65" fmla="*/ 53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1"/>
                <a:gd name="T100" fmla="*/ 0 h 76"/>
                <a:gd name="T101" fmla="*/ 61 w 61"/>
                <a:gd name="T102" fmla="*/ 76 h 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1" h="76">
                  <a:moveTo>
                    <a:pt x="0" y="53"/>
                  </a:moveTo>
                  <a:lnTo>
                    <a:pt x="14" y="50"/>
                  </a:lnTo>
                  <a:lnTo>
                    <a:pt x="14" y="56"/>
                  </a:lnTo>
                  <a:lnTo>
                    <a:pt x="17" y="62"/>
                  </a:lnTo>
                  <a:lnTo>
                    <a:pt x="23" y="62"/>
                  </a:lnTo>
                  <a:lnTo>
                    <a:pt x="32" y="65"/>
                  </a:lnTo>
                  <a:lnTo>
                    <a:pt x="37" y="62"/>
                  </a:lnTo>
                  <a:lnTo>
                    <a:pt x="43" y="62"/>
                  </a:lnTo>
                  <a:lnTo>
                    <a:pt x="46" y="56"/>
                  </a:lnTo>
                  <a:lnTo>
                    <a:pt x="46" y="53"/>
                  </a:lnTo>
                  <a:lnTo>
                    <a:pt x="46" y="50"/>
                  </a:lnTo>
                  <a:lnTo>
                    <a:pt x="40" y="47"/>
                  </a:lnTo>
                  <a:lnTo>
                    <a:pt x="37" y="47"/>
                  </a:lnTo>
                  <a:lnTo>
                    <a:pt x="29" y="44"/>
                  </a:lnTo>
                  <a:lnTo>
                    <a:pt x="20" y="41"/>
                  </a:lnTo>
                  <a:lnTo>
                    <a:pt x="11" y="38"/>
                  </a:lnTo>
                  <a:lnTo>
                    <a:pt x="8" y="35"/>
                  </a:lnTo>
                  <a:lnTo>
                    <a:pt x="3" y="30"/>
                  </a:lnTo>
                  <a:lnTo>
                    <a:pt x="3" y="27"/>
                  </a:lnTo>
                  <a:lnTo>
                    <a:pt x="3" y="21"/>
                  </a:lnTo>
                  <a:lnTo>
                    <a:pt x="3" y="15"/>
                  </a:lnTo>
                  <a:lnTo>
                    <a:pt x="3" y="12"/>
                  </a:lnTo>
                  <a:lnTo>
                    <a:pt x="5" y="9"/>
                  </a:lnTo>
                  <a:lnTo>
                    <a:pt x="8" y="3"/>
                  </a:lnTo>
                  <a:lnTo>
                    <a:pt x="11" y="3"/>
                  </a:lnTo>
                  <a:lnTo>
                    <a:pt x="17" y="0"/>
                  </a:lnTo>
                  <a:lnTo>
                    <a:pt x="23" y="0"/>
                  </a:lnTo>
                  <a:lnTo>
                    <a:pt x="26" y="0"/>
                  </a:lnTo>
                  <a:lnTo>
                    <a:pt x="35" y="0"/>
                  </a:lnTo>
                  <a:lnTo>
                    <a:pt x="40" y="3"/>
                  </a:lnTo>
                  <a:lnTo>
                    <a:pt x="46" y="6"/>
                  </a:lnTo>
                  <a:lnTo>
                    <a:pt x="52" y="9"/>
                  </a:lnTo>
                  <a:lnTo>
                    <a:pt x="52" y="15"/>
                  </a:lnTo>
                  <a:lnTo>
                    <a:pt x="55" y="21"/>
                  </a:lnTo>
                  <a:lnTo>
                    <a:pt x="43" y="21"/>
                  </a:lnTo>
                  <a:lnTo>
                    <a:pt x="40" y="18"/>
                  </a:lnTo>
                  <a:lnTo>
                    <a:pt x="37" y="15"/>
                  </a:lnTo>
                  <a:lnTo>
                    <a:pt x="35" y="12"/>
                  </a:lnTo>
                  <a:lnTo>
                    <a:pt x="29" y="12"/>
                  </a:lnTo>
                  <a:lnTo>
                    <a:pt x="23" y="12"/>
                  </a:lnTo>
                  <a:lnTo>
                    <a:pt x="17" y="15"/>
                  </a:lnTo>
                  <a:lnTo>
                    <a:pt x="14" y="15"/>
                  </a:lnTo>
                  <a:lnTo>
                    <a:pt x="14" y="21"/>
                  </a:lnTo>
                  <a:lnTo>
                    <a:pt x="14" y="24"/>
                  </a:lnTo>
                  <a:lnTo>
                    <a:pt x="17" y="24"/>
                  </a:lnTo>
                  <a:lnTo>
                    <a:pt x="20" y="27"/>
                  </a:lnTo>
                  <a:lnTo>
                    <a:pt x="23" y="27"/>
                  </a:lnTo>
                  <a:lnTo>
                    <a:pt x="29" y="30"/>
                  </a:lnTo>
                  <a:lnTo>
                    <a:pt x="40" y="33"/>
                  </a:lnTo>
                  <a:lnTo>
                    <a:pt x="46" y="35"/>
                  </a:lnTo>
                  <a:lnTo>
                    <a:pt x="52" y="38"/>
                  </a:lnTo>
                  <a:lnTo>
                    <a:pt x="55" y="41"/>
                  </a:lnTo>
                  <a:lnTo>
                    <a:pt x="58" y="47"/>
                  </a:lnTo>
                  <a:lnTo>
                    <a:pt x="61" y="53"/>
                  </a:lnTo>
                  <a:lnTo>
                    <a:pt x="58" y="59"/>
                  </a:lnTo>
                  <a:lnTo>
                    <a:pt x="55" y="65"/>
                  </a:lnTo>
                  <a:lnTo>
                    <a:pt x="52" y="67"/>
                  </a:lnTo>
                  <a:lnTo>
                    <a:pt x="46" y="73"/>
                  </a:lnTo>
                  <a:lnTo>
                    <a:pt x="37" y="73"/>
                  </a:lnTo>
                  <a:lnTo>
                    <a:pt x="32" y="76"/>
                  </a:lnTo>
                  <a:lnTo>
                    <a:pt x="23" y="73"/>
                  </a:lnTo>
                  <a:lnTo>
                    <a:pt x="14" y="73"/>
                  </a:lnTo>
                  <a:lnTo>
                    <a:pt x="8" y="70"/>
                  </a:lnTo>
                  <a:lnTo>
                    <a:pt x="3" y="62"/>
                  </a:lnTo>
                  <a:lnTo>
                    <a:pt x="0"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1" name="Freeform 160"/>
            <p:cNvSpPr>
              <a:spLocks/>
            </p:cNvSpPr>
            <p:nvPr/>
          </p:nvSpPr>
          <p:spPr bwMode="auto">
            <a:xfrm>
              <a:off x="1813" y="1339"/>
              <a:ext cx="37" cy="99"/>
            </a:xfrm>
            <a:custGeom>
              <a:avLst/>
              <a:gdLst>
                <a:gd name="T0" fmla="*/ 0 w 37"/>
                <a:gd name="T1" fmla="*/ 99 h 99"/>
                <a:gd name="T2" fmla="*/ 29 w 37"/>
                <a:gd name="T3" fmla="*/ 0 h 99"/>
                <a:gd name="T4" fmla="*/ 37 w 37"/>
                <a:gd name="T5" fmla="*/ 0 h 99"/>
                <a:gd name="T6" fmla="*/ 8 w 37"/>
                <a:gd name="T7" fmla="*/ 99 h 99"/>
                <a:gd name="T8" fmla="*/ 0 w 37"/>
                <a:gd name="T9" fmla="*/ 99 h 99"/>
                <a:gd name="T10" fmla="*/ 0 60000 65536"/>
                <a:gd name="T11" fmla="*/ 0 60000 65536"/>
                <a:gd name="T12" fmla="*/ 0 60000 65536"/>
                <a:gd name="T13" fmla="*/ 0 60000 65536"/>
                <a:gd name="T14" fmla="*/ 0 60000 65536"/>
                <a:gd name="T15" fmla="*/ 0 w 37"/>
                <a:gd name="T16" fmla="*/ 0 h 99"/>
                <a:gd name="T17" fmla="*/ 37 w 37"/>
                <a:gd name="T18" fmla="*/ 99 h 99"/>
              </a:gdLst>
              <a:ahLst/>
              <a:cxnLst>
                <a:cxn ang="T10">
                  <a:pos x="T0" y="T1"/>
                </a:cxn>
                <a:cxn ang="T11">
                  <a:pos x="T2" y="T3"/>
                </a:cxn>
                <a:cxn ang="T12">
                  <a:pos x="T4" y="T5"/>
                </a:cxn>
                <a:cxn ang="T13">
                  <a:pos x="T6" y="T7"/>
                </a:cxn>
                <a:cxn ang="T14">
                  <a:pos x="T8" y="T9"/>
                </a:cxn>
              </a:cxnLst>
              <a:rect l="T15" t="T16" r="T17" b="T18"/>
              <a:pathLst>
                <a:path w="37" h="99">
                  <a:moveTo>
                    <a:pt x="0" y="99"/>
                  </a:moveTo>
                  <a:lnTo>
                    <a:pt x="29" y="0"/>
                  </a:lnTo>
                  <a:lnTo>
                    <a:pt x="37" y="0"/>
                  </a:lnTo>
                  <a:lnTo>
                    <a:pt x="8" y="99"/>
                  </a:lnTo>
                  <a:lnTo>
                    <a:pt x="0" y="9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2" name="Freeform 161"/>
            <p:cNvSpPr>
              <a:spLocks/>
            </p:cNvSpPr>
            <p:nvPr/>
          </p:nvSpPr>
          <p:spPr bwMode="auto">
            <a:xfrm>
              <a:off x="1856" y="1365"/>
              <a:ext cx="58" cy="76"/>
            </a:xfrm>
            <a:custGeom>
              <a:avLst/>
              <a:gdLst>
                <a:gd name="T0" fmla="*/ 12 w 58"/>
                <a:gd name="T1" fmla="*/ 50 h 76"/>
                <a:gd name="T2" fmla="*/ 18 w 58"/>
                <a:gd name="T3" fmla="*/ 62 h 76"/>
                <a:gd name="T4" fmla="*/ 29 w 58"/>
                <a:gd name="T5" fmla="*/ 65 h 76"/>
                <a:gd name="T6" fmla="*/ 41 w 58"/>
                <a:gd name="T7" fmla="*/ 62 h 76"/>
                <a:gd name="T8" fmla="*/ 47 w 58"/>
                <a:gd name="T9" fmla="*/ 53 h 76"/>
                <a:gd name="T10" fmla="*/ 41 w 58"/>
                <a:gd name="T11" fmla="*/ 47 h 76"/>
                <a:gd name="T12" fmla="*/ 29 w 58"/>
                <a:gd name="T13" fmla="*/ 44 h 76"/>
                <a:gd name="T14" fmla="*/ 12 w 58"/>
                <a:gd name="T15" fmla="*/ 38 h 76"/>
                <a:gd name="T16" fmla="*/ 3 w 58"/>
                <a:gd name="T17" fmla="*/ 30 h 76"/>
                <a:gd name="T18" fmla="*/ 0 w 58"/>
                <a:gd name="T19" fmla="*/ 21 h 76"/>
                <a:gd name="T20" fmla="*/ 3 w 58"/>
                <a:gd name="T21" fmla="*/ 12 h 76"/>
                <a:gd name="T22" fmla="*/ 9 w 58"/>
                <a:gd name="T23" fmla="*/ 3 h 76"/>
                <a:gd name="T24" fmla="*/ 15 w 58"/>
                <a:gd name="T25" fmla="*/ 0 h 76"/>
                <a:gd name="T26" fmla="*/ 26 w 58"/>
                <a:gd name="T27" fmla="*/ 0 h 76"/>
                <a:gd name="T28" fmla="*/ 41 w 58"/>
                <a:gd name="T29" fmla="*/ 3 h 76"/>
                <a:gd name="T30" fmla="*/ 50 w 58"/>
                <a:gd name="T31" fmla="*/ 9 h 76"/>
                <a:gd name="T32" fmla="*/ 56 w 58"/>
                <a:gd name="T33" fmla="*/ 21 h 76"/>
                <a:gd name="T34" fmla="*/ 41 w 58"/>
                <a:gd name="T35" fmla="*/ 18 h 76"/>
                <a:gd name="T36" fmla="*/ 32 w 58"/>
                <a:gd name="T37" fmla="*/ 12 h 76"/>
                <a:gd name="T38" fmla="*/ 21 w 58"/>
                <a:gd name="T39" fmla="*/ 12 h 76"/>
                <a:gd name="T40" fmla="*/ 15 w 58"/>
                <a:gd name="T41" fmla="*/ 15 h 76"/>
                <a:gd name="T42" fmla="*/ 15 w 58"/>
                <a:gd name="T43" fmla="*/ 21 h 76"/>
                <a:gd name="T44" fmla="*/ 18 w 58"/>
                <a:gd name="T45" fmla="*/ 24 h 76"/>
                <a:gd name="T46" fmla="*/ 21 w 58"/>
                <a:gd name="T47" fmla="*/ 27 h 76"/>
                <a:gd name="T48" fmla="*/ 38 w 58"/>
                <a:gd name="T49" fmla="*/ 33 h 76"/>
                <a:gd name="T50" fmla="*/ 50 w 58"/>
                <a:gd name="T51" fmla="*/ 38 h 76"/>
                <a:gd name="T52" fmla="*/ 58 w 58"/>
                <a:gd name="T53" fmla="*/ 47 h 76"/>
                <a:gd name="T54" fmla="*/ 58 w 58"/>
                <a:gd name="T55" fmla="*/ 59 h 76"/>
                <a:gd name="T56" fmla="*/ 50 w 58"/>
                <a:gd name="T57" fmla="*/ 67 h 76"/>
                <a:gd name="T58" fmla="*/ 38 w 58"/>
                <a:gd name="T59" fmla="*/ 73 h 76"/>
                <a:gd name="T60" fmla="*/ 21 w 58"/>
                <a:gd name="T61" fmla="*/ 73 h 76"/>
                <a:gd name="T62" fmla="*/ 9 w 58"/>
                <a:gd name="T63" fmla="*/ 70 h 76"/>
                <a:gd name="T64" fmla="*/ 0 w 58"/>
                <a:gd name="T65" fmla="*/ 53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8"/>
                <a:gd name="T100" fmla="*/ 0 h 76"/>
                <a:gd name="T101" fmla="*/ 58 w 58"/>
                <a:gd name="T102" fmla="*/ 76 h 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8" h="76">
                  <a:moveTo>
                    <a:pt x="0" y="53"/>
                  </a:moveTo>
                  <a:lnTo>
                    <a:pt x="12" y="50"/>
                  </a:lnTo>
                  <a:lnTo>
                    <a:pt x="15" y="56"/>
                  </a:lnTo>
                  <a:lnTo>
                    <a:pt x="18" y="62"/>
                  </a:lnTo>
                  <a:lnTo>
                    <a:pt x="24" y="62"/>
                  </a:lnTo>
                  <a:lnTo>
                    <a:pt x="29" y="65"/>
                  </a:lnTo>
                  <a:lnTo>
                    <a:pt x="35" y="62"/>
                  </a:lnTo>
                  <a:lnTo>
                    <a:pt x="41" y="62"/>
                  </a:lnTo>
                  <a:lnTo>
                    <a:pt x="44" y="56"/>
                  </a:lnTo>
                  <a:lnTo>
                    <a:pt x="47" y="53"/>
                  </a:lnTo>
                  <a:lnTo>
                    <a:pt x="44" y="50"/>
                  </a:lnTo>
                  <a:lnTo>
                    <a:pt x="41" y="47"/>
                  </a:lnTo>
                  <a:lnTo>
                    <a:pt x="35" y="47"/>
                  </a:lnTo>
                  <a:lnTo>
                    <a:pt x="29" y="44"/>
                  </a:lnTo>
                  <a:lnTo>
                    <a:pt x="18" y="41"/>
                  </a:lnTo>
                  <a:lnTo>
                    <a:pt x="12" y="38"/>
                  </a:lnTo>
                  <a:lnTo>
                    <a:pt x="6" y="35"/>
                  </a:lnTo>
                  <a:lnTo>
                    <a:pt x="3" y="30"/>
                  </a:lnTo>
                  <a:lnTo>
                    <a:pt x="0" y="27"/>
                  </a:lnTo>
                  <a:lnTo>
                    <a:pt x="0" y="21"/>
                  </a:lnTo>
                  <a:lnTo>
                    <a:pt x="0" y="15"/>
                  </a:lnTo>
                  <a:lnTo>
                    <a:pt x="3" y="12"/>
                  </a:lnTo>
                  <a:lnTo>
                    <a:pt x="6" y="9"/>
                  </a:lnTo>
                  <a:lnTo>
                    <a:pt x="9" y="3"/>
                  </a:lnTo>
                  <a:lnTo>
                    <a:pt x="12" y="3"/>
                  </a:lnTo>
                  <a:lnTo>
                    <a:pt x="15" y="0"/>
                  </a:lnTo>
                  <a:lnTo>
                    <a:pt x="21" y="0"/>
                  </a:lnTo>
                  <a:lnTo>
                    <a:pt x="26" y="0"/>
                  </a:lnTo>
                  <a:lnTo>
                    <a:pt x="35" y="0"/>
                  </a:lnTo>
                  <a:lnTo>
                    <a:pt x="41" y="3"/>
                  </a:lnTo>
                  <a:lnTo>
                    <a:pt x="47" y="6"/>
                  </a:lnTo>
                  <a:lnTo>
                    <a:pt x="50" y="9"/>
                  </a:lnTo>
                  <a:lnTo>
                    <a:pt x="53" y="15"/>
                  </a:lnTo>
                  <a:lnTo>
                    <a:pt x="56" y="21"/>
                  </a:lnTo>
                  <a:lnTo>
                    <a:pt x="41" y="21"/>
                  </a:lnTo>
                  <a:lnTo>
                    <a:pt x="41" y="18"/>
                  </a:lnTo>
                  <a:lnTo>
                    <a:pt x="38" y="15"/>
                  </a:lnTo>
                  <a:lnTo>
                    <a:pt x="32" y="12"/>
                  </a:lnTo>
                  <a:lnTo>
                    <a:pt x="26" y="12"/>
                  </a:lnTo>
                  <a:lnTo>
                    <a:pt x="21" y="12"/>
                  </a:lnTo>
                  <a:lnTo>
                    <a:pt x="18" y="15"/>
                  </a:lnTo>
                  <a:lnTo>
                    <a:pt x="15" y="15"/>
                  </a:lnTo>
                  <a:lnTo>
                    <a:pt x="15" y="21"/>
                  </a:lnTo>
                  <a:lnTo>
                    <a:pt x="15" y="24"/>
                  </a:lnTo>
                  <a:lnTo>
                    <a:pt x="18" y="24"/>
                  </a:lnTo>
                  <a:lnTo>
                    <a:pt x="18" y="27"/>
                  </a:lnTo>
                  <a:lnTo>
                    <a:pt x="21" y="27"/>
                  </a:lnTo>
                  <a:lnTo>
                    <a:pt x="29" y="30"/>
                  </a:lnTo>
                  <a:lnTo>
                    <a:pt x="38" y="33"/>
                  </a:lnTo>
                  <a:lnTo>
                    <a:pt x="47" y="35"/>
                  </a:lnTo>
                  <a:lnTo>
                    <a:pt x="50" y="38"/>
                  </a:lnTo>
                  <a:lnTo>
                    <a:pt x="56" y="41"/>
                  </a:lnTo>
                  <a:lnTo>
                    <a:pt x="58" y="47"/>
                  </a:lnTo>
                  <a:lnTo>
                    <a:pt x="58" y="53"/>
                  </a:lnTo>
                  <a:lnTo>
                    <a:pt x="58" y="59"/>
                  </a:lnTo>
                  <a:lnTo>
                    <a:pt x="56" y="65"/>
                  </a:lnTo>
                  <a:lnTo>
                    <a:pt x="50" y="67"/>
                  </a:lnTo>
                  <a:lnTo>
                    <a:pt x="44" y="73"/>
                  </a:lnTo>
                  <a:lnTo>
                    <a:pt x="38" y="73"/>
                  </a:lnTo>
                  <a:lnTo>
                    <a:pt x="29" y="76"/>
                  </a:lnTo>
                  <a:lnTo>
                    <a:pt x="21" y="73"/>
                  </a:lnTo>
                  <a:lnTo>
                    <a:pt x="15" y="73"/>
                  </a:lnTo>
                  <a:lnTo>
                    <a:pt x="9" y="70"/>
                  </a:lnTo>
                  <a:lnTo>
                    <a:pt x="3" y="62"/>
                  </a:lnTo>
                  <a:lnTo>
                    <a:pt x="0"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3" name="Freeform 162"/>
            <p:cNvSpPr>
              <a:spLocks noEditPoints="1"/>
            </p:cNvSpPr>
            <p:nvPr/>
          </p:nvSpPr>
          <p:spPr bwMode="auto">
            <a:xfrm>
              <a:off x="1926" y="1365"/>
              <a:ext cx="67" cy="76"/>
            </a:xfrm>
            <a:custGeom>
              <a:avLst/>
              <a:gdLst>
                <a:gd name="T0" fmla="*/ 52 w 67"/>
                <a:gd name="T1" fmla="*/ 53 h 76"/>
                <a:gd name="T2" fmla="*/ 64 w 67"/>
                <a:gd name="T3" fmla="*/ 53 h 76"/>
                <a:gd name="T4" fmla="*/ 61 w 67"/>
                <a:gd name="T5" fmla="*/ 62 h 76"/>
                <a:gd name="T6" fmla="*/ 55 w 67"/>
                <a:gd name="T7" fmla="*/ 70 h 76"/>
                <a:gd name="T8" fmla="*/ 44 w 67"/>
                <a:gd name="T9" fmla="*/ 73 h 76"/>
                <a:gd name="T10" fmla="*/ 32 w 67"/>
                <a:gd name="T11" fmla="*/ 76 h 76"/>
                <a:gd name="T12" fmla="*/ 23 w 67"/>
                <a:gd name="T13" fmla="*/ 73 h 76"/>
                <a:gd name="T14" fmla="*/ 15 w 67"/>
                <a:gd name="T15" fmla="*/ 70 h 76"/>
                <a:gd name="T16" fmla="*/ 9 w 67"/>
                <a:gd name="T17" fmla="*/ 65 h 76"/>
                <a:gd name="T18" fmla="*/ 3 w 67"/>
                <a:gd name="T19" fmla="*/ 59 h 76"/>
                <a:gd name="T20" fmla="*/ 0 w 67"/>
                <a:gd name="T21" fmla="*/ 50 h 76"/>
                <a:gd name="T22" fmla="*/ 0 w 67"/>
                <a:gd name="T23" fmla="*/ 38 h 76"/>
                <a:gd name="T24" fmla="*/ 0 w 67"/>
                <a:gd name="T25" fmla="*/ 27 h 76"/>
                <a:gd name="T26" fmla="*/ 3 w 67"/>
                <a:gd name="T27" fmla="*/ 18 h 76"/>
                <a:gd name="T28" fmla="*/ 9 w 67"/>
                <a:gd name="T29" fmla="*/ 9 h 76"/>
                <a:gd name="T30" fmla="*/ 15 w 67"/>
                <a:gd name="T31" fmla="*/ 3 h 76"/>
                <a:gd name="T32" fmla="*/ 23 w 67"/>
                <a:gd name="T33" fmla="*/ 0 h 76"/>
                <a:gd name="T34" fmla="*/ 32 w 67"/>
                <a:gd name="T35" fmla="*/ 0 h 76"/>
                <a:gd name="T36" fmla="*/ 41 w 67"/>
                <a:gd name="T37" fmla="*/ 0 h 76"/>
                <a:gd name="T38" fmla="*/ 50 w 67"/>
                <a:gd name="T39" fmla="*/ 3 h 76"/>
                <a:gd name="T40" fmla="*/ 55 w 67"/>
                <a:gd name="T41" fmla="*/ 9 h 76"/>
                <a:gd name="T42" fmla="*/ 61 w 67"/>
                <a:gd name="T43" fmla="*/ 18 h 76"/>
                <a:gd name="T44" fmla="*/ 64 w 67"/>
                <a:gd name="T45" fmla="*/ 27 h 76"/>
                <a:gd name="T46" fmla="*/ 67 w 67"/>
                <a:gd name="T47" fmla="*/ 38 h 76"/>
                <a:gd name="T48" fmla="*/ 64 w 67"/>
                <a:gd name="T49" fmla="*/ 38 h 76"/>
                <a:gd name="T50" fmla="*/ 64 w 67"/>
                <a:gd name="T51" fmla="*/ 41 h 76"/>
                <a:gd name="T52" fmla="*/ 12 w 67"/>
                <a:gd name="T53" fmla="*/ 41 h 76"/>
                <a:gd name="T54" fmla="*/ 15 w 67"/>
                <a:gd name="T55" fmla="*/ 50 h 76"/>
                <a:gd name="T56" fmla="*/ 18 w 67"/>
                <a:gd name="T57" fmla="*/ 59 h 76"/>
                <a:gd name="T58" fmla="*/ 26 w 67"/>
                <a:gd name="T59" fmla="*/ 62 h 76"/>
                <a:gd name="T60" fmla="*/ 32 w 67"/>
                <a:gd name="T61" fmla="*/ 65 h 76"/>
                <a:gd name="T62" fmla="*/ 41 w 67"/>
                <a:gd name="T63" fmla="*/ 62 h 76"/>
                <a:gd name="T64" fmla="*/ 44 w 67"/>
                <a:gd name="T65" fmla="*/ 62 h 76"/>
                <a:gd name="T66" fmla="*/ 50 w 67"/>
                <a:gd name="T67" fmla="*/ 59 h 76"/>
                <a:gd name="T68" fmla="*/ 52 w 67"/>
                <a:gd name="T69" fmla="*/ 53 h 76"/>
                <a:gd name="T70" fmla="*/ 12 w 67"/>
                <a:gd name="T71" fmla="*/ 30 h 76"/>
                <a:gd name="T72" fmla="*/ 52 w 67"/>
                <a:gd name="T73" fmla="*/ 30 h 76"/>
                <a:gd name="T74" fmla="*/ 50 w 67"/>
                <a:gd name="T75" fmla="*/ 21 h 76"/>
                <a:gd name="T76" fmla="*/ 47 w 67"/>
                <a:gd name="T77" fmla="*/ 18 h 76"/>
                <a:gd name="T78" fmla="*/ 41 w 67"/>
                <a:gd name="T79" fmla="*/ 12 h 76"/>
                <a:gd name="T80" fmla="*/ 32 w 67"/>
                <a:gd name="T81" fmla="*/ 12 h 76"/>
                <a:gd name="T82" fmla="*/ 23 w 67"/>
                <a:gd name="T83" fmla="*/ 12 h 76"/>
                <a:gd name="T84" fmla="*/ 18 w 67"/>
                <a:gd name="T85" fmla="*/ 15 h 76"/>
                <a:gd name="T86" fmla="*/ 15 w 67"/>
                <a:gd name="T87" fmla="*/ 21 h 76"/>
                <a:gd name="T88" fmla="*/ 12 w 67"/>
                <a:gd name="T89" fmla="*/ 30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6"/>
                <a:gd name="T137" fmla="*/ 67 w 67"/>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6">
                  <a:moveTo>
                    <a:pt x="52" y="53"/>
                  </a:moveTo>
                  <a:lnTo>
                    <a:pt x="64" y="53"/>
                  </a:lnTo>
                  <a:lnTo>
                    <a:pt x="61" y="62"/>
                  </a:lnTo>
                  <a:lnTo>
                    <a:pt x="55" y="70"/>
                  </a:lnTo>
                  <a:lnTo>
                    <a:pt x="44" y="73"/>
                  </a:lnTo>
                  <a:lnTo>
                    <a:pt x="32" y="76"/>
                  </a:lnTo>
                  <a:lnTo>
                    <a:pt x="23" y="73"/>
                  </a:lnTo>
                  <a:lnTo>
                    <a:pt x="15" y="70"/>
                  </a:lnTo>
                  <a:lnTo>
                    <a:pt x="9" y="65"/>
                  </a:lnTo>
                  <a:lnTo>
                    <a:pt x="3" y="59"/>
                  </a:lnTo>
                  <a:lnTo>
                    <a:pt x="0" y="50"/>
                  </a:lnTo>
                  <a:lnTo>
                    <a:pt x="0" y="38"/>
                  </a:lnTo>
                  <a:lnTo>
                    <a:pt x="0" y="27"/>
                  </a:lnTo>
                  <a:lnTo>
                    <a:pt x="3" y="18"/>
                  </a:lnTo>
                  <a:lnTo>
                    <a:pt x="9" y="9"/>
                  </a:lnTo>
                  <a:lnTo>
                    <a:pt x="15" y="3"/>
                  </a:lnTo>
                  <a:lnTo>
                    <a:pt x="23" y="0"/>
                  </a:lnTo>
                  <a:lnTo>
                    <a:pt x="32" y="0"/>
                  </a:lnTo>
                  <a:lnTo>
                    <a:pt x="41" y="0"/>
                  </a:lnTo>
                  <a:lnTo>
                    <a:pt x="50" y="3"/>
                  </a:lnTo>
                  <a:lnTo>
                    <a:pt x="55" y="9"/>
                  </a:lnTo>
                  <a:lnTo>
                    <a:pt x="61" y="18"/>
                  </a:lnTo>
                  <a:lnTo>
                    <a:pt x="64" y="27"/>
                  </a:lnTo>
                  <a:lnTo>
                    <a:pt x="67" y="38"/>
                  </a:lnTo>
                  <a:lnTo>
                    <a:pt x="64" y="38"/>
                  </a:lnTo>
                  <a:lnTo>
                    <a:pt x="64" y="41"/>
                  </a:lnTo>
                  <a:lnTo>
                    <a:pt x="12" y="41"/>
                  </a:lnTo>
                  <a:lnTo>
                    <a:pt x="15" y="50"/>
                  </a:lnTo>
                  <a:lnTo>
                    <a:pt x="18" y="59"/>
                  </a:lnTo>
                  <a:lnTo>
                    <a:pt x="26" y="62"/>
                  </a:lnTo>
                  <a:lnTo>
                    <a:pt x="32" y="65"/>
                  </a:lnTo>
                  <a:lnTo>
                    <a:pt x="41" y="62"/>
                  </a:lnTo>
                  <a:lnTo>
                    <a:pt x="44" y="62"/>
                  </a:lnTo>
                  <a:lnTo>
                    <a:pt x="50" y="59"/>
                  </a:lnTo>
                  <a:lnTo>
                    <a:pt x="52" y="53"/>
                  </a:lnTo>
                  <a:close/>
                  <a:moveTo>
                    <a:pt x="12" y="30"/>
                  </a:moveTo>
                  <a:lnTo>
                    <a:pt x="52" y="30"/>
                  </a:lnTo>
                  <a:lnTo>
                    <a:pt x="50" y="21"/>
                  </a:lnTo>
                  <a:lnTo>
                    <a:pt x="47" y="18"/>
                  </a:lnTo>
                  <a:lnTo>
                    <a:pt x="41" y="12"/>
                  </a:lnTo>
                  <a:lnTo>
                    <a:pt x="32" y="12"/>
                  </a:lnTo>
                  <a:lnTo>
                    <a:pt x="23" y="12"/>
                  </a:lnTo>
                  <a:lnTo>
                    <a:pt x="18" y="15"/>
                  </a:lnTo>
                  <a:lnTo>
                    <a:pt x="15" y="21"/>
                  </a:lnTo>
                  <a:lnTo>
                    <a:pt x="12" y="3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4" name="Freeform 163"/>
            <p:cNvSpPr>
              <a:spLocks/>
            </p:cNvSpPr>
            <p:nvPr/>
          </p:nvSpPr>
          <p:spPr bwMode="auto">
            <a:xfrm>
              <a:off x="2005" y="1365"/>
              <a:ext cx="61" cy="76"/>
            </a:xfrm>
            <a:custGeom>
              <a:avLst/>
              <a:gdLst>
                <a:gd name="T0" fmla="*/ 49 w 61"/>
                <a:gd name="T1" fmla="*/ 47 h 76"/>
                <a:gd name="T2" fmla="*/ 61 w 61"/>
                <a:gd name="T3" fmla="*/ 50 h 76"/>
                <a:gd name="T4" fmla="*/ 58 w 61"/>
                <a:gd name="T5" fmla="*/ 59 h 76"/>
                <a:gd name="T6" fmla="*/ 52 w 61"/>
                <a:gd name="T7" fmla="*/ 67 h 76"/>
                <a:gd name="T8" fmla="*/ 40 w 61"/>
                <a:gd name="T9" fmla="*/ 73 h 76"/>
                <a:gd name="T10" fmla="*/ 32 w 61"/>
                <a:gd name="T11" fmla="*/ 76 h 76"/>
                <a:gd name="T12" fmla="*/ 23 w 61"/>
                <a:gd name="T13" fmla="*/ 73 h 76"/>
                <a:gd name="T14" fmla="*/ 14 w 61"/>
                <a:gd name="T15" fmla="*/ 70 h 76"/>
                <a:gd name="T16" fmla="*/ 8 w 61"/>
                <a:gd name="T17" fmla="*/ 65 h 76"/>
                <a:gd name="T18" fmla="*/ 3 w 61"/>
                <a:gd name="T19" fmla="*/ 59 h 76"/>
                <a:gd name="T20" fmla="*/ 0 w 61"/>
                <a:gd name="T21" fmla="*/ 50 h 76"/>
                <a:gd name="T22" fmla="*/ 0 w 61"/>
                <a:gd name="T23" fmla="*/ 38 h 76"/>
                <a:gd name="T24" fmla="*/ 0 w 61"/>
                <a:gd name="T25" fmla="*/ 27 h 76"/>
                <a:gd name="T26" fmla="*/ 3 w 61"/>
                <a:gd name="T27" fmla="*/ 18 h 76"/>
                <a:gd name="T28" fmla="*/ 6 w 61"/>
                <a:gd name="T29" fmla="*/ 9 h 76"/>
                <a:gd name="T30" fmla="*/ 14 w 61"/>
                <a:gd name="T31" fmla="*/ 3 h 76"/>
                <a:gd name="T32" fmla="*/ 23 w 61"/>
                <a:gd name="T33" fmla="*/ 0 h 76"/>
                <a:gd name="T34" fmla="*/ 32 w 61"/>
                <a:gd name="T35" fmla="*/ 0 h 76"/>
                <a:gd name="T36" fmla="*/ 40 w 61"/>
                <a:gd name="T37" fmla="*/ 0 h 76"/>
                <a:gd name="T38" fmla="*/ 49 w 61"/>
                <a:gd name="T39" fmla="*/ 6 h 76"/>
                <a:gd name="T40" fmla="*/ 55 w 61"/>
                <a:gd name="T41" fmla="*/ 12 h 76"/>
                <a:gd name="T42" fmla="*/ 61 w 61"/>
                <a:gd name="T43" fmla="*/ 24 h 76"/>
                <a:gd name="T44" fmla="*/ 46 w 61"/>
                <a:gd name="T45" fmla="*/ 24 h 76"/>
                <a:gd name="T46" fmla="*/ 43 w 61"/>
                <a:gd name="T47" fmla="*/ 18 h 76"/>
                <a:gd name="T48" fmla="*/ 40 w 61"/>
                <a:gd name="T49" fmla="*/ 15 h 76"/>
                <a:gd name="T50" fmla="*/ 38 w 61"/>
                <a:gd name="T51" fmla="*/ 12 h 76"/>
                <a:gd name="T52" fmla="*/ 32 w 61"/>
                <a:gd name="T53" fmla="*/ 12 h 76"/>
                <a:gd name="T54" fmla="*/ 23 w 61"/>
                <a:gd name="T55" fmla="*/ 12 h 76"/>
                <a:gd name="T56" fmla="*/ 17 w 61"/>
                <a:gd name="T57" fmla="*/ 18 h 76"/>
                <a:gd name="T58" fmla="*/ 14 w 61"/>
                <a:gd name="T59" fmla="*/ 24 h 76"/>
                <a:gd name="T60" fmla="*/ 11 w 61"/>
                <a:gd name="T61" fmla="*/ 30 h 76"/>
                <a:gd name="T62" fmla="*/ 11 w 61"/>
                <a:gd name="T63" fmla="*/ 38 h 76"/>
                <a:gd name="T64" fmla="*/ 11 w 61"/>
                <a:gd name="T65" fmla="*/ 47 h 76"/>
                <a:gd name="T66" fmla="*/ 14 w 61"/>
                <a:gd name="T67" fmla="*/ 53 h 76"/>
                <a:gd name="T68" fmla="*/ 17 w 61"/>
                <a:gd name="T69" fmla="*/ 59 h 76"/>
                <a:gd name="T70" fmla="*/ 23 w 61"/>
                <a:gd name="T71" fmla="*/ 62 h 76"/>
                <a:gd name="T72" fmla="*/ 32 w 61"/>
                <a:gd name="T73" fmla="*/ 65 h 76"/>
                <a:gd name="T74" fmla="*/ 38 w 61"/>
                <a:gd name="T75" fmla="*/ 62 h 76"/>
                <a:gd name="T76" fmla="*/ 43 w 61"/>
                <a:gd name="T77" fmla="*/ 59 h 76"/>
                <a:gd name="T78" fmla="*/ 46 w 61"/>
                <a:gd name="T79" fmla="*/ 56 h 76"/>
                <a:gd name="T80" fmla="*/ 49 w 61"/>
                <a:gd name="T81" fmla="*/ 47 h 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1"/>
                <a:gd name="T124" fmla="*/ 0 h 76"/>
                <a:gd name="T125" fmla="*/ 61 w 61"/>
                <a:gd name="T126" fmla="*/ 76 h 7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1" h="76">
                  <a:moveTo>
                    <a:pt x="49" y="47"/>
                  </a:moveTo>
                  <a:lnTo>
                    <a:pt x="61" y="50"/>
                  </a:lnTo>
                  <a:lnTo>
                    <a:pt x="58" y="59"/>
                  </a:lnTo>
                  <a:lnTo>
                    <a:pt x="52" y="67"/>
                  </a:lnTo>
                  <a:lnTo>
                    <a:pt x="40" y="73"/>
                  </a:lnTo>
                  <a:lnTo>
                    <a:pt x="32" y="76"/>
                  </a:lnTo>
                  <a:lnTo>
                    <a:pt x="23" y="73"/>
                  </a:lnTo>
                  <a:lnTo>
                    <a:pt x="14" y="70"/>
                  </a:lnTo>
                  <a:lnTo>
                    <a:pt x="8" y="65"/>
                  </a:lnTo>
                  <a:lnTo>
                    <a:pt x="3" y="59"/>
                  </a:lnTo>
                  <a:lnTo>
                    <a:pt x="0" y="50"/>
                  </a:lnTo>
                  <a:lnTo>
                    <a:pt x="0" y="38"/>
                  </a:lnTo>
                  <a:lnTo>
                    <a:pt x="0" y="27"/>
                  </a:lnTo>
                  <a:lnTo>
                    <a:pt x="3" y="18"/>
                  </a:lnTo>
                  <a:lnTo>
                    <a:pt x="6" y="9"/>
                  </a:lnTo>
                  <a:lnTo>
                    <a:pt x="14" y="3"/>
                  </a:lnTo>
                  <a:lnTo>
                    <a:pt x="23" y="0"/>
                  </a:lnTo>
                  <a:lnTo>
                    <a:pt x="32" y="0"/>
                  </a:lnTo>
                  <a:lnTo>
                    <a:pt x="40" y="0"/>
                  </a:lnTo>
                  <a:lnTo>
                    <a:pt x="49" y="6"/>
                  </a:lnTo>
                  <a:lnTo>
                    <a:pt x="55" y="12"/>
                  </a:lnTo>
                  <a:lnTo>
                    <a:pt x="61" y="24"/>
                  </a:lnTo>
                  <a:lnTo>
                    <a:pt x="46" y="24"/>
                  </a:lnTo>
                  <a:lnTo>
                    <a:pt x="43" y="18"/>
                  </a:lnTo>
                  <a:lnTo>
                    <a:pt x="40" y="15"/>
                  </a:lnTo>
                  <a:lnTo>
                    <a:pt x="38" y="12"/>
                  </a:lnTo>
                  <a:lnTo>
                    <a:pt x="32" y="12"/>
                  </a:lnTo>
                  <a:lnTo>
                    <a:pt x="23" y="12"/>
                  </a:lnTo>
                  <a:lnTo>
                    <a:pt x="17" y="18"/>
                  </a:lnTo>
                  <a:lnTo>
                    <a:pt x="14" y="24"/>
                  </a:lnTo>
                  <a:lnTo>
                    <a:pt x="11" y="30"/>
                  </a:lnTo>
                  <a:lnTo>
                    <a:pt x="11" y="38"/>
                  </a:lnTo>
                  <a:lnTo>
                    <a:pt x="11" y="47"/>
                  </a:lnTo>
                  <a:lnTo>
                    <a:pt x="14" y="53"/>
                  </a:lnTo>
                  <a:lnTo>
                    <a:pt x="17" y="59"/>
                  </a:lnTo>
                  <a:lnTo>
                    <a:pt x="23" y="62"/>
                  </a:lnTo>
                  <a:lnTo>
                    <a:pt x="32" y="65"/>
                  </a:lnTo>
                  <a:lnTo>
                    <a:pt x="38" y="62"/>
                  </a:lnTo>
                  <a:lnTo>
                    <a:pt x="43" y="59"/>
                  </a:lnTo>
                  <a:lnTo>
                    <a:pt x="46" y="56"/>
                  </a:lnTo>
                  <a:lnTo>
                    <a:pt x="49" y="47"/>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5" name="Freeform 164"/>
            <p:cNvSpPr>
              <a:spLocks/>
            </p:cNvSpPr>
            <p:nvPr/>
          </p:nvSpPr>
          <p:spPr bwMode="auto">
            <a:xfrm>
              <a:off x="2115" y="1339"/>
              <a:ext cx="35" cy="128"/>
            </a:xfrm>
            <a:custGeom>
              <a:avLst/>
              <a:gdLst>
                <a:gd name="T0" fmla="*/ 26 w 35"/>
                <a:gd name="T1" fmla="*/ 128 h 128"/>
                <a:gd name="T2" fmla="*/ 15 w 35"/>
                <a:gd name="T3" fmla="*/ 114 h 128"/>
                <a:gd name="T4" fmla="*/ 6 w 35"/>
                <a:gd name="T5" fmla="*/ 99 h 128"/>
                <a:gd name="T6" fmla="*/ 3 w 35"/>
                <a:gd name="T7" fmla="*/ 82 h 128"/>
                <a:gd name="T8" fmla="*/ 0 w 35"/>
                <a:gd name="T9" fmla="*/ 64 h 128"/>
                <a:gd name="T10" fmla="*/ 0 w 35"/>
                <a:gd name="T11" fmla="*/ 47 h 128"/>
                <a:gd name="T12" fmla="*/ 6 w 35"/>
                <a:gd name="T13" fmla="*/ 32 h 128"/>
                <a:gd name="T14" fmla="*/ 15 w 35"/>
                <a:gd name="T15" fmla="*/ 15 h 128"/>
                <a:gd name="T16" fmla="*/ 26 w 35"/>
                <a:gd name="T17" fmla="*/ 0 h 128"/>
                <a:gd name="T18" fmla="*/ 35 w 35"/>
                <a:gd name="T19" fmla="*/ 0 h 128"/>
                <a:gd name="T20" fmla="*/ 29 w 35"/>
                <a:gd name="T21" fmla="*/ 9 h 128"/>
                <a:gd name="T22" fmla="*/ 26 w 35"/>
                <a:gd name="T23" fmla="*/ 15 h 128"/>
                <a:gd name="T24" fmla="*/ 24 w 35"/>
                <a:gd name="T25" fmla="*/ 18 h 128"/>
                <a:gd name="T26" fmla="*/ 18 w 35"/>
                <a:gd name="T27" fmla="*/ 29 h 128"/>
                <a:gd name="T28" fmla="*/ 18 w 35"/>
                <a:gd name="T29" fmla="*/ 38 h 128"/>
                <a:gd name="T30" fmla="*/ 15 w 35"/>
                <a:gd name="T31" fmla="*/ 50 h 128"/>
                <a:gd name="T32" fmla="*/ 15 w 35"/>
                <a:gd name="T33" fmla="*/ 64 h 128"/>
                <a:gd name="T34" fmla="*/ 18 w 35"/>
                <a:gd name="T35" fmla="*/ 96 h 128"/>
                <a:gd name="T36" fmla="*/ 35 w 35"/>
                <a:gd name="T37" fmla="*/ 128 h 128"/>
                <a:gd name="T38" fmla="*/ 26 w 35"/>
                <a:gd name="T39" fmla="*/ 128 h 1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128"/>
                <a:gd name="T62" fmla="*/ 35 w 35"/>
                <a:gd name="T63" fmla="*/ 128 h 1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128">
                  <a:moveTo>
                    <a:pt x="26" y="128"/>
                  </a:moveTo>
                  <a:lnTo>
                    <a:pt x="15" y="114"/>
                  </a:lnTo>
                  <a:lnTo>
                    <a:pt x="6" y="99"/>
                  </a:lnTo>
                  <a:lnTo>
                    <a:pt x="3" y="82"/>
                  </a:lnTo>
                  <a:lnTo>
                    <a:pt x="0" y="64"/>
                  </a:lnTo>
                  <a:lnTo>
                    <a:pt x="0" y="47"/>
                  </a:lnTo>
                  <a:lnTo>
                    <a:pt x="6" y="32"/>
                  </a:lnTo>
                  <a:lnTo>
                    <a:pt x="15" y="15"/>
                  </a:lnTo>
                  <a:lnTo>
                    <a:pt x="26" y="0"/>
                  </a:lnTo>
                  <a:lnTo>
                    <a:pt x="35" y="0"/>
                  </a:lnTo>
                  <a:lnTo>
                    <a:pt x="29" y="9"/>
                  </a:lnTo>
                  <a:lnTo>
                    <a:pt x="26" y="15"/>
                  </a:lnTo>
                  <a:lnTo>
                    <a:pt x="24" y="18"/>
                  </a:lnTo>
                  <a:lnTo>
                    <a:pt x="18" y="29"/>
                  </a:lnTo>
                  <a:lnTo>
                    <a:pt x="18" y="38"/>
                  </a:lnTo>
                  <a:lnTo>
                    <a:pt x="15" y="50"/>
                  </a:lnTo>
                  <a:lnTo>
                    <a:pt x="15" y="64"/>
                  </a:lnTo>
                  <a:lnTo>
                    <a:pt x="18" y="96"/>
                  </a:lnTo>
                  <a:lnTo>
                    <a:pt x="35" y="128"/>
                  </a:lnTo>
                  <a:lnTo>
                    <a:pt x="26" y="12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6" name="Freeform 165"/>
            <p:cNvSpPr>
              <a:spLocks/>
            </p:cNvSpPr>
            <p:nvPr/>
          </p:nvSpPr>
          <p:spPr bwMode="auto">
            <a:xfrm>
              <a:off x="2159" y="1339"/>
              <a:ext cx="67" cy="102"/>
            </a:xfrm>
            <a:custGeom>
              <a:avLst/>
              <a:gdLst>
                <a:gd name="T0" fmla="*/ 0 w 67"/>
                <a:gd name="T1" fmla="*/ 73 h 102"/>
                <a:gd name="T2" fmla="*/ 14 w 67"/>
                <a:gd name="T3" fmla="*/ 73 h 102"/>
                <a:gd name="T4" fmla="*/ 14 w 67"/>
                <a:gd name="T5" fmla="*/ 79 h 102"/>
                <a:gd name="T6" fmla="*/ 20 w 67"/>
                <a:gd name="T7" fmla="*/ 85 h 102"/>
                <a:gd name="T8" fmla="*/ 26 w 67"/>
                <a:gd name="T9" fmla="*/ 88 h 102"/>
                <a:gd name="T10" fmla="*/ 32 w 67"/>
                <a:gd name="T11" fmla="*/ 91 h 102"/>
                <a:gd name="T12" fmla="*/ 41 w 67"/>
                <a:gd name="T13" fmla="*/ 88 h 102"/>
                <a:gd name="T14" fmla="*/ 47 w 67"/>
                <a:gd name="T15" fmla="*/ 85 h 102"/>
                <a:gd name="T16" fmla="*/ 52 w 67"/>
                <a:gd name="T17" fmla="*/ 76 h 102"/>
                <a:gd name="T18" fmla="*/ 52 w 67"/>
                <a:gd name="T19" fmla="*/ 70 h 102"/>
                <a:gd name="T20" fmla="*/ 52 w 67"/>
                <a:gd name="T21" fmla="*/ 61 h 102"/>
                <a:gd name="T22" fmla="*/ 47 w 67"/>
                <a:gd name="T23" fmla="*/ 56 h 102"/>
                <a:gd name="T24" fmla="*/ 41 w 67"/>
                <a:gd name="T25" fmla="*/ 53 h 102"/>
                <a:gd name="T26" fmla="*/ 32 w 67"/>
                <a:gd name="T27" fmla="*/ 50 h 102"/>
                <a:gd name="T28" fmla="*/ 29 w 67"/>
                <a:gd name="T29" fmla="*/ 50 h 102"/>
                <a:gd name="T30" fmla="*/ 26 w 67"/>
                <a:gd name="T31" fmla="*/ 53 h 102"/>
                <a:gd name="T32" fmla="*/ 26 w 67"/>
                <a:gd name="T33" fmla="*/ 41 h 102"/>
                <a:gd name="T34" fmla="*/ 26 w 67"/>
                <a:gd name="T35" fmla="*/ 41 h 102"/>
                <a:gd name="T36" fmla="*/ 29 w 67"/>
                <a:gd name="T37" fmla="*/ 41 h 102"/>
                <a:gd name="T38" fmla="*/ 35 w 67"/>
                <a:gd name="T39" fmla="*/ 38 h 102"/>
                <a:gd name="T40" fmla="*/ 41 w 67"/>
                <a:gd name="T41" fmla="*/ 35 h 102"/>
                <a:gd name="T42" fmla="*/ 47 w 67"/>
                <a:gd name="T43" fmla="*/ 32 h 102"/>
                <a:gd name="T44" fmla="*/ 47 w 67"/>
                <a:gd name="T45" fmla="*/ 26 h 102"/>
                <a:gd name="T46" fmla="*/ 47 w 67"/>
                <a:gd name="T47" fmla="*/ 21 h 102"/>
                <a:gd name="T48" fmla="*/ 44 w 67"/>
                <a:gd name="T49" fmla="*/ 15 h 102"/>
                <a:gd name="T50" fmla="*/ 38 w 67"/>
                <a:gd name="T51" fmla="*/ 12 h 102"/>
                <a:gd name="T52" fmla="*/ 32 w 67"/>
                <a:gd name="T53" fmla="*/ 12 h 102"/>
                <a:gd name="T54" fmla="*/ 26 w 67"/>
                <a:gd name="T55" fmla="*/ 12 h 102"/>
                <a:gd name="T56" fmla="*/ 20 w 67"/>
                <a:gd name="T57" fmla="*/ 15 h 102"/>
                <a:gd name="T58" fmla="*/ 17 w 67"/>
                <a:gd name="T59" fmla="*/ 21 h 102"/>
                <a:gd name="T60" fmla="*/ 14 w 67"/>
                <a:gd name="T61" fmla="*/ 26 h 102"/>
                <a:gd name="T62" fmla="*/ 3 w 67"/>
                <a:gd name="T63" fmla="*/ 26 h 102"/>
                <a:gd name="T64" fmla="*/ 6 w 67"/>
                <a:gd name="T65" fmla="*/ 15 h 102"/>
                <a:gd name="T66" fmla="*/ 12 w 67"/>
                <a:gd name="T67" fmla="*/ 6 h 102"/>
                <a:gd name="T68" fmla="*/ 20 w 67"/>
                <a:gd name="T69" fmla="*/ 0 h 102"/>
                <a:gd name="T70" fmla="*/ 32 w 67"/>
                <a:gd name="T71" fmla="*/ 0 h 102"/>
                <a:gd name="T72" fmla="*/ 38 w 67"/>
                <a:gd name="T73" fmla="*/ 0 h 102"/>
                <a:gd name="T74" fmla="*/ 47 w 67"/>
                <a:gd name="T75" fmla="*/ 3 h 102"/>
                <a:gd name="T76" fmla="*/ 52 w 67"/>
                <a:gd name="T77" fmla="*/ 6 h 102"/>
                <a:gd name="T78" fmla="*/ 55 w 67"/>
                <a:gd name="T79" fmla="*/ 12 h 102"/>
                <a:gd name="T80" fmla="*/ 58 w 67"/>
                <a:gd name="T81" fmla="*/ 18 h 102"/>
                <a:gd name="T82" fmla="*/ 61 w 67"/>
                <a:gd name="T83" fmla="*/ 24 h 102"/>
                <a:gd name="T84" fmla="*/ 58 w 67"/>
                <a:gd name="T85" fmla="*/ 29 h 102"/>
                <a:gd name="T86" fmla="*/ 55 w 67"/>
                <a:gd name="T87" fmla="*/ 35 h 102"/>
                <a:gd name="T88" fmla="*/ 52 w 67"/>
                <a:gd name="T89" fmla="*/ 41 h 102"/>
                <a:gd name="T90" fmla="*/ 47 w 67"/>
                <a:gd name="T91" fmla="*/ 44 h 102"/>
                <a:gd name="T92" fmla="*/ 55 w 67"/>
                <a:gd name="T93" fmla="*/ 47 h 102"/>
                <a:gd name="T94" fmla="*/ 61 w 67"/>
                <a:gd name="T95" fmla="*/ 53 h 102"/>
                <a:gd name="T96" fmla="*/ 64 w 67"/>
                <a:gd name="T97" fmla="*/ 61 h 102"/>
                <a:gd name="T98" fmla="*/ 67 w 67"/>
                <a:gd name="T99" fmla="*/ 70 h 102"/>
                <a:gd name="T100" fmla="*/ 64 w 67"/>
                <a:gd name="T101" fmla="*/ 79 h 102"/>
                <a:gd name="T102" fmla="*/ 61 w 67"/>
                <a:gd name="T103" fmla="*/ 85 h 102"/>
                <a:gd name="T104" fmla="*/ 55 w 67"/>
                <a:gd name="T105" fmla="*/ 93 h 102"/>
                <a:gd name="T106" fmla="*/ 49 w 67"/>
                <a:gd name="T107" fmla="*/ 96 h 102"/>
                <a:gd name="T108" fmla="*/ 41 w 67"/>
                <a:gd name="T109" fmla="*/ 99 h 102"/>
                <a:gd name="T110" fmla="*/ 32 w 67"/>
                <a:gd name="T111" fmla="*/ 102 h 102"/>
                <a:gd name="T112" fmla="*/ 23 w 67"/>
                <a:gd name="T113" fmla="*/ 99 h 102"/>
                <a:gd name="T114" fmla="*/ 17 w 67"/>
                <a:gd name="T115" fmla="*/ 99 h 102"/>
                <a:gd name="T116" fmla="*/ 9 w 67"/>
                <a:gd name="T117" fmla="*/ 93 h 102"/>
                <a:gd name="T118" fmla="*/ 6 w 67"/>
                <a:gd name="T119" fmla="*/ 88 h 102"/>
                <a:gd name="T120" fmla="*/ 3 w 67"/>
                <a:gd name="T121" fmla="*/ 82 h 102"/>
                <a:gd name="T122" fmla="*/ 0 w 67"/>
                <a:gd name="T123" fmla="*/ 73 h 1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7"/>
                <a:gd name="T187" fmla="*/ 0 h 102"/>
                <a:gd name="T188" fmla="*/ 67 w 67"/>
                <a:gd name="T189" fmla="*/ 102 h 10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7" h="102">
                  <a:moveTo>
                    <a:pt x="0" y="73"/>
                  </a:moveTo>
                  <a:lnTo>
                    <a:pt x="14" y="73"/>
                  </a:lnTo>
                  <a:lnTo>
                    <a:pt x="14" y="79"/>
                  </a:lnTo>
                  <a:lnTo>
                    <a:pt x="20" y="85"/>
                  </a:lnTo>
                  <a:lnTo>
                    <a:pt x="26" y="88"/>
                  </a:lnTo>
                  <a:lnTo>
                    <a:pt x="32" y="91"/>
                  </a:lnTo>
                  <a:lnTo>
                    <a:pt x="41" y="88"/>
                  </a:lnTo>
                  <a:lnTo>
                    <a:pt x="47" y="85"/>
                  </a:lnTo>
                  <a:lnTo>
                    <a:pt x="52" y="76"/>
                  </a:lnTo>
                  <a:lnTo>
                    <a:pt x="52" y="70"/>
                  </a:lnTo>
                  <a:lnTo>
                    <a:pt x="52" y="61"/>
                  </a:lnTo>
                  <a:lnTo>
                    <a:pt x="47" y="56"/>
                  </a:lnTo>
                  <a:lnTo>
                    <a:pt x="41" y="53"/>
                  </a:lnTo>
                  <a:lnTo>
                    <a:pt x="32" y="50"/>
                  </a:lnTo>
                  <a:lnTo>
                    <a:pt x="29" y="50"/>
                  </a:lnTo>
                  <a:lnTo>
                    <a:pt x="26" y="53"/>
                  </a:lnTo>
                  <a:lnTo>
                    <a:pt x="26" y="41"/>
                  </a:lnTo>
                  <a:lnTo>
                    <a:pt x="29" y="41"/>
                  </a:lnTo>
                  <a:lnTo>
                    <a:pt x="35" y="38"/>
                  </a:lnTo>
                  <a:lnTo>
                    <a:pt x="41" y="35"/>
                  </a:lnTo>
                  <a:lnTo>
                    <a:pt x="47" y="32"/>
                  </a:lnTo>
                  <a:lnTo>
                    <a:pt x="47" y="26"/>
                  </a:lnTo>
                  <a:lnTo>
                    <a:pt x="47" y="21"/>
                  </a:lnTo>
                  <a:lnTo>
                    <a:pt x="44" y="15"/>
                  </a:lnTo>
                  <a:lnTo>
                    <a:pt x="38" y="12"/>
                  </a:lnTo>
                  <a:lnTo>
                    <a:pt x="32" y="12"/>
                  </a:lnTo>
                  <a:lnTo>
                    <a:pt x="26" y="12"/>
                  </a:lnTo>
                  <a:lnTo>
                    <a:pt x="20" y="15"/>
                  </a:lnTo>
                  <a:lnTo>
                    <a:pt x="17" y="21"/>
                  </a:lnTo>
                  <a:lnTo>
                    <a:pt x="14" y="26"/>
                  </a:lnTo>
                  <a:lnTo>
                    <a:pt x="3" y="26"/>
                  </a:lnTo>
                  <a:lnTo>
                    <a:pt x="6" y="15"/>
                  </a:lnTo>
                  <a:lnTo>
                    <a:pt x="12" y="6"/>
                  </a:lnTo>
                  <a:lnTo>
                    <a:pt x="20" y="0"/>
                  </a:lnTo>
                  <a:lnTo>
                    <a:pt x="32" y="0"/>
                  </a:lnTo>
                  <a:lnTo>
                    <a:pt x="38" y="0"/>
                  </a:lnTo>
                  <a:lnTo>
                    <a:pt x="47" y="3"/>
                  </a:lnTo>
                  <a:lnTo>
                    <a:pt x="52" y="6"/>
                  </a:lnTo>
                  <a:lnTo>
                    <a:pt x="55" y="12"/>
                  </a:lnTo>
                  <a:lnTo>
                    <a:pt x="58" y="18"/>
                  </a:lnTo>
                  <a:lnTo>
                    <a:pt x="61" y="24"/>
                  </a:lnTo>
                  <a:lnTo>
                    <a:pt x="58" y="29"/>
                  </a:lnTo>
                  <a:lnTo>
                    <a:pt x="55" y="35"/>
                  </a:lnTo>
                  <a:lnTo>
                    <a:pt x="52" y="41"/>
                  </a:lnTo>
                  <a:lnTo>
                    <a:pt x="47" y="44"/>
                  </a:lnTo>
                  <a:lnTo>
                    <a:pt x="55" y="47"/>
                  </a:lnTo>
                  <a:lnTo>
                    <a:pt x="61" y="53"/>
                  </a:lnTo>
                  <a:lnTo>
                    <a:pt x="64" y="61"/>
                  </a:lnTo>
                  <a:lnTo>
                    <a:pt x="67" y="70"/>
                  </a:lnTo>
                  <a:lnTo>
                    <a:pt x="64" y="79"/>
                  </a:lnTo>
                  <a:lnTo>
                    <a:pt x="61" y="85"/>
                  </a:lnTo>
                  <a:lnTo>
                    <a:pt x="55" y="93"/>
                  </a:lnTo>
                  <a:lnTo>
                    <a:pt x="49" y="96"/>
                  </a:lnTo>
                  <a:lnTo>
                    <a:pt x="41" y="99"/>
                  </a:lnTo>
                  <a:lnTo>
                    <a:pt x="32" y="102"/>
                  </a:lnTo>
                  <a:lnTo>
                    <a:pt x="23" y="99"/>
                  </a:lnTo>
                  <a:lnTo>
                    <a:pt x="17" y="99"/>
                  </a:lnTo>
                  <a:lnTo>
                    <a:pt x="9" y="93"/>
                  </a:lnTo>
                  <a:lnTo>
                    <a:pt x="6" y="88"/>
                  </a:lnTo>
                  <a:lnTo>
                    <a:pt x="3" y="82"/>
                  </a:lnTo>
                  <a:lnTo>
                    <a:pt x="0" y="7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7" name="Freeform 166"/>
            <p:cNvSpPr>
              <a:spLocks/>
            </p:cNvSpPr>
            <p:nvPr/>
          </p:nvSpPr>
          <p:spPr bwMode="auto">
            <a:xfrm>
              <a:off x="2235" y="1339"/>
              <a:ext cx="67" cy="99"/>
            </a:xfrm>
            <a:custGeom>
              <a:avLst/>
              <a:gdLst>
                <a:gd name="T0" fmla="*/ 67 w 67"/>
                <a:gd name="T1" fmla="*/ 88 h 99"/>
                <a:gd name="T2" fmla="*/ 67 w 67"/>
                <a:gd name="T3" fmla="*/ 99 h 99"/>
                <a:gd name="T4" fmla="*/ 0 w 67"/>
                <a:gd name="T5" fmla="*/ 99 h 99"/>
                <a:gd name="T6" fmla="*/ 0 w 67"/>
                <a:gd name="T7" fmla="*/ 96 h 99"/>
                <a:gd name="T8" fmla="*/ 0 w 67"/>
                <a:gd name="T9" fmla="*/ 91 h 99"/>
                <a:gd name="T10" fmla="*/ 3 w 67"/>
                <a:gd name="T11" fmla="*/ 85 h 99"/>
                <a:gd name="T12" fmla="*/ 8 w 67"/>
                <a:gd name="T13" fmla="*/ 76 h 99"/>
                <a:gd name="T14" fmla="*/ 14 w 67"/>
                <a:gd name="T15" fmla="*/ 70 h 99"/>
                <a:gd name="T16" fmla="*/ 23 w 67"/>
                <a:gd name="T17" fmla="*/ 61 h 99"/>
                <a:gd name="T18" fmla="*/ 35 w 67"/>
                <a:gd name="T19" fmla="*/ 53 h 99"/>
                <a:gd name="T20" fmla="*/ 40 w 67"/>
                <a:gd name="T21" fmla="*/ 47 h 99"/>
                <a:gd name="T22" fmla="*/ 46 w 67"/>
                <a:gd name="T23" fmla="*/ 41 h 99"/>
                <a:gd name="T24" fmla="*/ 49 w 67"/>
                <a:gd name="T25" fmla="*/ 35 h 99"/>
                <a:gd name="T26" fmla="*/ 52 w 67"/>
                <a:gd name="T27" fmla="*/ 26 h 99"/>
                <a:gd name="T28" fmla="*/ 49 w 67"/>
                <a:gd name="T29" fmla="*/ 21 h 99"/>
                <a:gd name="T30" fmla="*/ 46 w 67"/>
                <a:gd name="T31" fmla="*/ 15 h 99"/>
                <a:gd name="T32" fmla="*/ 40 w 67"/>
                <a:gd name="T33" fmla="*/ 12 h 99"/>
                <a:gd name="T34" fmla="*/ 32 w 67"/>
                <a:gd name="T35" fmla="*/ 12 h 99"/>
                <a:gd name="T36" fmla="*/ 26 w 67"/>
                <a:gd name="T37" fmla="*/ 12 h 99"/>
                <a:gd name="T38" fmla="*/ 20 w 67"/>
                <a:gd name="T39" fmla="*/ 15 h 99"/>
                <a:gd name="T40" fmla="*/ 14 w 67"/>
                <a:gd name="T41" fmla="*/ 21 h 99"/>
                <a:gd name="T42" fmla="*/ 14 w 67"/>
                <a:gd name="T43" fmla="*/ 29 h 99"/>
                <a:gd name="T44" fmla="*/ 3 w 67"/>
                <a:gd name="T45" fmla="*/ 26 h 99"/>
                <a:gd name="T46" fmla="*/ 3 w 67"/>
                <a:gd name="T47" fmla="*/ 18 h 99"/>
                <a:gd name="T48" fmla="*/ 5 w 67"/>
                <a:gd name="T49" fmla="*/ 12 h 99"/>
                <a:gd name="T50" fmla="*/ 11 w 67"/>
                <a:gd name="T51" fmla="*/ 6 h 99"/>
                <a:gd name="T52" fmla="*/ 17 w 67"/>
                <a:gd name="T53" fmla="*/ 3 h 99"/>
                <a:gd name="T54" fmla="*/ 23 w 67"/>
                <a:gd name="T55" fmla="*/ 0 h 99"/>
                <a:gd name="T56" fmla="*/ 32 w 67"/>
                <a:gd name="T57" fmla="*/ 0 h 99"/>
                <a:gd name="T58" fmla="*/ 40 w 67"/>
                <a:gd name="T59" fmla="*/ 0 h 99"/>
                <a:gd name="T60" fmla="*/ 49 w 67"/>
                <a:gd name="T61" fmla="*/ 3 h 99"/>
                <a:gd name="T62" fmla="*/ 55 w 67"/>
                <a:gd name="T63" fmla="*/ 6 h 99"/>
                <a:gd name="T64" fmla="*/ 61 w 67"/>
                <a:gd name="T65" fmla="*/ 12 h 99"/>
                <a:gd name="T66" fmla="*/ 64 w 67"/>
                <a:gd name="T67" fmla="*/ 21 h 99"/>
                <a:gd name="T68" fmla="*/ 64 w 67"/>
                <a:gd name="T69" fmla="*/ 26 h 99"/>
                <a:gd name="T70" fmla="*/ 64 w 67"/>
                <a:gd name="T71" fmla="*/ 32 h 99"/>
                <a:gd name="T72" fmla="*/ 61 w 67"/>
                <a:gd name="T73" fmla="*/ 38 h 99"/>
                <a:gd name="T74" fmla="*/ 58 w 67"/>
                <a:gd name="T75" fmla="*/ 44 h 99"/>
                <a:gd name="T76" fmla="*/ 55 w 67"/>
                <a:gd name="T77" fmla="*/ 50 h 99"/>
                <a:gd name="T78" fmla="*/ 49 w 67"/>
                <a:gd name="T79" fmla="*/ 56 h 99"/>
                <a:gd name="T80" fmla="*/ 43 w 67"/>
                <a:gd name="T81" fmla="*/ 61 h 99"/>
                <a:gd name="T82" fmla="*/ 37 w 67"/>
                <a:gd name="T83" fmla="*/ 67 h 99"/>
                <a:gd name="T84" fmla="*/ 29 w 67"/>
                <a:gd name="T85" fmla="*/ 73 h 99"/>
                <a:gd name="T86" fmla="*/ 26 w 67"/>
                <a:gd name="T87" fmla="*/ 79 h 99"/>
                <a:gd name="T88" fmla="*/ 23 w 67"/>
                <a:gd name="T89" fmla="*/ 79 h 99"/>
                <a:gd name="T90" fmla="*/ 20 w 67"/>
                <a:gd name="T91" fmla="*/ 85 h 99"/>
                <a:gd name="T92" fmla="*/ 17 w 67"/>
                <a:gd name="T93" fmla="*/ 88 h 99"/>
                <a:gd name="T94" fmla="*/ 67 w 67"/>
                <a:gd name="T95" fmla="*/ 88 h 9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
                <a:gd name="T145" fmla="*/ 0 h 99"/>
                <a:gd name="T146" fmla="*/ 67 w 67"/>
                <a:gd name="T147" fmla="*/ 99 h 9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 h="99">
                  <a:moveTo>
                    <a:pt x="67" y="88"/>
                  </a:moveTo>
                  <a:lnTo>
                    <a:pt x="67" y="99"/>
                  </a:lnTo>
                  <a:lnTo>
                    <a:pt x="0" y="99"/>
                  </a:lnTo>
                  <a:lnTo>
                    <a:pt x="0" y="96"/>
                  </a:lnTo>
                  <a:lnTo>
                    <a:pt x="0" y="91"/>
                  </a:lnTo>
                  <a:lnTo>
                    <a:pt x="3" y="85"/>
                  </a:lnTo>
                  <a:lnTo>
                    <a:pt x="8" y="76"/>
                  </a:lnTo>
                  <a:lnTo>
                    <a:pt x="14" y="70"/>
                  </a:lnTo>
                  <a:lnTo>
                    <a:pt x="23" y="61"/>
                  </a:lnTo>
                  <a:lnTo>
                    <a:pt x="35" y="53"/>
                  </a:lnTo>
                  <a:lnTo>
                    <a:pt x="40" y="47"/>
                  </a:lnTo>
                  <a:lnTo>
                    <a:pt x="46" y="41"/>
                  </a:lnTo>
                  <a:lnTo>
                    <a:pt x="49" y="35"/>
                  </a:lnTo>
                  <a:lnTo>
                    <a:pt x="52" y="26"/>
                  </a:lnTo>
                  <a:lnTo>
                    <a:pt x="49" y="21"/>
                  </a:lnTo>
                  <a:lnTo>
                    <a:pt x="46" y="15"/>
                  </a:lnTo>
                  <a:lnTo>
                    <a:pt x="40" y="12"/>
                  </a:lnTo>
                  <a:lnTo>
                    <a:pt x="32" y="12"/>
                  </a:lnTo>
                  <a:lnTo>
                    <a:pt x="26" y="12"/>
                  </a:lnTo>
                  <a:lnTo>
                    <a:pt x="20" y="15"/>
                  </a:lnTo>
                  <a:lnTo>
                    <a:pt x="14" y="21"/>
                  </a:lnTo>
                  <a:lnTo>
                    <a:pt x="14" y="29"/>
                  </a:lnTo>
                  <a:lnTo>
                    <a:pt x="3" y="26"/>
                  </a:lnTo>
                  <a:lnTo>
                    <a:pt x="3" y="18"/>
                  </a:lnTo>
                  <a:lnTo>
                    <a:pt x="5" y="12"/>
                  </a:lnTo>
                  <a:lnTo>
                    <a:pt x="11" y="6"/>
                  </a:lnTo>
                  <a:lnTo>
                    <a:pt x="17" y="3"/>
                  </a:lnTo>
                  <a:lnTo>
                    <a:pt x="23" y="0"/>
                  </a:lnTo>
                  <a:lnTo>
                    <a:pt x="32" y="0"/>
                  </a:lnTo>
                  <a:lnTo>
                    <a:pt x="40" y="0"/>
                  </a:lnTo>
                  <a:lnTo>
                    <a:pt x="49" y="3"/>
                  </a:lnTo>
                  <a:lnTo>
                    <a:pt x="55" y="6"/>
                  </a:lnTo>
                  <a:lnTo>
                    <a:pt x="61" y="12"/>
                  </a:lnTo>
                  <a:lnTo>
                    <a:pt x="64" y="21"/>
                  </a:lnTo>
                  <a:lnTo>
                    <a:pt x="64" y="26"/>
                  </a:lnTo>
                  <a:lnTo>
                    <a:pt x="64" y="32"/>
                  </a:lnTo>
                  <a:lnTo>
                    <a:pt x="61" y="38"/>
                  </a:lnTo>
                  <a:lnTo>
                    <a:pt x="58" y="44"/>
                  </a:lnTo>
                  <a:lnTo>
                    <a:pt x="55" y="50"/>
                  </a:lnTo>
                  <a:lnTo>
                    <a:pt x="49" y="56"/>
                  </a:lnTo>
                  <a:lnTo>
                    <a:pt x="43" y="61"/>
                  </a:lnTo>
                  <a:lnTo>
                    <a:pt x="37" y="67"/>
                  </a:lnTo>
                  <a:lnTo>
                    <a:pt x="29" y="73"/>
                  </a:lnTo>
                  <a:lnTo>
                    <a:pt x="26" y="79"/>
                  </a:lnTo>
                  <a:lnTo>
                    <a:pt x="23" y="79"/>
                  </a:lnTo>
                  <a:lnTo>
                    <a:pt x="20" y="85"/>
                  </a:lnTo>
                  <a:lnTo>
                    <a:pt x="17" y="88"/>
                  </a:lnTo>
                  <a:lnTo>
                    <a:pt x="67" y="8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8" name="Freeform 167"/>
            <p:cNvSpPr>
              <a:spLocks/>
            </p:cNvSpPr>
            <p:nvPr/>
          </p:nvSpPr>
          <p:spPr bwMode="auto">
            <a:xfrm>
              <a:off x="2351" y="1342"/>
              <a:ext cx="35" cy="99"/>
            </a:xfrm>
            <a:custGeom>
              <a:avLst/>
              <a:gdLst>
                <a:gd name="T0" fmla="*/ 32 w 35"/>
                <a:gd name="T1" fmla="*/ 88 h 99"/>
                <a:gd name="T2" fmla="*/ 35 w 35"/>
                <a:gd name="T3" fmla="*/ 96 h 99"/>
                <a:gd name="T4" fmla="*/ 29 w 35"/>
                <a:gd name="T5" fmla="*/ 99 h 99"/>
                <a:gd name="T6" fmla="*/ 23 w 35"/>
                <a:gd name="T7" fmla="*/ 99 h 99"/>
                <a:gd name="T8" fmla="*/ 17 w 35"/>
                <a:gd name="T9" fmla="*/ 99 h 99"/>
                <a:gd name="T10" fmla="*/ 15 w 35"/>
                <a:gd name="T11" fmla="*/ 96 h 99"/>
                <a:gd name="T12" fmla="*/ 12 w 35"/>
                <a:gd name="T13" fmla="*/ 93 h 99"/>
                <a:gd name="T14" fmla="*/ 9 w 35"/>
                <a:gd name="T15" fmla="*/ 90 h 99"/>
                <a:gd name="T16" fmla="*/ 9 w 35"/>
                <a:gd name="T17" fmla="*/ 85 h 99"/>
                <a:gd name="T18" fmla="*/ 9 w 35"/>
                <a:gd name="T19" fmla="*/ 76 h 99"/>
                <a:gd name="T20" fmla="*/ 9 w 35"/>
                <a:gd name="T21" fmla="*/ 35 h 99"/>
                <a:gd name="T22" fmla="*/ 0 w 35"/>
                <a:gd name="T23" fmla="*/ 35 h 99"/>
                <a:gd name="T24" fmla="*/ 0 w 35"/>
                <a:gd name="T25" fmla="*/ 23 h 99"/>
                <a:gd name="T26" fmla="*/ 9 w 35"/>
                <a:gd name="T27" fmla="*/ 23 h 99"/>
                <a:gd name="T28" fmla="*/ 9 w 35"/>
                <a:gd name="T29" fmla="*/ 6 h 99"/>
                <a:gd name="T30" fmla="*/ 20 w 35"/>
                <a:gd name="T31" fmla="*/ 0 h 99"/>
                <a:gd name="T32" fmla="*/ 20 w 35"/>
                <a:gd name="T33" fmla="*/ 23 h 99"/>
                <a:gd name="T34" fmla="*/ 32 w 35"/>
                <a:gd name="T35" fmla="*/ 23 h 99"/>
                <a:gd name="T36" fmla="*/ 32 w 35"/>
                <a:gd name="T37" fmla="*/ 35 h 99"/>
                <a:gd name="T38" fmla="*/ 20 w 35"/>
                <a:gd name="T39" fmla="*/ 35 h 99"/>
                <a:gd name="T40" fmla="*/ 20 w 35"/>
                <a:gd name="T41" fmla="*/ 76 h 99"/>
                <a:gd name="T42" fmla="*/ 20 w 35"/>
                <a:gd name="T43" fmla="*/ 82 h 99"/>
                <a:gd name="T44" fmla="*/ 20 w 35"/>
                <a:gd name="T45" fmla="*/ 85 h 99"/>
                <a:gd name="T46" fmla="*/ 20 w 35"/>
                <a:gd name="T47" fmla="*/ 85 h 99"/>
                <a:gd name="T48" fmla="*/ 23 w 35"/>
                <a:gd name="T49" fmla="*/ 85 h 99"/>
                <a:gd name="T50" fmla="*/ 23 w 35"/>
                <a:gd name="T51" fmla="*/ 88 h 99"/>
                <a:gd name="T52" fmla="*/ 26 w 35"/>
                <a:gd name="T53" fmla="*/ 88 h 99"/>
                <a:gd name="T54" fmla="*/ 29 w 35"/>
                <a:gd name="T55" fmla="*/ 88 h 99"/>
                <a:gd name="T56" fmla="*/ 32 w 35"/>
                <a:gd name="T57" fmla="*/ 88 h 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5"/>
                <a:gd name="T88" fmla="*/ 0 h 99"/>
                <a:gd name="T89" fmla="*/ 35 w 35"/>
                <a:gd name="T90" fmla="*/ 99 h 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5" h="99">
                  <a:moveTo>
                    <a:pt x="32" y="88"/>
                  </a:moveTo>
                  <a:lnTo>
                    <a:pt x="35" y="96"/>
                  </a:lnTo>
                  <a:lnTo>
                    <a:pt x="29" y="99"/>
                  </a:lnTo>
                  <a:lnTo>
                    <a:pt x="23" y="99"/>
                  </a:lnTo>
                  <a:lnTo>
                    <a:pt x="17" y="99"/>
                  </a:lnTo>
                  <a:lnTo>
                    <a:pt x="15" y="96"/>
                  </a:lnTo>
                  <a:lnTo>
                    <a:pt x="12" y="93"/>
                  </a:lnTo>
                  <a:lnTo>
                    <a:pt x="9" y="90"/>
                  </a:lnTo>
                  <a:lnTo>
                    <a:pt x="9" y="85"/>
                  </a:lnTo>
                  <a:lnTo>
                    <a:pt x="9" y="76"/>
                  </a:lnTo>
                  <a:lnTo>
                    <a:pt x="9" y="35"/>
                  </a:lnTo>
                  <a:lnTo>
                    <a:pt x="0" y="35"/>
                  </a:lnTo>
                  <a:lnTo>
                    <a:pt x="0" y="23"/>
                  </a:lnTo>
                  <a:lnTo>
                    <a:pt x="9" y="23"/>
                  </a:lnTo>
                  <a:lnTo>
                    <a:pt x="9" y="6"/>
                  </a:lnTo>
                  <a:lnTo>
                    <a:pt x="20" y="0"/>
                  </a:lnTo>
                  <a:lnTo>
                    <a:pt x="20" y="23"/>
                  </a:lnTo>
                  <a:lnTo>
                    <a:pt x="32" y="23"/>
                  </a:lnTo>
                  <a:lnTo>
                    <a:pt x="32" y="35"/>
                  </a:lnTo>
                  <a:lnTo>
                    <a:pt x="20" y="35"/>
                  </a:lnTo>
                  <a:lnTo>
                    <a:pt x="20" y="76"/>
                  </a:lnTo>
                  <a:lnTo>
                    <a:pt x="20" y="82"/>
                  </a:lnTo>
                  <a:lnTo>
                    <a:pt x="20" y="85"/>
                  </a:lnTo>
                  <a:lnTo>
                    <a:pt x="23" y="85"/>
                  </a:lnTo>
                  <a:lnTo>
                    <a:pt x="23" y="88"/>
                  </a:lnTo>
                  <a:lnTo>
                    <a:pt x="26" y="88"/>
                  </a:lnTo>
                  <a:lnTo>
                    <a:pt x="29" y="88"/>
                  </a:lnTo>
                  <a:lnTo>
                    <a:pt x="32" y="8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59" name="Freeform 168"/>
            <p:cNvSpPr>
              <a:spLocks/>
            </p:cNvSpPr>
            <p:nvPr/>
          </p:nvSpPr>
          <p:spPr bwMode="auto">
            <a:xfrm>
              <a:off x="2398" y="1339"/>
              <a:ext cx="55" cy="99"/>
            </a:xfrm>
            <a:custGeom>
              <a:avLst/>
              <a:gdLst>
                <a:gd name="T0" fmla="*/ 0 w 55"/>
                <a:gd name="T1" fmla="*/ 99 h 99"/>
                <a:gd name="T2" fmla="*/ 0 w 55"/>
                <a:gd name="T3" fmla="*/ 0 h 99"/>
                <a:gd name="T4" fmla="*/ 11 w 55"/>
                <a:gd name="T5" fmla="*/ 0 h 99"/>
                <a:gd name="T6" fmla="*/ 11 w 55"/>
                <a:gd name="T7" fmla="*/ 35 h 99"/>
                <a:gd name="T8" fmla="*/ 17 w 55"/>
                <a:gd name="T9" fmla="*/ 29 h 99"/>
                <a:gd name="T10" fmla="*/ 23 w 55"/>
                <a:gd name="T11" fmla="*/ 26 h 99"/>
                <a:gd name="T12" fmla="*/ 32 w 55"/>
                <a:gd name="T13" fmla="*/ 26 h 99"/>
                <a:gd name="T14" fmla="*/ 37 w 55"/>
                <a:gd name="T15" fmla="*/ 26 h 99"/>
                <a:gd name="T16" fmla="*/ 43 w 55"/>
                <a:gd name="T17" fmla="*/ 29 h 99"/>
                <a:gd name="T18" fmla="*/ 49 w 55"/>
                <a:gd name="T19" fmla="*/ 32 h 99"/>
                <a:gd name="T20" fmla="*/ 52 w 55"/>
                <a:gd name="T21" fmla="*/ 38 h 99"/>
                <a:gd name="T22" fmla="*/ 55 w 55"/>
                <a:gd name="T23" fmla="*/ 44 h 99"/>
                <a:gd name="T24" fmla="*/ 55 w 55"/>
                <a:gd name="T25" fmla="*/ 53 h 99"/>
                <a:gd name="T26" fmla="*/ 55 w 55"/>
                <a:gd name="T27" fmla="*/ 99 h 99"/>
                <a:gd name="T28" fmla="*/ 43 w 55"/>
                <a:gd name="T29" fmla="*/ 99 h 99"/>
                <a:gd name="T30" fmla="*/ 43 w 55"/>
                <a:gd name="T31" fmla="*/ 56 h 99"/>
                <a:gd name="T32" fmla="*/ 40 w 55"/>
                <a:gd name="T33" fmla="*/ 47 h 99"/>
                <a:gd name="T34" fmla="*/ 37 w 55"/>
                <a:gd name="T35" fmla="*/ 41 h 99"/>
                <a:gd name="T36" fmla="*/ 35 w 55"/>
                <a:gd name="T37" fmla="*/ 38 h 99"/>
                <a:gd name="T38" fmla="*/ 29 w 55"/>
                <a:gd name="T39" fmla="*/ 38 h 99"/>
                <a:gd name="T40" fmla="*/ 23 w 55"/>
                <a:gd name="T41" fmla="*/ 38 h 99"/>
                <a:gd name="T42" fmla="*/ 20 w 55"/>
                <a:gd name="T43" fmla="*/ 41 h 99"/>
                <a:gd name="T44" fmla="*/ 14 w 55"/>
                <a:gd name="T45" fmla="*/ 44 h 99"/>
                <a:gd name="T46" fmla="*/ 14 w 55"/>
                <a:gd name="T47" fmla="*/ 47 h 99"/>
                <a:gd name="T48" fmla="*/ 11 w 55"/>
                <a:gd name="T49" fmla="*/ 53 h 99"/>
                <a:gd name="T50" fmla="*/ 11 w 55"/>
                <a:gd name="T51" fmla="*/ 61 h 99"/>
                <a:gd name="T52" fmla="*/ 11 w 55"/>
                <a:gd name="T53" fmla="*/ 99 h 99"/>
                <a:gd name="T54" fmla="*/ 0 w 55"/>
                <a:gd name="T55" fmla="*/ 99 h 9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5"/>
                <a:gd name="T85" fmla="*/ 0 h 99"/>
                <a:gd name="T86" fmla="*/ 55 w 55"/>
                <a:gd name="T87" fmla="*/ 99 h 9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5" h="99">
                  <a:moveTo>
                    <a:pt x="0" y="99"/>
                  </a:moveTo>
                  <a:lnTo>
                    <a:pt x="0" y="0"/>
                  </a:lnTo>
                  <a:lnTo>
                    <a:pt x="11" y="0"/>
                  </a:lnTo>
                  <a:lnTo>
                    <a:pt x="11" y="35"/>
                  </a:lnTo>
                  <a:lnTo>
                    <a:pt x="17" y="29"/>
                  </a:lnTo>
                  <a:lnTo>
                    <a:pt x="23" y="26"/>
                  </a:lnTo>
                  <a:lnTo>
                    <a:pt x="32" y="26"/>
                  </a:lnTo>
                  <a:lnTo>
                    <a:pt x="37" y="26"/>
                  </a:lnTo>
                  <a:lnTo>
                    <a:pt x="43" y="29"/>
                  </a:lnTo>
                  <a:lnTo>
                    <a:pt x="49" y="32"/>
                  </a:lnTo>
                  <a:lnTo>
                    <a:pt x="52" y="38"/>
                  </a:lnTo>
                  <a:lnTo>
                    <a:pt x="55" y="44"/>
                  </a:lnTo>
                  <a:lnTo>
                    <a:pt x="55" y="53"/>
                  </a:lnTo>
                  <a:lnTo>
                    <a:pt x="55" y="99"/>
                  </a:lnTo>
                  <a:lnTo>
                    <a:pt x="43" y="99"/>
                  </a:lnTo>
                  <a:lnTo>
                    <a:pt x="43" y="56"/>
                  </a:lnTo>
                  <a:lnTo>
                    <a:pt x="40" y="47"/>
                  </a:lnTo>
                  <a:lnTo>
                    <a:pt x="37" y="41"/>
                  </a:lnTo>
                  <a:lnTo>
                    <a:pt x="35" y="38"/>
                  </a:lnTo>
                  <a:lnTo>
                    <a:pt x="29" y="38"/>
                  </a:lnTo>
                  <a:lnTo>
                    <a:pt x="23" y="38"/>
                  </a:lnTo>
                  <a:lnTo>
                    <a:pt x="20" y="41"/>
                  </a:lnTo>
                  <a:lnTo>
                    <a:pt x="14" y="44"/>
                  </a:lnTo>
                  <a:lnTo>
                    <a:pt x="14" y="47"/>
                  </a:lnTo>
                  <a:lnTo>
                    <a:pt x="11" y="53"/>
                  </a:lnTo>
                  <a:lnTo>
                    <a:pt x="11" y="61"/>
                  </a:lnTo>
                  <a:lnTo>
                    <a:pt x="11" y="99"/>
                  </a:lnTo>
                  <a:lnTo>
                    <a:pt x="0" y="9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0" name="Freeform 169"/>
            <p:cNvSpPr>
              <a:spLocks/>
            </p:cNvSpPr>
            <p:nvPr/>
          </p:nvSpPr>
          <p:spPr bwMode="auto">
            <a:xfrm>
              <a:off x="2473" y="1365"/>
              <a:ext cx="38" cy="73"/>
            </a:xfrm>
            <a:custGeom>
              <a:avLst/>
              <a:gdLst>
                <a:gd name="T0" fmla="*/ 0 w 38"/>
                <a:gd name="T1" fmla="*/ 73 h 73"/>
                <a:gd name="T2" fmla="*/ 0 w 38"/>
                <a:gd name="T3" fmla="*/ 0 h 73"/>
                <a:gd name="T4" fmla="*/ 12 w 38"/>
                <a:gd name="T5" fmla="*/ 0 h 73"/>
                <a:gd name="T6" fmla="*/ 12 w 38"/>
                <a:gd name="T7" fmla="*/ 12 h 73"/>
                <a:gd name="T8" fmla="*/ 15 w 38"/>
                <a:gd name="T9" fmla="*/ 6 h 73"/>
                <a:gd name="T10" fmla="*/ 18 w 38"/>
                <a:gd name="T11" fmla="*/ 0 h 73"/>
                <a:gd name="T12" fmla="*/ 24 w 38"/>
                <a:gd name="T13" fmla="*/ 0 h 73"/>
                <a:gd name="T14" fmla="*/ 26 w 38"/>
                <a:gd name="T15" fmla="*/ 0 h 73"/>
                <a:gd name="T16" fmla="*/ 32 w 38"/>
                <a:gd name="T17" fmla="*/ 0 h 73"/>
                <a:gd name="T18" fmla="*/ 38 w 38"/>
                <a:gd name="T19" fmla="*/ 3 h 73"/>
                <a:gd name="T20" fmla="*/ 35 w 38"/>
                <a:gd name="T21" fmla="*/ 15 h 73"/>
                <a:gd name="T22" fmla="*/ 29 w 38"/>
                <a:gd name="T23" fmla="*/ 12 h 73"/>
                <a:gd name="T24" fmla="*/ 26 w 38"/>
                <a:gd name="T25" fmla="*/ 12 h 73"/>
                <a:gd name="T26" fmla="*/ 24 w 38"/>
                <a:gd name="T27" fmla="*/ 12 h 73"/>
                <a:gd name="T28" fmla="*/ 21 w 38"/>
                <a:gd name="T29" fmla="*/ 15 h 73"/>
                <a:gd name="T30" fmla="*/ 18 w 38"/>
                <a:gd name="T31" fmla="*/ 18 h 73"/>
                <a:gd name="T32" fmla="*/ 15 w 38"/>
                <a:gd name="T33" fmla="*/ 21 h 73"/>
                <a:gd name="T34" fmla="*/ 15 w 38"/>
                <a:gd name="T35" fmla="*/ 27 h 73"/>
                <a:gd name="T36" fmla="*/ 15 w 38"/>
                <a:gd name="T37" fmla="*/ 35 h 73"/>
                <a:gd name="T38" fmla="*/ 15 w 38"/>
                <a:gd name="T39" fmla="*/ 73 h 73"/>
                <a:gd name="T40" fmla="*/ 0 w 38"/>
                <a:gd name="T41" fmla="*/ 73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73"/>
                <a:gd name="T65" fmla="*/ 38 w 38"/>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73">
                  <a:moveTo>
                    <a:pt x="0" y="73"/>
                  </a:moveTo>
                  <a:lnTo>
                    <a:pt x="0" y="0"/>
                  </a:lnTo>
                  <a:lnTo>
                    <a:pt x="12" y="0"/>
                  </a:lnTo>
                  <a:lnTo>
                    <a:pt x="12" y="12"/>
                  </a:lnTo>
                  <a:lnTo>
                    <a:pt x="15" y="6"/>
                  </a:lnTo>
                  <a:lnTo>
                    <a:pt x="18" y="0"/>
                  </a:lnTo>
                  <a:lnTo>
                    <a:pt x="24" y="0"/>
                  </a:lnTo>
                  <a:lnTo>
                    <a:pt x="26" y="0"/>
                  </a:lnTo>
                  <a:lnTo>
                    <a:pt x="32" y="0"/>
                  </a:lnTo>
                  <a:lnTo>
                    <a:pt x="38" y="3"/>
                  </a:lnTo>
                  <a:lnTo>
                    <a:pt x="35" y="15"/>
                  </a:lnTo>
                  <a:lnTo>
                    <a:pt x="29" y="12"/>
                  </a:lnTo>
                  <a:lnTo>
                    <a:pt x="26" y="12"/>
                  </a:lnTo>
                  <a:lnTo>
                    <a:pt x="24" y="12"/>
                  </a:lnTo>
                  <a:lnTo>
                    <a:pt x="21" y="15"/>
                  </a:lnTo>
                  <a:lnTo>
                    <a:pt x="18" y="18"/>
                  </a:lnTo>
                  <a:lnTo>
                    <a:pt x="15" y="21"/>
                  </a:lnTo>
                  <a:lnTo>
                    <a:pt x="15" y="27"/>
                  </a:lnTo>
                  <a:lnTo>
                    <a:pt x="15" y="35"/>
                  </a:lnTo>
                  <a:lnTo>
                    <a:pt x="15" y="73"/>
                  </a:lnTo>
                  <a:lnTo>
                    <a:pt x="0" y="7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1" name="Freeform 170"/>
            <p:cNvSpPr>
              <a:spLocks noEditPoints="1"/>
            </p:cNvSpPr>
            <p:nvPr/>
          </p:nvSpPr>
          <p:spPr bwMode="auto">
            <a:xfrm>
              <a:off x="2514" y="1365"/>
              <a:ext cx="67" cy="76"/>
            </a:xfrm>
            <a:custGeom>
              <a:avLst/>
              <a:gdLst>
                <a:gd name="T0" fmla="*/ 52 w 67"/>
                <a:gd name="T1" fmla="*/ 53 h 76"/>
                <a:gd name="T2" fmla="*/ 67 w 67"/>
                <a:gd name="T3" fmla="*/ 53 h 76"/>
                <a:gd name="T4" fmla="*/ 61 w 67"/>
                <a:gd name="T5" fmla="*/ 62 h 76"/>
                <a:gd name="T6" fmla="*/ 55 w 67"/>
                <a:gd name="T7" fmla="*/ 70 h 76"/>
                <a:gd name="T8" fmla="*/ 47 w 67"/>
                <a:gd name="T9" fmla="*/ 73 h 76"/>
                <a:gd name="T10" fmla="*/ 35 w 67"/>
                <a:gd name="T11" fmla="*/ 76 h 76"/>
                <a:gd name="T12" fmla="*/ 23 w 67"/>
                <a:gd name="T13" fmla="*/ 73 h 76"/>
                <a:gd name="T14" fmla="*/ 17 w 67"/>
                <a:gd name="T15" fmla="*/ 70 h 76"/>
                <a:gd name="T16" fmla="*/ 9 w 67"/>
                <a:gd name="T17" fmla="*/ 65 h 76"/>
                <a:gd name="T18" fmla="*/ 3 w 67"/>
                <a:gd name="T19" fmla="*/ 59 h 76"/>
                <a:gd name="T20" fmla="*/ 0 w 67"/>
                <a:gd name="T21" fmla="*/ 50 h 76"/>
                <a:gd name="T22" fmla="*/ 0 w 67"/>
                <a:gd name="T23" fmla="*/ 38 h 76"/>
                <a:gd name="T24" fmla="*/ 0 w 67"/>
                <a:gd name="T25" fmla="*/ 27 h 76"/>
                <a:gd name="T26" fmla="*/ 3 w 67"/>
                <a:gd name="T27" fmla="*/ 18 h 76"/>
                <a:gd name="T28" fmla="*/ 9 w 67"/>
                <a:gd name="T29" fmla="*/ 9 h 76"/>
                <a:gd name="T30" fmla="*/ 17 w 67"/>
                <a:gd name="T31" fmla="*/ 3 h 76"/>
                <a:gd name="T32" fmla="*/ 23 w 67"/>
                <a:gd name="T33" fmla="*/ 0 h 76"/>
                <a:gd name="T34" fmla="*/ 35 w 67"/>
                <a:gd name="T35" fmla="*/ 0 h 76"/>
                <a:gd name="T36" fmla="*/ 44 w 67"/>
                <a:gd name="T37" fmla="*/ 0 h 76"/>
                <a:gd name="T38" fmla="*/ 52 w 67"/>
                <a:gd name="T39" fmla="*/ 3 h 76"/>
                <a:gd name="T40" fmla="*/ 58 w 67"/>
                <a:gd name="T41" fmla="*/ 9 h 76"/>
                <a:gd name="T42" fmla="*/ 64 w 67"/>
                <a:gd name="T43" fmla="*/ 18 h 76"/>
                <a:gd name="T44" fmla="*/ 67 w 67"/>
                <a:gd name="T45" fmla="*/ 27 h 76"/>
                <a:gd name="T46" fmla="*/ 67 w 67"/>
                <a:gd name="T47" fmla="*/ 38 h 76"/>
                <a:gd name="T48" fmla="*/ 67 w 67"/>
                <a:gd name="T49" fmla="*/ 38 h 76"/>
                <a:gd name="T50" fmla="*/ 67 w 67"/>
                <a:gd name="T51" fmla="*/ 41 h 76"/>
                <a:gd name="T52" fmla="*/ 15 w 67"/>
                <a:gd name="T53" fmla="*/ 41 h 76"/>
                <a:gd name="T54" fmla="*/ 15 w 67"/>
                <a:gd name="T55" fmla="*/ 50 h 76"/>
                <a:gd name="T56" fmla="*/ 20 w 67"/>
                <a:gd name="T57" fmla="*/ 59 h 76"/>
                <a:gd name="T58" fmla="*/ 26 w 67"/>
                <a:gd name="T59" fmla="*/ 62 h 76"/>
                <a:gd name="T60" fmla="*/ 35 w 67"/>
                <a:gd name="T61" fmla="*/ 65 h 76"/>
                <a:gd name="T62" fmla="*/ 41 w 67"/>
                <a:gd name="T63" fmla="*/ 62 h 76"/>
                <a:gd name="T64" fmla="*/ 47 w 67"/>
                <a:gd name="T65" fmla="*/ 62 h 76"/>
                <a:gd name="T66" fmla="*/ 49 w 67"/>
                <a:gd name="T67" fmla="*/ 59 h 76"/>
                <a:gd name="T68" fmla="*/ 52 w 67"/>
                <a:gd name="T69" fmla="*/ 53 h 76"/>
                <a:gd name="T70" fmla="*/ 15 w 67"/>
                <a:gd name="T71" fmla="*/ 30 h 76"/>
                <a:gd name="T72" fmla="*/ 55 w 67"/>
                <a:gd name="T73" fmla="*/ 30 h 76"/>
                <a:gd name="T74" fmla="*/ 52 w 67"/>
                <a:gd name="T75" fmla="*/ 21 h 76"/>
                <a:gd name="T76" fmla="*/ 49 w 67"/>
                <a:gd name="T77" fmla="*/ 18 h 76"/>
                <a:gd name="T78" fmla="*/ 44 w 67"/>
                <a:gd name="T79" fmla="*/ 12 h 76"/>
                <a:gd name="T80" fmla="*/ 35 w 67"/>
                <a:gd name="T81" fmla="*/ 12 h 76"/>
                <a:gd name="T82" fmla="*/ 26 w 67"/>
                <a:gd name="T83" fmla="*/ 12 h 76"/>
                <a:gd name="T84" fmla="*/ 20 w 67"/>
                <a:gd name="T85" fmla="*/ 15 h 76"/>
                <a:gd name="T86" fmla="*/ 15 w 67"/>
                <a:gd name="T87" fmla="*/ 21 h 76"/>
                <a:gd name="T88" fmla="*/ 15 w 67"/>
                <a:gd name="T89" fmla="*/ 30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
                <a:gd name="T136" fmla="*/ 0 h 76"/>
                <a:gd name="T137" fmla="*/ 67 w 67"/>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 h="76">
                  <a:moveTo>
                    <a:pt x="52" y="53"/>
                  </a:moveTo>
                  <a:lnTo>
                    <a:pt x="67" y="53"/>
                  </a:lnTo>
                  <a:lnTo>
                    <a:pt x="61" y="62"/>
                  </a:lnTo>
                  <a:lnTo>
                    <a:pt x="55" y="70"/>
                  </a:lnTo>
                  <a:lnTo>
                    <a:pt x="47" y="73"/>
                  </a:lnTo>
                  <a:lnTo>
                    <a:pt x="35" y="76"/>
                  </a:lnTo>
                  <a:lnTo>
                    <a:pt x="23" y="73"/>
                  </a:lnTo>
                  <a:lnTo>
                    <a:pt x="17" y="70"/>
                  </a:lnTo>
                  <a:lnTo>
                    <a:pt x="9" y="65"/>
                  </a:lnTo>
                  <a:lnTo>
                    <a:pt x="3" y="59"/>
                  </a:lnTo>
                  <a:lnTo>
                    <a:pt x="0" y="50"/>
                  </a:lnTo>
                  <a:lnTo>
                    <a:pt x="0" y="38"/>
                  </a:lnTo>
                  <a:lnTo>
                    <a:pt x="0" y="27"/>
                  </a:lnTo>
                  <a:lnTo>
                    <a:pt x="3" y="18"/>
                  </a:lnTo>
                  <a:lnTo>
                    <a:pt x="9" y="9"/>
                  </a:lnTo>
                  <a:lnTo>
                    <a:pt x="17" y="3"/>
                  </a:lnTo>
                  <a:lnTo>
                    <a:pt x="23" y="0"/>
                  </a:lnTo>
                  <a:lnTo>
                    <a:pt x="35" y="0"/>
                  </a:lnTo>
                  <a:lnTo>
                    <a:pt x="44" y="0"/>
                  </a:lnTo>
                  <a:lnTo>
                    <a:pt x="52" y="3"/>
                  </a:lnTo>
                  <a:lnTo>
                    <a:pt x="58" y="9"/>
                  </a:lnTo>
                  <a:lnTo>
                    <a:pt x="64" y="18"/>
                  </a:lnTo>
                  <a:lnTo>
                    <a:pt x="67" y="27"/>
                  </a:lnTo>
                  <a:lnTo>
                    <a:pt x="67" y="38"/>
                  </a:lnTo>
                  <a:lnTo>
                    <a:pt x="67" y="41"/>
                  </a:lnTo>
                  <a:lnTo>
                    <a:pt x="15" y="41"/>
                  </a:lnTo>
                  <a:lnTo>
                    <a:pt x="15" y="50"/>
                  </a:lnTo>
                  <a:lnTo>
                    <a:pt x="20" y="59"/>
                  </a:lnTo>
                  <a:lnTo>
                    <a:pt x="26" y="62"/>
                  </a:lnTo>
                  <a:lnTo>
                    <a:pt x="35" y="65"/>
                  </a:lnTo>
                  <a:lnTo>
                    <a:pt x="41" y="62"/>
                  </a:lnTo>
                  <a:lnTo>
                    <a:pt x="47" y="62"/>
                  </a:lnTo>
                  <a:lnTo>
                    <a:pt x="49" y="59"/>
                  </a:lnTo>
                  <a:lnTo>
                    <a:pt x="52" y="53"/>
                  </a:lnTo>
                  <a:close/>
                  <a:moveTo>
                    <a:pt x="15" y="30"/>
                  </a:moveTo>
                  <a:lnTo>
                    <a:pt x="55" y="30"/>
                  </a:lnTo>
                  <a:lnTo>
                    <a:pt x="52" y="21"/>
                  </a:lnTo>
                  <a:lnTo>
                    <a:pt x="49" y="18"/>
                  </a:lnTo>
                  <a:lnTo>
                    <a:pt x="44" y="12"/>
                  </a:lnTo>
                  <a:lnTo>
                    <a:pt x="35" y="12"/>
                  </a:lnTo>
                  <a:lnTo>
                    <a:pt x="26" y="12"/>
                  </a:lnTo>
                  <a:lnTo>
                    <a:pt x="20" y="15"/>
                  </a:lnTo>
                  <a:lnTo>
                    <a:pt x="15" y="21"/>
                  </a:lnTo>
                  <a:lnTo>
                    <a:pt x="15" y="3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2" name="Freeform 171"/>
            <p:cNvSpPr>
              <a:spLocks noEditPoints="1"/>
            </p:cNvSpPr>
            <p:nvPr/>
          </p:nvSpPr>
          <p:spPr bwMode="auto">
            <a:xfrm>
              <a:off x="2593" y="1365"/>
              <a:ext cx="67" cy="76"/>
            </a:xfrm>
            <a:custGeom>
              <a:avLst/>
              <a:gdLst>
                <a:gd name="T0" fmla="*/ 40 w 67"/>
                <a:gd name="T1" fmla="*/ 70 h 76"/>
                <a:gd name="T2" fmla="*/ 29 w 67"/>
                <a:gd name="T3" fmla="*/ 76 h 76"/>
                <a:gd name="T4" fmla="*/ 14 w 67"/>
                <a:gd name="T5" fmla="*/ 73 h 76"/>
                <a:gd name="T6" fmla="*/ 2 w 67"/>
                <a:gd name="T7" fmla="*/ 62 h 76"/>
                <a:gd name="T8" fmla="*/ 0 w 67"/>
                <a:gd name="T9" fmla="*/ 50 h 76"/>
                <a:gd name="T10" fmla="*/ 5 w 67"/>
                <a:gd name="T11" fmla="*/ 41 h 76"/>
                <a:gd name="T12" fmla="*/ 11 w 67"/>
                <a:gd name="T13" fmla="*/ 35 h 76"/>
                <a:gd name="T14" fmla="*/ 20 w 67"/>
                <a:gd name="T15" fmla="*/ 33 h 76"/>
                <a:gd name="T16" fmla="*/ 37 w 67"/>
                <a:gd name="T17" fmla="*/ 30 h 76"/>
                <a:gd name="T18" fmla="*/ 46 w 67"/>
                <a:gd name="T19" fmla="*/ 27 h 76"/>
                <a:gd name="T20" fmla="*/ 46 w 67"/>
                <a:gd name="T21" fmla="*/ 18 h 76"/>
                <a:gd name="T22" fmla="*/ 37 w 67"/>
                <a:gd name="T23" fmla="*/ 12 h 76"/>
                <a:gd name="T24" fmla="*/ 23 w 67"/>
                <a:gd name="T25" fmla="*/ 12 h 76"/>
                <a:gd name="T26" fmla="*/ 17 w 67"/>
                <a:gd name="T27" fmla="*/ 18 h 76"/>
                <a:gd name="T28" fmla="*/ 2 w 67"/>
                <a:gd name="T29" fmla="*/ 21 h 76"/>
                <a:gd name="T30" fmla="*/ 5 w 67"/>
                <a:gd name="T31" fmla="*/ 9 h 76"/>
                <a:gd name="T32" fmla="*/ 17 w 67"/>
                <a:gd name="T33" fmla="*/ 3 h 76"/>
                <a:gd name="T34" fmla="*/ 35 w 67"/>
                <a:gd name="T35" fmla="*/ 0 h 76"/>
                <a:gd name="T36" fmla="*/ 49 w 67"/>
                <a:gd name="T37" fmla="*/ 0 h 76"/>
                <a:gd name="T38" fmla="*/ 58 w 67"/>
                <a:gd name="T39" fmla="*/ 6 h 76"/>
                <a:gd name="T40" fmla="*/ 61 w 67"/>
                <a:gd name="T41" fmla="*/ 15 h 76"/>
                <a:gd name="T42" fmla="*/ 61 w 67"/>
                <a:gd name="T43" fmla="*/ 27 h 76"/>
                <a:gd name="T44" fmla="*/ 61 w 67"/>
                <a:gd name="T45" fmla="*/ 53 h 76"/>
                <a:gd name="T46" fmla="*/ 61 w 67"/>
                <a:gd name="T47" fmla="*/ 65 h 76"/>
                <a:gd name="T48" fmla="*/ 67 w 67"/>
                <a:gd name="T49" fmla="*/ 73 h 76"/>
                <a:gd name="T50" fmla="*/ 49 w 67"/>
                <a:gd name="T51" fmla="*/ 70 h 76"/>
                <a:gd name="T52" fmla="*/ 46 w 67"/>
                <a:gd name="T53" fmla="*/ 38 h 76"/>
                <a:gd name="T54" fmla="*/ 29 w 67"/>
                <a:gd name="T55" fmla="*/ 44 h 76"/>
                <a:gd name="T56" fmla="*/ 20 w 67"/>
                <a:gd name="T57" fmla="*/ 44 h 76"/>
                <a:gd name="T58" fmla="*/ 14 w 67"/>
                <a:gd name="T59" fmla="*/ 50 h 76"/>
                <a:gd name="T60" fmla="*/ 14 w 67"/>
                <a:gd name="T61" fmla="*/ 53 h 76"/>
                <a:gd name="T62" fmla="*/ 17 w 67"/>
                <a:gd name="T63" fmla="*/ 62 h 76"/>
                <a:gd name="T64" fmla="*/ 26 w 67"/>
                <a:gd name="T65" fmla="*/ 65 h 76"/>
                <a:gd name="T66" fmla="*/ 37 w 67"/>
                <a:gd name="T67" fmla="*/ 62 h 76"/>
                <a:gd name="T68" fmla="*/ 43 w 67"/>
                <a:gd name="T69" fmla="*/ 53 h 76"/>
                <a:gd name="T70" fmla="*/ 46 w 67"/>
                <a:gd name="T71" fmla="*/ 44 h 7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7"/>
                <a:gd name="T109" fmla="*/ 0 h 76"/>
                <a:gd name="T110" fmla="*/ 67 w 67"/>
                <a:gd name="T111" fmla="*/ 76 h 7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7" h="76">
                  <a:moveTo>
                    <a:pt x="49" y="65"/>
                  </a:moveTo>
                  <a:lnTo>
                    <a:pt x="40" y="70"/>
                  </a:lnTo>
                  <a:lnTo>
                    <a:pt x="35" y="73"/>
                  </a:lnTo>
                  <a:lnTo>
                    <a:pt x="29" y="76"/>
                  </a:lnTo>
                  <a:lnTo>
                    <a:pt x="23" y="76"/>
                  </a:lnTo>
                  <a:lnTo>
                    <a:pt x="14" y="73"/>
                  </a:lnTo>
                  <a:lnTo>
                    <a:pt x="5" y="70"/>
                  </a:lnTo>
                  <a:lnTo>
                    <a:pt x="2" y="62"/>
                  </a:lnTo>
                  <a:lnTo>
                    <a:pt x="0" y="56"/>
                  </a:lnTo>
                  <a:lnTo>
                    <a:pt x="0" y="50"/>
                  </a:lnTo>
                  <a:lnTo>
                    <a:pt x="2" y="44"/>
                  </a:lnTo>
                  <a:lnTo>
                    <a:pt x="5" y="41"/>
                  </a:lnTo>
                  <a:lnTo>
                    <a:pt x="8" y="38"/>
                  </a:lnTo>
                  <a:lnTo>
                    <a:pt x="11" y="35"/>
                  </a:lnTo>
                  <a:lnTo>
                    <a:pt x="17" y="33"/>
                  </a:lnTo>
                  <a:lnTo>
                    <a:pt x="20" y="33"/>
                  </a:lnTo>
                  <a:lnTo>
                    <a:pt x="26" y="33"/>
                  </a:lnTo>
                  <a:lnTo>
                    <a:pt x="37" y="30"/>
                  </a:lnTo>
                  <a:lnTo>
                    <a:pt x="46" y="27"/>
                  </a:lnTo>
                  <a:lnTo>
                    <a:pt x="46" y="24"/>
                  </a:lnTo>
                  <a:lnTo>
                    <a:pt x="46" y="18"/>
                  </a:lnTo>
                  <a:lnTo>
                    <a:pt x="43" y="15"/>
                  </a:lnTo>
                  <a:lnTo>
                    <a:pt x="37" y="12"/>
                  </a:lnTo>
                  <a:lnTo>
                    <a:pt x="32" y="12"/>
                  </a:lnTo>
                  <a:lnTo>
                    <a:pt x="23" y="12"/>
                  </a:lnTo>
                  <a:lnTo>
                    <a:pt x="20" y="15"/>
                  </a:lnTo>
                  <a:lnTo>
                    <a:pt x="17" y="18"/>
                  </a:lnTo>
                  <a:lnTo>
                    <a:pt x="14" y="24"/>
                  </a:lnTo>
                  <a:lnTo>
                    <a:pt x="2" y="21"/>
                  </a:lnTo>
                  <a:lnTo>
                    <a:pt x="2" y="15"/>
                  </a:lnTo>
                  <a:lnTo>
                    <a:pt x="5" y="9"/>
                  </a:lnTo>
                  <a:lnTo>
                    <a:pt x="11" y="6"/>
                  </a:lnTo>
                  <a:lnTo>
                    <a:pt x="17" y="3"/>
                  </a:lnTo>
                  <a:lnTo>
                    <a:pt x="26" y="0"/>
                  </a:lnTo>
                  <a:lnTo>
                    <a:pt x="35" y="0"/>
                  </a:lnTo>
                  <a:lnTo>
                    <a:pt x="40" y="0"/>
                  </a:lnTo>
                  <a:lnTo>
                    <a:pt x="49" y="0"/>
                  </a:lnTo>
                  <a:lnTo>
                    <a:pt x="52" y="3"/>
                  </a:lnTo>
                  <a:lnTo>
                    <a:pt x="58" y="6"/>
                  </a:lnTo>
                  <a:lnTo>
                    <a:pt x="58" y="12"/>
                  </a:lnTo>
                  <a:lnTo>
                    <a:pt x="61" y="15"/>
                  </a:lnTo>
                  <a:lnTo>
                    <a:pt x="61" y="21"/>
                  </a:lnTo>
                  <a:lnTo>
                    <a:pt x="61" y="27"/>
                  </a:lnTo>
                  <a:lnTo>
                    <a:pt x="61" y="41"/>
                  </a:lnTo>
                  <a:lnTo>
                    <a:pt x="61" y="53"/>
                  </a:lnTo>
                  <a:lnTo>
                    <a:pt x="61" y="59"/>
                  </a:lnTo>
                  <a:lnTo>
                    <a:pt x="61" y="65"/>
                  </a:lnTo>
                  <a:lnTo>
                    <a:pt x="64" y="70"/>
                  </a:lnTo>
                  <a:lnTo>
                    <a:pt x="67" y="73"/>
                  </a:lnTo>
                  <a:lnTo>
                    <a:pt x="52" y="73"/>
                  </a:lnTo>
                  <a:lnTo>
                    <a:pt x="49" y="70"/>
                  </a:lnTo>
                  <a:lnTo>
                    <a:pt x="49" y="65"/>
                  </a:lnTo>
                  <a:close/>
                  <a:moveTo>
                    <a:pt x="46" y="38"/>
                  </a:moveTo>
                  <a:lnTo>
                    <a:pt x="37" y="41"/>
                  </a:lnTo>
                  <a:lnTo>
                    <a:pt x="29" y="44"/>
                  </a:lnTo>
                  <a:lnTo>
                    <a:pt x="23" y="44"/>
                  </a:lnTo>
                  <a:lnTo>
                    <a:pt x="20" y="44"/>
                  </a:lnTo>
                  <a:lnTo>
                    <a:pt x="17" y="47"/>
                  </a:lnTo>
                  <a:lnTo>
                    <a:pt x="14" y="50"/>
                  </a:lnTo>
                  <a:lnTo>
                    <a:pt x="14" y="53"/>
                  </a:lnTo>
                  <a:lnTo>
                    <a:pt x="14" y="59"/>
                  </a:lnTo>
                  <a:lnTo>
                    <a:pt x="17" y="62"/>
                  </a:lnTo>
                  <a:lnTo>
                    <a:pt x="20" y="62"/>
                  </a:lnTo>
                  <a:lnTo>
                    <a:pt x="26" y="65"/>
                  </a:lnTo>
                  <a:lnTo>
                    <a:pt x="32" y="62"/>
                  </a:lnTo>
                  <a:lnTo>
                    <a:pt x="37" y="62"/>
                  </a:lnTo>
                  <a:lnTo>
                    <a:pt x="40" y="59"/>
                  </a:lnTo>
                  <a:lnTo>
                    <a:pt x="43" y="53"/>
                  </a:lnTo>
                  <a:lnTo>
                    <a:pt x="46" y="50"/>
                  </a:lnTo>
                  <a:lnTo>
                    <a:pt x="46" y="44"/>
                  </a:lnTo>
                  <a:lnTo>
                    <a:pt x="46" y="3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3" name="Freeform 172"/>
            <p:cNvSpPr>
              <a:spLocks noEditPoints="1"/>
            </p:cNvSpPr>
            <p:nvPr/>
          </p:nvSpPr>
          <p:spPr bwMode="auto">
            <a:xfrm>
              <a:off x="2668" y="1339"/>
              <a:ext cx="64" cy="102"/>
            </a:xfrm>
            <a:custGeom>
              <a:avLst/>
              <a:gdLst>
                <a:gd name="T0" fmla="*/ 50 w 64"/>
                <a:gd name="T1" fmla="*/ 99 h 102"/>
                <a:gd name="T2" fmla="*/ 50 w 64"/>
                <a:gd name="T3" fmla="*/ 88 h 102"/>
                <a:gd name="T4" fmla="*/ 44 w 64"/>
                <a:gd name="T5" fmla="*/ 96 h 102"/>
                <a:gd name="T6" fmla="*/ 38 w 64"/>
                <a:gd name="T7" fmla="*/ 99 h 102"/>
                <a:gd name="T8" fmla="*/ 29 w 64"/>
                <a:gd name="T9" fmla="*/ 102 h 102"/>
                <a:gd name="T10" fmla="*/ 24 w 64"/>
                <a:gd name="T11" fmla="*/ 99 h 102"/>
                <a:gd name="T12" fmla="*/ 15 w 64"/>
                <a:gd name="T13" fmla="*/ 96 h 102"/>
                <a:gd name="T14" fmla="*/ 9 w 64"/>
                <a:gd name="T15" fmla="*/ 91 h 102"/>
                <a:gd name="T16" fmla="*/ 3 w 64"/>
                <a:gd name="T17" fmla="*/ 82 h 102"/>
                <a:gd name="T18" fmla="*/ 0 w 64"/>
                <a:gd name="T19" fmla="*/ 73 h 102"/>
                <a:gd name="T20" fmla="*/ 0 w 64"/>
                <a:gd name="T21" fmla="*/ 64 h 102"/>
                <a:gd name="T22" fmla="*/ 0 w 64"/>
                <a:gd name="T23" fmla="*/ 53 h 102"/>
                <a:gd name="T24" fmla="*/ 3 w 64"/>
                <a:gd name="T25" fmla="*/ 44 h 102"/>
                <a:gd name="T26" fmla="*/ 9 w 64"/>
                <a:gd name="T27" fmla="*/ 35 h 102"/>
                <a:gd name="T28" fmla="*/ 15 w 64"/>
                <a:gd name="T29" fmla="*/ 29 h 102"/>
                <a:gd name="T30" fmla="*/ 21 w 64"/>
                <a:gd name="T31" fmla="*/ 26 h 102"/>
                <a:gd name="T32" fmla="*/ 29 w 64"/>
                <a:gd name="T33" fmla="*/ 26 h 102"/>
                <a:gd name="T34" fmla="*/ 35 w 64"/>
                <a:gd name="T35" fmla="*/ 26 h 102"/>
                <a:gd name="T36" fmla="*/ 41 w 64"/>
                <a:gd name="T37" fmla="*/ 29 h 102"/>
                <a:gd name="T38" fmla="*/ 47 w 64"/>
                <a:gd name="T39" fmla="*/ 32 h 102"/>
                <a:gd name="T40" fmla="*/ 50 w 64"/>
                <a:gd name="T41" fmla="*/ 38 h 102"/>
                <a:gd name="T42" fmla="*/ 50 w 64"/>
                <a:gd name="T43" fmla="*/ 0 h 102"/>
                <a:gd name="T44" fmla="*/ 64 w 64"/>
                <a:gd name="T45" fmla="*/ 0 h 102"/>
                <a:gd name="T46" fmla="*/ 64 w 64"/>
                <a:gd name="T47" fmla="*/ 99 h 102"/>
                <a:gd name="T48" fmla="*/ 50 w 64"/>
                <a:gd name="T49" fmla="*/ 99 h 102"/>
                <a:gd name="T50" fmla="*/ 15 w 64"/>
                <a:gd name="T51" fmla="*/ 64 h 102"/>
                <a:gd name="T52" fmla="*/ 15 w 64"/>
                <a:gd name="T53" fmla="*/ 70 h 102"/>
                <a:gd name="T54" fmla="*/ 15 w 64"/>
                <a:gd name="T55" fmla="*/ 79 h 102"/>
                <a:gd name="T56" fmla="*/ 18 w 64"/>
                <a:gd name="T57" fmla="*/ 82 h 102"/>
                <a:gd name="T58" fmla="*/ 24 w 64"/>
                <a:gd name="T59" fmla="*/ 88 h 102"/>
                <a:gd name="T60" fmla="*/ 32 w 64"/>
                <a:gd name="T61" fmla="*/ 91 h 102"/>
                <a:gd name="T62" fmla="*/ 38 w 64"/>
                <a:gd name="T63" fmla="*/ 88 h 102"/>
                <a:gd name="T64" fmla="*/ 44 w 64"/>
                <a:gd name="T65" fmla="*/ 85 h 102"/>
                <a:gd name="T66" fmla="*/ 47 w 64"/>
                <a:gd name="T67" fmla="*/ 79 h 102"/>
                <a:gd name="T68" fmla="*/ 50 w 64"/>
                <a:gd name="T69" fmla="*/ 73 h 102"/>
                <a:gd name="T70" fmla="*/ 50 w 64"/>
                <a:gd name="T71" fmla="*/ 64 h 102"/>
                <a:gd name="T72" fmla="*/ 50 w 64"/>
                <a:gd name="T73" fmla="*/ 56 h 102"/>
                <a:gd name="T74" fmla="*/ 47 w 64"/>
                <a:gd name="T75" fmla="*/ 50 h 102"/>
                <a:gd name="T76" fmla="*/ 44 w 64"/>
                <a:gd name="T77" fmla="*/ 44 h 102"/>
                <a:gd name="T78" fmla="*/ 38 w 64"/>
                <a:gd name="T79" fmla="*/ 38 h 102"/>
                <a:gd name="T80" fmla="*/ 32 w 64"/>
                <a:gd name="T81" fmla="*/ 38 h 102"/>
                <a:gd name="T82" fmla="*/ 24 w 64"/>
                <a:gd name="T83" fmla="*/ 38 h 102"/>
                <a:gd name="T84" fmla="*/ 18 w 64"/>
                <a:gd name="T85" fmla="*/ 44 h 102"/>
                <a:gd name="T86" fmla="*/ 15 w 64"/>
                <a:gd name="T87" fmla="*/ 50 h 102"/>
                <a:gd name="T88" fmla="*/ 15 w 64"/>
                <a:gd name="T89" fmla="*/ 56 h 102"/>
                <a:gd name="T90" fmla="*/ 15 w 64"/>
                <a:gd name="T91" fmla="*/ 64 h 1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4"/>
                <a:gd name="T139" fmla="*/ 0 h 102"/>
                <a:gd name="T140" fmla="*/ 64 w 64"/>
                <a:gd name="T141" fmla="*/ 102 h 10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4" h="102">
                  <a:moveTo>
                    <a:pt x="50" y="99"/>
                  </a:moveTo>
                  <a:lnTo>
                    <a:pt x="50" y="88"/>
                  </a:lnTo>
                  <a:lnTo>
                    <a:pt x="44" y="96"/>
                  </a:lnTo>
                  <a:lnTo>
                    <a:pt x="38" y="99"/>
                  </a:lnTo>
                  <a:lnTo>
                    <a:pt x="29" y="102"/>
                  </a:lnTo>
                  <a:lnTo>
                    <a:pt x="24" y="99"/>
                  </a:lnTo>
                  <a:lnTo>
                    <a:pt x="15" y="96"/>
                  </a:lnTo>
                  <a:lnTo>
                    <a:pt x="9" y="91"/>
                  </a:lnTo>
                  <a:lnTo>
                    <a:pt x="3" y="82"/>
                  </a:lnTo>
                  <a:lnTo>
                    <a:pt x="0" y="73"/>
                  </a:lnTo>
                  <a:lnTo>
                    <a:pt x="0" y="64"/>
                  </a:lnTo>
                  <a:lnTo>
                    <a:pt x="0" y="53"/>
                  </a:lnTo>
                  <a:lnTo>
                    <a:pt x="3" y="44"/>
                  </a:lnTo>
                  <a:lnTo>
                    <a:pt x="9" y="35"/>
                  </a:lnTo>
                  <a:lnTo>
                    <a:pt x="15" y="29"/>
                  </a:lnTo>
                  <a:lnTo>
                    <a:pt x="21" y="26"/>
                  </a:lnTo>
                  <a:lnTo>
                    <a:pt x="29" y="26"/>
                  </a:lnTo>
                  <a:lnTo>
                    <a:pt x="35" y="26"/>
                  </a:lnTo>
                  <a:lnTo>
                    <a:pt x="41" y="29"/>
                  </a:lnTo>
                  <a:lnTo>
                    <a:pt x="47" y="32"/>
                  </a:lnTo>
                  <a:lnTo>
                    <a:pt x="50" y="38"/>
                  </a:lnTo>
                  <a:lnTo>
                    <a:pt x="50" y="0"/>
                  </a:lnTo>
                  <a:lnTo>
                    <a:pt x="64" y="0"/>
                  </a:lnTo>
                  <a:lnTo>
                    <a:pt x="64" y="99"/>
                  </a:lnTo>
                  <a:lnTo>
                    <a:pt x="50" y="99"/>
                  </a:lnTo>
                  <a:close/>
                  <a:moveTo>
                    <a:pt x="15" y="64"/>
                  </a:moveTo>
                  <a:lnTo>
                    <a:pt x="15" y="70"/>
                  </a:lnTo>
                  <a:lnTo>
                    <a:pt x="15" y="79"/>
                  </a:lnTo>
                  <a:lnTo>
                    <a:pt x="18" y="82"/>
                  </a:lnTo>
                  <a:lnTo>
                    <a:pt x="24" y="88"/>
                  </a:lnTo>
                  <a:lnTo>
                    <a:pt x="32" y="91"/>
                  </a:lnTo>
                  <a:lnTo>
                    <a:pt x="38" y="88"/>
                  </a:lnTo>
                  <a:lnTo>
                    <a:pt x="44" y="85"/>
                  </a:lnTo>
                  <a:lnTo>
                    <a:pt x="47" y="79"/>
                  </a:lnTo>
                  <a:lnTo>
                    <a:pt x="50" y="73"/>
                  </a:lnTo>
                  <a:lnTo>
                    <a:pt x="50" y="64"/>
                  </a:lnTo>
                  <a:lnTo>
                    <a:pt x="50" y="56"/>
                  </a:lnTo>
                  <a:lnTo>
                    <a:pt x="47" y="50"/>
                  </a:lnTo>
                  <a:lnTo>
                    <a:pt x="44" y="44"/>
                  </a:lnTo>
                  <a:lnTo>
                    <a:pt x="38" y="38"/>
                  </a:lnTo>
                  <a:lnTo>
                    <a:pt x="32" y="38"/>
                  </a:lnTo>
                  <a:lnTo>
                    <a:pt x="24" y="38"/>
                  </a:lnTo>
                  <a:lnTo>
                    <a:pt x="18" y="44"/>
                  </a:lnTo>
                  <a:lnTo>
                    <a:pt x="15" y="50"/>
                  </a:lnTo>
                  <a:lnTo>
                    <a:pt x="15" y="56"/>
                  </a:lnTo>
                  <a:lnTo>
                    <a:pt x="15" y="64"/>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4" name="Freeform 173"/>
            <p:cNvSpPr>
              <a:spLocks/>
            </p:cNvSpPr>
            <p:nvPr/>
          </p:nvSpPr>
          <p:spPr bwMode="auto">
            <a:xfrm>
              <a:off x="2747" y="1365"/>
              <a:ext cx="58" cy="76"/>
            </a:xfrm>
            <a:custGeom>
              <a:avLst/>
              <a:gdLst>
                <a:gd name="T0" fmla="*/ 11 w 58"/>
                <a:gd name="T1" fmla="*/ 50 h 76"/>
                <a:gd name="T2" fmla="*/ 17 w 58"/>
                <a:gd name="T3" fmla="*/ 62 h 76"/>
                <a:gd name="T4" fmla="*/ 29 w 58"/>
                <a:gd name="T5" fmla="*/ 65 h 76"/>
                <a:gd name="T6" fmla="*/ 41 w 58"/>
                <a:gd name="T7" fmla="*/ 62 h 76"/>
                <a:gd name="T8" fmla="*/ 46 w 58"/>
                <a:gd name="T9" fmla="*/ 53 h 76"/>
                <a:gd name="T10" fmla="*/ 41 w 58"/>
                <a:gd name="T11" fmla="*/ 47 h 76"/>
                <a:gd name="T12" fmla="*/ 29 w 58"/>
                <a:gd name="T13" fmla="*/ 44 h 76"/>
                <a:gd name="T14" fmla="*/ 11 w 58"/>
                <a:gd name="T15" fmla="*/ 38 h 76"/>
                <a:gd name="T16" fmla="*/ 3 w 58"/>
                <a:gd name="T17" fmla="*/ 30 h 76"/>
                <a:gd name="T18" fmla="*/ 0 w 58"/>
                <a:gd name="T19" fmla="*/ 21 h 76"/>
                <a:gd name="T20" fmla="*/ 3 w 58"/>
                <a:gd name="T21" fmla="*/ 12 h 76"/>
                <a:gd name="T22" fmla="*/ 9 w 58"/>
                <a:gd name="T23" fmla="*/ 3 h 76"/>
                <a:gd name="T24" fmla="*/ 14 w 58"/>
                <a:gd name="T25" fmla="*/ 0 h 76"/>
                <a:gd name="T26" fmla="*/ 26 w 58"/>
                <a:gd name="T27" fmla="*/ 0 h 76"/>
                <a:gd name="T28" fmla="*/ 41 w 58"/>
                <a:gd name="T29" fmla="*/ 3 h 76"/>
                <a:gd name="T30" fmla="*/ 49 w 58"/>
                <a:gd name="T31" fmla="*/ 9 h 76"/>
                <a:gd name="T32" fmla="*/ 55 w 58"/>
                <a:gd name="T33" fmla="*/ 21 h 76"/>
                <a:gd name="T34" fmla="*/ 41 w 58"/>
                <a:gd name="T35" fmla="*/ 18 h 76"/>
                <a:gd name="T36" fmla="*/ 32 w 58"/>
                <a:gd name="T37" fmla="*/ 12 h 76"/>
                <a:gd name="T38" fmla="*/ 20 w 58"/>
                <a:gd name="T39" fmla="*/ 12 h 76"/>
                <a:gd name="T40" fmla="*/ 14 w 58"/>
                <a:gd name="T41" fmla="*/ 15 h 76"/>
                <a:gd name="T42" fmla="*/ 14 w 58"/>
                <a:gd name="T43" fmla="*/ 21 h 76"/>
                <a:gd name="T44" fmla="*/ 17 w 58"/>
                <a:gd name="T45" fmla="*/ 24 h 76"/>
                <a:gd name="T46" fmla="*/ 20 w 58"/>
                <a:gd name="T47" fmla="*/ 27 h 76"/>
                <a:gd name="T48" fmla="*/ 38 w 58"/>
                <a:gd name="T49" fmla="*/ 33 h 76"/>
                <a:gd name="T50" fmla="*/ 49 w 58"/>
                <a:gd name="T51" fmla="*/ 38 h 76"/>
                <a:gd name="T52" fmla="*/ 58 w 58"/>
                <a:gd name="T53" fmla="*/ 47 h 76"/>
                <a:gd name="T54" fmla="*/ 58 w 58"/>
                <a:gd name="T55" fmla="*/ 59 h 76"/>
                <a:gd name="T56" fmla="*/ 49 w 58"/>
                <a:gd name="T57" fmla="*/ 67 h 76"/>
                <a:gd name="T58" fmla="*/ 38 w 58"/>
                <a:gd name="T59" fmla="*/ 73 h 76"/>
                <a:gd name="T60" fmla="*/ 20 w 58"/>
                <a:gd name="T61" fmla="*/ 73 h 76"/>
                <a:gd name="T62" fmla="*/ 9 w 58"/>
                <a:gd name="T63" fmla="*/ 70 h 76"/>
                <a:gd name="T64" fmla="*/ 0 w 58"/>
                <a:gd name="T65" fmla="*/ 53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8"/>
                <a:gd name="T100" fmla="*/ 0 h 76"/>
                <a:gd name="T101" fmla="*/ 58 w 58"/>
                <a:gd name="T102" fmla="*/ 76 h 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8" h="76">
                  <a:moveTo>
                    <a:pt x="0" y="53"/>
                  </a:moveTo>
                  <a:lnTo>
                    <a:pt x="11" y="50"/>
                  </a:lnTo>
                  <a:lnTo>
                    <a:pt x="14" y="56"/>
                  </a:lnTo>
                  <a:lnTo>
                    <a:pt x="17" y="62"/>
                  </a:lnTo>
                  <a:lnTo>
                    <a:pt x="23" y="62"/>
                  </a:lnTo>
                  <a:lnTo>
                    <a:pt x="29" y="65"/>
                  </a:lnTo>
                  <a:lnTo>
                    <a:pt x="35" y="62"/>
                  </a:lnTo>
                  <a:lnTo>
                    <a:pt x="41" y="62"/>
                  </a:lnTo>
                  <a:lnTo>
                    <a:pt x="43" y="56"/>
                  </a:lnTo>
                  <a:lnTo>
                    <a:pt x="46" y="53"/>
                  </a:lnTo>
                  <a:lnTo>
                    <a:pt x="43" y="50"/>
                  </a:lnTo>
                  <a:lnTo>
                    <a:pt x="41" y="47"/>
                  </a:lnTo>
                  <a:lnTo>
                    <a:pt x="35" y="47"/>
                  </a:lnTo>
                  <a:lnTo>
                    <a:pt x="29" y="44"/>
                  </a:lnTo>
                  <a:lnTo>
                    <a:pt x="17" y="41"/>
                  </a:lnTo>
                  <a:lnTo>
                    <a:pt x="11" y="38"/>
                  </a:lnTo>
                  <a:lnTo>
                    <a:pt x="6" y="35"/>
                  </a:lnTo>
                  <a:lnTo>
                    <a:pt x="3" y="30"/>
                  </a:lnTo>
                  <a:lnTo>
                    <a:pt x="0" y="27"/>
                  </a:lnTo>
                  <a:lnTo>
                    <a:pt x="0" y="21"/>
                  </a:lnTo>
                  <a:lnTo>
                    <a:pt x="0" y="15"/>
                  </a:lnTo>
                  <a:lnTo>
                    <a:pt x="3" y="12"/>
                  </a:lnTo>
                  <a:lnTo>
                    <a:pt x="6" y="9"/>
                  </a:lnTo>
                  <a:lnTo>
                    <a:pt x="9" y="3"/>
                  </a:lnTo>
                  <a:lnTo>
                    <a:pt x="11" y="3"/>
                  </a:lnTo>
                  <a:lnTo>
                    <a:pt x="14" y="0"/>
                  </a:lnTo>
                  <a:lnTo>
                    <a:pt x="20" y="0"/>
                  </a:lnTo>
                  <a:lnTo>
                    <a:pt x="26" y="0"/>
                  </a:lnTo>
                  <a:lnTo>
                    <a:pt x="35" y="0"/>
                  </a:lnTo>
                  <a:lnTo>
                    <a:pt x="41" y="3"/>
                  </a:lnTo>
                  <a:lnTo>
                    <a:pt x="46" y="6"/>
                  </a:lnTo>
                  <a:lnTo>
                    <a:pt x="49" y="9"/>
                  </a:lnTo>
                  <a:lnTo>
                    <a:pt x="52" y="15"/>
                  </a:lnTo>
                  <a:lnTo>
                    <a:pt x="55" y="21"/>
                  </a:lnTo>
                  <a:lnTo>
                    <a:pt x="41" y="21"/>
                  </a:lnTo>
                  <a:lnTo>
                    <a:pt x="41" y="18"/>
                  </a:lnTo>
                  <a:lnTo>
                    <a:pt x="38" y="15"/>
                  </a:lnTo>
                  <a:lnTo>
                    <a:pt x="32" y="12"/>
                  </a:lnTo>
                  <a:lnTo>
                    <a:pt x="26" y="12"/>
                  </a:lnTo>
                  <a:lnTo>
                    <a:pt x="20" y="12"/>
                  </a:lnTo>
                  <a:lnTo>
                    <a:pt x="17" y="15"/>
                  </a:lnTo>
                  <a:lnTo>
                    <a:pt x="14" y="15"/>
                  </a:lnTo>
                  <a:lnTo>
                    <a:pt x="14" y="21"/>
                  </a:lnTo>
                  <a:lnTo>
                    <a:pt x="14" y="24"/>
                  </a:lnTo>
                  <a:lnTo>
                    <a:pt x="17" y="24"/>
                  </a:lnTo>
                  <a:lnTo>
                    <a:pt x="17" y="27"/>
                  </a:lnTo>
                  <a:lnTo>
                    <a:pt x="20" y="27"/>
                  </a:lnTo>
                  <a:lnTo>
                    <a:pt x="29" y="30"/>
                  </a:lnTo>
                  <a:lnTo>
                    <a:pt x="38" y="33"/>
                  </a:lnTo>
                  <a:lnTo>
                    <a:pt x="46" y="35"/>
                  </a:lnTo>
                  <a:lnTo>
                    <a:pt x="49" y="38"/>
                  </a:lnTo>
                  <a:lnTo>
                    <a:pt x="55" y="41"/>
                  </a:lnTo>
                  <a:lnTo>
                    <a:pt x="58" y="47"/>
                  </a:lnTo>
                  <a:lnTo>
                    <a:pt x="58" y="53"/>
                  </a:lnTo>
                  <a:lnTo>
                    <a:pt x="58" y="59"/>
                  </a:lnTo>
                  <a:lnTo>
                    <a:pt x="55" y="65"/>
                  </a:lnTo>
                  <a:lnTo>
                    <a:pt x="49" y="67"/>
                  </a:lnTo>
                  <a:lnTo>
                    <a:pt x="43" y="73"/>
                  </a:lnTo>
                  <a:lnTo>
                    <a:pt x="38" y="73"/>
                  </a:lnTo>
                  <a:lnTo>
                    <a:pt x="29" y="76"/>
                  </a:lnTo>
                  <a:lnTo>
                    <a:pt x="20" y="73"/>
                  </a:lnTo>
                  <a:lnTo>
                    <a:pt x="14" y="73"/>
                  </a:lnTo>
                  <a:lnTo>
                    <a:pt x="9" y="70"/>
                  </a:lnTo>
                  <a:lnTo>
                    <a:pt x="3" y="62"/>
                  </a:lnTo>
                  <a:lnTo>
                    <a:pt x="0" y="53"/>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5" name="Freeform 174"/>
            <p:cNvSpPr>
              <a:spLocks/>
            </p:cNvSpPr>
            <p:nvPr/>
          </p:nvSpPr>
          <p:spPr bwMode="auto">
            <a:xfrm>
              <a:off x="2811" y="1339"/>
              <a:ext cx="41" cy="99"/>
            </a:xfrm>
            <a:custGeom>
              <a:avLst/>
              <a:gdLst>
                <a:gd name="T0" fmla="*/ 0 w 41"/>
                <a:gd name="T1" fmla="*/ 99 h 99"/>
                <a:gd name="T2" fmla="*/ 29 w 41"/>
                <a:gd name="T3" fmla="*/ 0 h 99"/>
                <a:gd name="T4" fmla="*/ 41 w 41"/>
                <a:gd name="T5" fmla="*/ 0 h 99"/>
                <a:gd name="T6" fmla="*/ 12 w 41"/>
                <a:gd name="T7" fmla="*/ 99 h 99"/>
                <a:gd name="T8" fmla="*/ 0 w 41"/>
                <a:gd name="T9" fmla="*/ 99 h 99"/>
                <a:gd name="T10" fmla="*/ 0 60000 65536"/>
                <a:gd name="T11" fmla="*/ 0 60000 65536"/>
                <a:gd name="T12" fmla="*/ 0 60000 65536"/>
                <a:gd name="T13" fmla="*/ 0 60000 65536"/>
                <a:gd name="T14" fmla="*/ 0 60000 65536"/>
                <a:gd name="T15" fmla="*/ 0 w 41"/>
                <a:gd name="T16" fmla="*/ 0 h 99"/>
                <a:gd name="T17" fmla="*/ 41 w 41"/>
                <a:gd name="T18" fmla="*/ 99 h 99"/>
              </a:gdLst>
              <a:ahLst/>
              <a:cxnLst>
                <a:cxn ang="T10">
                  <a:pos x="T0" y="T1"/>
                </a:cxn>
                <a:cxn ang="T11">
                  <a:pos x="T2" y="T3"/>
                </a:cxn>
                <a:cxn ang="T12">
                  <a:pos x="T4" y="T5"/>
                </a:cxn>
                <a:cxn ang="T13">
                  <a:pos x="T6" y="T7"/>
                </a:cxn>
                <a:cxn ang="T14">
                  <a:pos x="T8" y="T9"/>
                </a:cxn>
              </a:cxnLst>
              <a:rect l="T15" t="T16" r="T17" b="T18"/>
              <a:pathLst>
                <a:path w="41" h="99">
                  <a:moveTo>
                    <a:pt x="0" y="99"/>
                  </a:moveTo>
                  <a:lnTo>
                    <a:pt x="29" y="0"/>
                  </a:lnTo>
                  <a:lnTo>
                    <a:pt x="41" y="0"/>
                  </a:lnTo>
                  <a:lnTo>
                    <a:pt x="12" y="99"/>
                  </a:lnTo>
                  <a:lnTo>
                    <a:pt x="0" y="99"/>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6" name="Freeform 175"/>
            <p:cNvSpPr>
              <a:spLocks noEditPoints="1"/>
            </p:cNvSpPr>
            <p:nvPr/>
          </p:nvSpPr>
          <p:spPr bwMode="auto">
            <a:xfrm>
              <a:off x="2857" y="1339"/>
              <a:ext cx="64" cy="102"/>
            </a:xfrm>
            <a:custGeom>
              <a:avLst/>
              <a:gdLst>
                <a:gd name="T0" fmla="*/ 0 w 64"/>
                <a:gd name="T1" fmla="*/ 50 h 102"/>
                <a:gd name="T2" fmla="*/ 0 w 64"/>
                <a:gd name="T3" fmla="*/ 35 h 102"/>
                <a:gd name="T4" fmla="*/ 3 w 64"/>
                <a:gd name="T5" fmla="*/ 21 h 102"/>
                <a:gd name="T6" fmla="*/ 6 w 64"/>
                <a:gd name="T7" fmla="*/ 12 h 102"/>
                <a:gd name="T8" fmla="*/ 15 w 64"/>
                <a:gd name="T9" fmla="*/ 6 h 102"/>
                <a:gd name="T10" fmla="*/ 21 w 64"/>
                <a:gd name="T11" fmla="*/ 0 h 102"/>
                <a:gd name="T12" fmla="*/ 32 w 64"/>
                <a:gd name="T13" fmla="*/ 0 h 102"/>
                <a:gd name="T14" fmla="*/ 38 w 64"/>
                <a:gd name="T15" fmla="*/ 0 h 102"/>
                <a:gd name="T16" fmla="*/ 47 w 64"/>
                <a:gd name="T17" fmla="*/ 3 h 102"/>
                <a:gd name="T18" fmla="*/ 53 w 64"/>
                <a:gd name="T19" fmla="*/ 6 h 102"/>
                <a:gd name="T20" fmla="*/ 56 w 64"/>
                <a:gd name="T21" fmla="*/ 12 h 102"/>
                <a:gd name="T22" fmla="*/ 59 w 64"/>
                <a:gd name="T23" fmla="*/ 18 h 102"/>
                <a:gd name="T24" fmla="*/ 62 w 64"/>
                <a:gd name="T25" fmla="*/ 26 h 102"/>
                <a:gd name="T26" fmla="*/ 64 w 64"/>
                <a:gd name="T27" fmla="*/ 38 h 102"/>
                <a:gd name="T28" fmla="*/ 64 w 64"/>
                <a:gd name="T29" fmla="*/ 50 h 102"/>
                <a:gd name="T30" fmla="*/ 64 w 64"/>
                <a:gd name="T31" fmla="*/ 67 h 102"/>
                <a:gd name="T32" fmla="*/ 62 w 64"/>
                <a:gd name="T33" fmla="*/ 79 h 102"/>
                <a:gd name="T34" fmla="*/ 56 w 64"/>
                <a:gd name="T35" fmla="*/ 88 h 102"/>
                <a:gd name="T36" fmla="*/ 50 w 64"/>
                <a:gd name="T37" fmla="*/ 96 h 102"/>
                <a:gd name="T38" fmla="*/ 41 w 64"/>
                <a:gd name="T39" fmla="*/ 99 h 102"/>
                <a:gd name="T40" fmla="*/ 32 w 64"/>
                <a:gd name="T41" fmla="*/ 102 h 102"/>
                <a:gd name="T42" fmla="*/ 24 w 64"/>
                <a:gd name="T43" fmla="*/ 99 h 102"/>
                <a:gd name="T44" fmla="*/ 15 w 64"/>
                <a:gd name="T45" fmla="*/ 96 h 102"/>
                <a:gd name="T46" fmla="*/ 9 w 64"/>
                <a:gd name="T47" fmla="*/ 91 h 102"/>
                <a:gd name="T48" fmla="*/ 3 w 64"/>
                <a:gd name="T49" fmla="*/ 82 h 102"/>
                <a:gd name="T50" fmla="*/ 0 w 64"/>
                <a:gd name="T51" fmla="*/ 67 h 102"/>
                <a:gd name="T52" fmla="*/ 0 w 64"/>
                <a:gd name="T53" fmla="*/ 50 h 102"/>
                <a:gd name="T54" fmla="*/ 12 w 64"/>
                <a:gd name="T55" fmla="*/ 50 h 102"/>
                <a:gd name="T56" fmla="*/ 12 w 64"/>
                <a:gd name="T57" fmla="*/ 64 h 102"/>
                <a:gd name="T58" fmla="*/ 15 w 64"/>
                <a:gd name="T59" fmla="*/ 76 h 102"/>
                <a:gd name="T60" fmla="*/ 18 w 64"/>
                <a:gd name="T61" fmla="*/ 82 h 102"/>
                <a:gd name="T62" fmla="*/ 24 w 64"/>
                <a:gd name="T63" fmla="*/ 88 h 102"/>
                <a:gd name="T64" fmla="*/ 32 w 64"/>
                <a:gd name="T65" fmla="*/ 91 h 102"/>
                <a:gd name="T66" fmla="*/ 38 w 64"/>
                <a:gd name="T67" fmla="*/ 88 h 102"/>
                <a:gd name="T68" fmla="*/ 47 w 64"/>
                <a:gd name="T69" fmla="*/ 82 h 102"/>
                <a:gd name="T70" fmla="*/ 50 w 64"/>
                <a:gd name="T71" fmla="*/ 76 h 102"/>
                <a:gd name="T72" fmla="*/ 50 w 64"/>
                <a:gd name="T73" fmla="*/ 64 h 102"/>
                <a:gd name="T74" fmla="*/ 53 w 64"/>
                <a:gd name="T75" fmla="*/ 50 h 102"/>
                <a:gd name="T76" fmla="*/ 50 w 64"/>
                <a:gd name="T77" fmla="*/ 35 h 102"/>
                <a:gd name="T78" fmla="*/ 50 w 64"/>
                <a:gd name="T79" fmla="*/ 26 h 102"/>
                <a:gd name="T80" fmla="*/ 47 w 64"/>
                <a:gd name="T81" fmla="*/ 18 h 102"/>
                <a:gd name="T82" fmla="*/ 38 w 64"/>
                <a:gd name="T83" fmla="*/ 12 h 102"/>
                <a:gd name="T84" fmla="*/ 32 w 64"/>
                <a:gd name="T85" fmla="*/ 12 h 102"/>
                <a:gd name="T86" fmla="*/ 24 w 64"/>
                <a:gd name="T87" fmla="*/ 12 h 102"/>
                <a:gd name="T88" fmla="*/ 18 w 64"/>
                <a:gd name="T89" fmla="*/ 18 h 102"/>
                <a:gd name="T90" fmla="*/ 15 w 64"/>
                <a:gd name="T91" fmla="*/ 26 h 102"/>
                <a:gd name="T92" fmla="*/ 12 w 64"/>
                <a:gd name="T93" fmla="*/ 35 h 102"/>
                <a:gd name="T94" fmla="*/ 12 w 64"/>
                <a:gd name="T95" fmla="*/ 50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
                <a:gd name="T145" fmla="*/ 0 h 102"/>
                <a:gd name="T146" fmla="*/ 64 w 64"/>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 h="102">
                  <a:moveTo>
                    <a:pt x="0" y="50"/>
                  </a:moveTo>
                  <a:lnTo>
                    <a:pt x="0" y="35"/>
                  </a:lnTo>
                  <a:lnTo>
                    <a:pt x="3" y="21"/>
                  </a:lnTo>
                  <a:lnTo>
                    <a:pt x="6" y="12"/>
                  </a:lnTo>
                  <a:lnTo>
                    <a:pt x="15" y="6"/>
                  </a:lnTo>
                  <a:lnTo>
                    <a:pt x="21" y="0"/>
                  </a:lnTo>
                  <a:lnTo>
                    <a:pt x="32" y="0"/>
                  </a:lnTo>
                  <a:lnTo>
                    <a:pt x="38" y="0"/>
                  </a:lnTo>
                  <a:lnTo>
                    <a:pt x="47" y="3"/>
                  </a:lnTo>
                  <a:lnTo>
                    <a:pt x="53" y="6"/>
                  </a:lnTo>
                  <a:lnTo>
                    <a:pt x="56" y="12"/>
                  </a:lnTo>
                  <a:lnTo>
                    <a:pt x="59" y="18"/>
                  </a:lnTo>
                  <a:lnTo>
                    <a:pt x="62" y="26"/>
                  </a:lnTo>
                  <a:lnTo>
                    <a:pt x="64" y="38"/>
                  </a:lnTo>
                  <a:lnTo>
                    <a:pt x="64" y="50"/>
                  </a:lnTo>
                  <a:lnTo>
                    <a:pt x="64" y="67"/>
                  </a:lnTo>
                  <a:lnTo>
                    <a:pt x="62" y="79"/>
                  </a:lnTo>
                  <a:lnTo>
                    <a:pt x="56" y="88"/>
                  </a:lnTo>
                  <a:lnTo>
                    <a:pt x="50" y="96"/>
                  </a:lnTo>
                  <a:lnTo>
                    <a:pt x="41" y="99"/>
                  </a:lnTo>
                  <a:lnTo>
                    <a:pt x="32" y="102"/>
                  </a:lnTo>
                  <a:lnTo>
                    <a:pt x="24" y="99"/>
                  </a:lnTo>
                  <a:lnTo>
                    <a:pt x="15" y="96"/>
                  </a:lnTo>
                  <a:lnTo>
                    <a:pt x="9" y="91"/>
                  </a:lnTo>
                  <a:lnTo>
                    <a:pt x="3" y="82"/>
                  </a:lnTo>
                  <a:lnTo>
                    <a:pt x="0" y="67"/>
                  </a:lnTo>
                  <a:lnTo>
                    <a:pt x="0" y="50"/>
                  </a:lnTo>
                  <a:close/>
                  <a:moveTo>
                    <a:pt x="12" y="50"/>
                  </a:moveTo>
                  <a:lnTo>
                    <a:pt x="12" y="64"/>
                  </a:lnTo>
                  <a:lnTo>
                    <a:pt x="15" y="76"/>
                  </a:lnTo>
                  <a:lnTo>
                    <a:pt x="18" y="82"/>
                  </a:lnTo>
                  <a:lnTo>
                    <a:pt x="24" y="88"/>
                  </a:lnTo>
                  <a:lnTo>
                    <a:pt x="32" y="91"/>
                  </a:lnTo>
                  <a:lnTo>
                    <a:pt x="38" y="88"/>
                  </a:lnTo>
                  <a:lnTo>
                    <a:pt x="47" y="82"/>
                  </a:lnTo>
                  <a:lnTo>
                    <a:pt x="50" y="76"/>
                  </a:lnTo>
                  <a:lnTo>
                    <a:pt x="50" y="64"/>
                  </a:lnTo>
                  <a:lnTo>
                    <a:pt x="53" y="50"/>
                  </a:lnTo>
                  <a:lnTo>
                    <a:pt x="50" y="35"/>
                  </a:lnTo>
                  <a:lnTo>
                    <a:pt x="50" y="26"/>
                  </a:lnTo>
                  <a:lnTo>
                    <a:pt x="47" y="18"/>
                  </a:lnTo>
                  <a:lnTo>
                    <a:pt x="38" y="12"/>
                  </a:lnTo>
                  <a:lnTo>
                    <a:pt x="32" y="12"/>
                  </a:lnTo>
                  <a:lnTo>
                    <a:pt x="24" y="12"/>
                  </a:lnTo>
                  <a:lnTo>
                    <a:pt x="18" y="18"/>
                  </a:lnTo>
                  <a:lnTo>
                    <a:pt x="15" y="26"/>
                  </a:lnTo>
                  <a:lnTo>
                    <a:pt x="12" y="35"/>
                  </a:lnTo>
                  <a:lnTo>
                    <a:pt x="12" y="5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7" name="Rectangle 176"/>
            <p:cNvSpPr>
              <a:spLocks noChangeArrowheads="1"/>
            </p:cNvSpPr>
            <p:nvPr/>
          </p:nvSpPr>
          <p:spPr bwMode="auto">
            <a:xfrm>
              <a:off x="2977" y="1339"/>
              <a:ext cx="14" cy="99"/>
            </a:xfrm>
            <a:prstGeom prst="rect">
              <a:avLst/>
            </a:prstGeom>
            <a:grp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768" name="Freeform 177"/>
            <p:cNvSpPr>
              <a:spLocks noEditPoints="1"/>
            </p:cNvSpPr>
            <p:nvPr/>
          </p:nvSpPr>
          <p:spPr bwMode="auto">
            <a:xfrm>
              <a:off x="3003" y="1365"/>
              <a:ext cx="67" cy="76"/>
            </a:xfrm>
            <a:custGeom>
              <a:avLst/>
              <a:gdLst>
                <a:gd name="T0" fmla="*/ 0 w 67"/>
                <a:gd name="T1" fmla="*/ 38 h 76"/>
                <a:gd name="T2" fmla="*/ 0 w 67"/>
                <a:gd name="T3" fmla="*/ 24 h 76"/>
                <a:gd name="T4" fmla="*/ 6 w 67"/>
                <a:gd name="T5" fmla="*/ 15 h 76"/>
                <a:gd name="T6" fmla="*/ 12 w 67"/>
                <a:gd name="T7" fmla="*/ 6 h 76"/>
                <a:gd name="T8" fmla="*/ 17 w 67"/>
                <a:gd name="T9" fmla="*/ 3 h 76"/>
                <a:gd name="T10" fmla="*/ 23 w 67"/>
                <a:gd name="T11" fmla="*/ 0 h 76"/>
                <a:gd name="T12" fmla="*/ 32 w 67"/>
                <a:gd name="T13" fmla="*/ 0 h 76"/>
                <a:gd name="T14" fmla="*/ 41 w 67"/>
                <a:gd name="T15" fmla="*/ 0 h 76"/>
                <a:gd name="T16" fmla="*/ 49 w 67"/>
                <a:gd name="T17" fmla="*/ 3 h 76"/>
                <a:gd name="T18" fmla="*/ 55 w 67"/>
                <a:gd name="T19" fmla="*/ 9 h 76"/>
                <a:gd name="T20" fmla="*/ 61 w 67"/>
                <a:gd name="T21" fmla="*/ 18 h 76"/>
                <a:gd name="T22" fmla="*/ 64 w 67"/>
                <a:gd name="T23" fmla="*/ 27 h 76"/>
                <a:gd name="T24" fmla="*/ 67 w 67"/>
                <a:gd name="T25" fmla="*/ 35 h 76"/>
                <a:gd name="T26" fmla="*/ 64 w 67"/>
                <a:gd name="T27" fmla="*/ 50 h 76"/>
                <a:gd name="T28" fmla="*/ 61 w 67"/>
                <a:gd name="T29" fmla="*/ 59 h 76"/>
                <a:gd name="T30" fmla="*/ 55 w 67"/>
                <a:gd name="T31" fmla="*/ 65 h 76"/>
                <a:gd name="T32" fmla="*/ 49 w 67"/>
                <a:gd name="T33" fmla="*/ 70 h 76"/>
                <a:gd name="T34" fmla="*/ 41 w 67"/>
                <a:gd name="T35" fmla="*/ 73 h 76"/>
                <a:gd name="T36" fmla="*/ 32 w 67"/>
                <a:gd name="T37" fmla="*/ 76 h 76"/>
                <a:gd name="T38" fmla="*/ 23 w 67"/>
                <a:gd name="T39" fmla="*/ 73 h 76"/>
                <a:gd name="T40" fmla="*/ 15 w 67"/>
                <a:gd name="T41" fmla="*/ 70 h 76"/>
                <a:gd name="T42" fmla="*/ 9 w 67"/>
                <a:gd name="T43" fmla="*/ 65 h 76"/>
                <a:gd name="T44" fmla="*/ 3 w 67"/>
                <a:gd name="T45" fmla="*/ 59 h 76"/>
                <a:gd name="T46" fmla="*/ 0 w 67"/>
                <a:gd name="T47" fmla="*/ 50 h 76"/>
                <a:gd name="T48" fmla="*/ 0 w 67"/>
                <a:gd name="T49" fmla="*/ 38 h 76"/>
                <a:gd name="T50" fmla="*/ 15 w 67"/>
                <a:gd name="T51" fmla="*/ 38 h 76"/>
                <a:gd name="T52" fmla="*/ 15 w 67"/>
                <a:gd name="T53" fmla="*/ 44 h 76"/>
                <a:gd name="T54" fmla="*/ 15 w 67"/>
                <a:gd name="T55" fmla="*/ 53 h 76"/>
                <a:gd name="T56" fmla="*/ 17 w 67"/>
                <a:gd name="T57" fmla="*/ 56 h 76"/>
                <a:gd name="T58" fmla="*/ 26 w 67"/>
                <a:gd name="T59" fmla="*/ 62 h 76"/>
                <a:gd name="T60" fmla="*/ 32 w 67"/>
                <a:gd name="T61" fmla="*/ 65 h 76"/>
                <a:gd name="T62" fmla="*/ 41 w 67"/>
                <a:gd name="T63" fmla="*/ 62 h 76"/>
                <a:gd name="T64" fmla="*/ 47 w 67"/>
                <a:gd name="T65" fmla="*/ 56 h 76"/>
                <a:gd name="T66" fmla="*/ 49 w 67"/>
                <a:gd name="T67" fmla="*/ 53 h 76"/>
                <a:gd name="T68" fmla="*/ 52 w 67"/>
                <a:gd name="T69" fmla="*/ 44 h 76"/>
                <a:gd name="T70" fmla="*/ 52 w 67"/>
                <a:gd name="T71" fmla="*/ 38 h 76"/>
                <a:gd name="T72" fmla="*/ 52 w 67"/>
                <a:gd name="T73" fmla="*/ 30 h 76"/>
                <a:gd name="T74" fmla="*/ 49 w 67"/>
                <a:gd name="T75" fmla="*/ 24 h 76"/>
                <a:gd name="T76" fmla="*/ 47 w 67"/>
                <a:gd name="T77" fmla="*/ 18 h 76"/>
                <a:gd name="T78" fmla="*/ 41 w 67"/>
                <a:gd name="T79" fmla="*/ 12 h 76"/>
                <a:gd name="T80" fmla="*/ 32 w 67"/>
                <a:gd name="T81" fmla="*/ 12 h 76"/>
                <a:gd name="T82" fmla="*/ 26 w 67"/>
                <a:gd name="T83" fmla="*/ 12 h 76"/>
                <a:gd name="T84" fmla="*/ 17 w 67"/>
                <a:gd name="T85" fmla="*/ 18 h 76"/>
                <a:gd name="T86" fmla="*/ 15 w 67"/>
                <a:gd name="T87" fmla="*/ 24 h 76"/>
                <a:gd name="T88" fmla="*/ 15 w 67"/>
                <a:gd name="T89" fmla="*/ 30 h 76"/>
                <a:gd name="T90" fmla="*/ 15 w 67"/>
                <a:gd name="T91" fmla="*/ 38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7"/>
                <a:gd name="T139" fmla="*/ 0 h 76"/>
                <a:gd name="T140" fmla="*/ 67 w 67"/>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7" h="76">
                  <a:moveTo>
                    <a:pt x="0" y="38"/>
                  </a:moveTo>
                  <a:lnTo>
                    <a:pt x="0" y="24"/>
                  </a:lnTo>
                  <a:lnTo>
                    <a:pt x="6" y="15"/>
                  </a:lnTo>
                  <a:lnTo>
                    <a:pt x="12" y="6"/>
                  </a:lnTo>
                  <a:lnTo>
                    <a:pt x="17" y="3"/>
                  </a:lnTo>
                  <a:lnTo>
                    <a:pt x="23" y="0"/>
                  </a:lnTo>
                  <a:lnTo>
                    <a:pt x="32" y="0"/>
                  </a:lnTo>
                  <a:lnTo>
                    <a:pt x="41" y="0"/>
                  </a:lnTo>
                  <a:lnTo>
                    <a:pt x="49" y="3"/>
                  </a:lnTo>
                  <a:lnTo>
                    <a:pt x="55" y="9"/>
                  </a:lnTo>
                  <a:lnTo>
                    <a:pt x="61" y="18"/>
                  </a:lnTo>
                  <a:lnTo>
                    <a:pt x="64" y="27"/>
                  </a:lnTo>
                  <a:lnTo>
                    <a:pt x="67" y="35"/>
                  </a:lnTo>
                  <a:lnTo>
                    <a:pt x="64" y="50"/>
                  </a:lnTo>
                  <a:lnTo>
                    <a:pt x="61" y="59"/>
                  </a:lnTo>
                  <a:lnTo>
                    <a:pt x="55" y="65"/>
                  </a:lnTo>
                  <a:lnTo>
                    <a:pt x="49" y="70"/>
                  </a:lnTo>
                  <a:lnTo>
                    <a:pt x="41" y="73"/>
                  </a:lnTo>
                  <a:lnTo>
                    <a:pt x="32" y="76"/>
                  </a:lnTo>
                  <a:lnTo>
                    <a:pt x="23" y="73"/>
                  </a:lnTo>
                  <a:lnTo>
                    <a:pt x="15" y="70"/>
                  </a:lnTo>
                  <a:lnTo>
                    <a:pt x="9" y="65"/>
                  </a:lnTo>
                  <a:lnTo>
                    <a:pt x="3" y="59"/>
                  </a:lnTo>
                  <a:lnTo>
                    <a:pt x="0" y="50"/>
                  </a:lnTo>
                  <a:lnTo>
                    <a:pt x="0" y="38"/>
                  </a:lnTo>
                  <a:close/>
                  <a:moveTo>
                    <a:pt x="15" y="38"/>
                  </a:moveTo>
                  <a:lnTo>
                    <a:pt x="15" y="44"/>
                  </a:lnTo>
                  <a:lnTo>
                    <a:pt x="15" y="53"/>
                  </a:lnTo>
                  <a:lnTo>
                    <a:pt x="17" y="56"/>
                  </a:lnTo>
                  <a:lnTo>
                    <a:pt x="26" y="62"/>
                  </a:lnTo>
                  <a:lnTo>
                    <a:pt x="32" y="65"/>
                  </a:lnTo>
                  <a:lnTo>
                    <a:pt x="41" y="62"/>
                  </a:lnTo>
                  <a:lnTo>
                    <a:pt x="47" y="56"/>
                  </a:lnTo>
                  <a:lnTo>
                    <a:pt x="49" y="53"/>
                  </a:lnTo>
                  <a:lnTo>
                    <a:pt x="52" y="44"/>
                  </a:lnTo>
                  <a:lnTo>
                    <a:pt x="52" y="38"/>
                  </a:lnTo>
                  <a:lnTo>
                    <a:pt x="52" y="30"/>
                  </a:lnTo>
                  <a:lnTo>
                    <a:pt x="49" y="24"/>
                  </a:lnTo>
                  <a:lnTo>
                    <a:pt x="47" y="18"/>
                  </a:lnTo>
                  <a:lnTo>
                    <a:pt x="41" y="12"/>
                  </a:lnTo>
                  <a:lnTo>
                    <a:pt x="32" y="12"/>
                  </a:lnTo>
                  <a:lnTo>
                    <a:pt x="26" y="12"/>
                  </a:lnTo>
                  <a:lnTo>
                    <a:pt x="17" y="18"/>
                  </a:lnTo>
                  <a:lnTo>
                    <a:pt x="15" y="24"/>
                  </a:lnTo>
                  <a:lnTo>
                    <a:pt x="15" y="30"/>
                  </a:lnTo>
                  <a:lnTo>
                    <a:pt x="15" y="3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69" name="Freeform 178"/>
            <p:cNvSpPr>
              <a:spLocks noEditPoints="1"/>
            </p:cNvSpPr>
            <p:nvPr/>
          </p:nvSpPr>
          <p:spPr bwMode="auto">
            <a:xfrm>
              <a:off x="3082" y="1365"/>
              <a:ext cx="64" cy="76"/>
            </a:xfrm>
            <a:custGeom>
              <a:avLst/>
              <a:gdLst>
                <a:gd name="T0" fmla="*/ 40 w 64"/>
                <a:gd name="T1" fmla="*/ 70 h 76"/>
                <a:gd name="T2" fmla="*/ 29 w 64"/>
                <a:gd name="T3" fmla="*/ 76 h 76"/>
                <a:gd name="T4" fmla="*/ 11 w 64"/>
                <a:gd name="T5" fmla="*/ 73 h 76"/>
                <a:gd name="T6" fmla="*/ 0 w 64"/>
                <a:gd name="T7" fmla="*/ 62 h 76"/>
                <a:gd name="T8" fmla="*/ 0 w 64"/>
                <a:gd name="T9" fmla="*/ 50 h 76"/>
                <a:gd name="T10" fmla="*/ 2 w 64"/>
                <a:gd name="T11" fmla="*/ 41 h 76"/>
                <a:gd name="T12" fmla="*/ 11 w 64"/>
                <a:gd name="T13" fmla="*/ 35 h 76"/>
                <a:gd name="T14" fmla="*/ 20 w 64"/>
                <a:gd name="T15" fmla="*/ 33 h 76"/>
                <a:gd name="T16" fmla="*/ 37 w 64"/>
                <a:gd name="T17" fmla="*/ 30 h 76"/>
                <a:gd name="T18" fmla="*/ 43 w 64"/>
                <a:gd name="T19" fmla="*/ 27 h 76"/>
                <a:gd name="T20" fmla="*/ 43 w 64"/>
                <a:gd name="T21" fmla="*/ 18 h 76"/>
                <a:gd name="T22" fmla="*/ 37 w 64"/>
                <a:gd name="T23" fmla="*/ 12 h 76"/>
                <a:gd name="T24" fmla="*/ 23 w 64"/>
                <a:gd name="T25" fmla="*/ 12 h 76"/>
                <a:gd name="T26" fmla="*/ 14 w 64"/>
                <a:gd name="T27" fmla="*/ 18 h 76"/>
                <a:gd name="T28" fmla="*/ 0 w 64"/>
                <a:gd name="T29" fmla="*/ 21 h 76"/>
                <a:gd name="T30" fmla="*/ 5 w 64"/>
                <a:gd name="T31" fmla="*/ 9 h 76"/>
                <a:gd name="T32" fmla="*/ 14 w 64"/>
                <a:gd name="T33" fmla="*/ 3 h 76"/>
                <a:gd name="T34" fmla="*/ 32 w 64"/>
                <a:gd name="T35" fmla="*/ 0 h 76"/>
                <a:gd name="T36" fmla="*/ 46 w 64"/>
                <a:gd name="T37" fmla="*/ 0 h 76"/>
                <a:gd name="T38" fmla="*/ 55 w 64"/>
                <a:gd name="T39" fmla="*/ 6 h 76"/>
                <a:gd name="T40" fmla="*/ 58 w 64"/>
                <a:gd name="T41" fmla="*/ 15 h 76"/>
                <a:gd name="T42" fmla="*/ 61 w 64"/>
                <a:gd name="T43" fmla="*/ 27 h 76"/>
                <a:gd name="T44" fmla="*/ 61 w 64"/>
                <a:gd name="T45" fmla="*/ 53 h 76"/>
                <a:gd name="T46" fmla="*/ 61 w 64"/>
                <a:gd name="T47" fmla="*/ 65 h 76"/>
                <a:gd name="T48" fmla="*/ 64 w 64"/>
                <a:gd name="T49" fmla="*/ 73 h 76"/>
                <a:gd name="T50" fmla="*/ 49 w 64"/>
                <a:gd name="T51" fmla="*/ 70 h 76"/>
                <a:gd name="T52" fmla="*/ 46 w 64"/>
                <a:gd name="T53" fmla="*/ 38 h 76"/>
                <a:gd name="T54" fmla="*/ 26 w 64"/>
                <a:gd name="T55" fmla="*/ 44 h 76"/>
                <a:gd name="T56" fmla="*/ 17 w 64"/>
                <a:gd name="T57" fmla="*/ 44 h 76"/>
                <a:gd name="T58" fmla="*/ 14 w 64"/>
                <a:gd name="T59" fmla="*/ 50 h 76"/>
                <a:gd name="T60" fmla="*/ 11 w 64"/>
                <a:gd name="T61" fmla="*/ 53 h 76"/>
                <a:gd name="T62" fmla="*/ 14 w 64"/>
                <a:gd name="T63" fmla="*/ 62 h 76"/>
                <a:gd name="T64" fmla="*/ 23 w 64"/>
                <a:gd name="T65" fmla="*/ 65 h 76"/>
                <a:gd name="T66" fmla="*/ 34 w 64"/>
                <a:gd name="T67" fmla="*/ 62 h 76"/>
                <a:gd name="T68" fmla="*/ 43 w 64"/>
                <a:gd name="T69" fmla="*/ 53 h 76"/>
                <a:gd name="T70" fmla="*/ 43 w 64"/>
                <a:gd name="T71" fmla="*/ 44 h 7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
                <a:gd name="T109" fmla="*/ 0 h 76"/>
                <a:gd name="T110" fmla="*/ 64 w 64"/>
                <a:gd name="T111" fmla="*/ 76 h 7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 h="76">
                  <a:moveTo>
                    <a:pt x="46" y="65"/>
                  </a:moveTo>
                  <a:lnTo>
                    <a:pt x="40" y="70"/>
                  </a:lnTo>
                  <a:lnTo>
                    <a:pt x="34" y="73"/>
                  </a:lnTo>
                  <a:lnTo>
                    <a:pt x="29" y="76"/>
                  </a:lnTo>
                  <a:lnTo>
                    <a:pt x="20" y="76"/>
                  </a:lnTo>
                  <a:lnTo>
                    <a:pt x="11" y="73"/>
                  </a:lnTo>
                  <a:lnTo>
                    <a:pt x="5" y="70"/>
                  </a:lnTo>
                  <a:lnTo>
                    <a:pt x="0" y="62"/>
                  </a:lnTo>
                  <a:lnTo>
                    <a:pt x="0" y="56"/>
                  </a:lnTo>
                  <a:lnTo>
                    <a:pt x="0" y="50"/>
                  </a:lnTo>
                  <a:lnTo>
                    <a:pt x="0" y="44"/>
                  </a:lnTo>
                  <a:lnTo>
                    <a:pt x="2" y="41"/>
                  </a:lnTo>
                  <a:lnTo>
                    <a:pt x="5" y="38"/>
                  </a:lnTo>
                  <a:lnTo>
                    <a:pt x="11" y="35"/>
                  </a:lnTo>
                  <a:lnTo>
                    <a:pt x="14" y="33"/>
                  </a:lnTo>
                  <a:lnTo>
                    <a:pt x="20" y="33"/>
                  </a:lnTo>
                  <a:lnTo>
                    <a:pt x="26" y="33"/>
                  </a:lnTo>
                  <a:lnTo>
                    <a:pt x="37" y="30"/>
                  </a:lnTo>
                  <a:lnTo>
                    <a:pt x="43" y="27"/>
                  </a:lnTo>
                  <a:lnTo>
                    <a:pt x="46" y="24"/>
                  </a:lnTo>
                  <a:lnTo>
                    <a:pt x="43" y="18"/>
                  </a:lnTo>
                  <a:lnTo>
                    <a:pt x="40" y="15"/>
                  </a:lnTo>
                  <a:lnTo>
                    <a:pt x="37" y="12"/>
                  </a:lnTo>
                  <a:lnTo>
                    <a:pt x="29" y="12"/>
                  </a:lnTo>
                  <a:lnTo>
                    <a:pt x="23" y="12"/>
                  </a:lnTo>
                  <a:lnTo>
                    <a:pt x="17" y="15"/>
                  </a:lnTo>
                  <a:lnTo>
                    <a:pt x="14" y="18"/>
                  </a:lnTo>
                  <a:lnTo>
                    <a:pt x="14" y="24"/>
                  </a:lnTo>
                  <a:lnTo>
                    <a:pt x="0" y="21"/>
                  </a:lnTo>
                  <a:lnTo>
                    <a:pt x="2" y="15"/>
                  </a:lnTo>
                  <a:lnTo>
                    <a:pt x="5" y="9"/>
                  </a:lnTo>
                  <a:lnTo>
                    <a:pt x="8" y="6"/>
                  </a:lnTo>
                  <a:lnTo>
                    <a:pt x="14" y="3"/>
                  </a:lnTo>
                  <a:lnTo>
                    <a:pt x="23" y="0"/>
                  </a:lnTo>
                  <a:lnTo>
                    <a:pt x="32" y="0"/>
                  </a:lnTo>
                  <a:lnTo>
                    <a:pt x="40" y="0"/>
                  </a:lnTo>
                  <a:lnTo>
                    <a:pt x="46" y="0"/>
                  </a:lnTo>
                  <a:lnTo>
                    <a:pt x="52" y="3"/>
                  </a:lnTo>
                  <a:lnTo>
                    <a:pt x="55" y="6"/>
                  </a:lnTo>
                  <a:lnTo>
                    <a:pt x="58" y="12"/>
                  </a:lnTo>
                  <a:lnTo>
                    <a:pt x="58" y="15"/>
                  </a:lnTo>
                  <a:lnTo>
                    <a:pt x="58" y="21"/>
                  </a:lnTo>
                  <a:lnTo>
                    <a:pt x="61" y="27"/>
                  </a:lnTo>
                  <a:lnTo>
                    <a:pt x="61" y="41"/>
                  </a:lnTo>
                  <a:lnTo>
                    <a:pt x="61" y="53"/>
                  </a:lnTo>
                  <a:lnTo>
                    <a:pt x="61" y="59"/>
                  </a:lnTo>
                  <a:lnTo>
                    <a:pt x="61" y="65"/>
                  </a:lnTo>
                  <a:lnTo>
                    <a:pt x="61" y="70"/>
                  </a:lnTo>
                  <a:lnTo>
                    <a:pt x="64" y="73"/>
                  </a:lnTo>
                  <a:lnTo>
                    <a:pt x="52" y="73"/>
                  </a:lnTo>
                  <a:lnTo>
                    <a:pt x="49" y="70"/>
                  </a:lnTo>
                  <a:lnTo>
                    <a:pt x="46" y="65"/>
                  </a:lnTo>
                  <a:close/>
                  <a:moveTo>
                    <a:pt x="46" y="38"/>
                  </a:moveTo>
                  <a:lnTo>
                    <a:pt x="37" y="41"/>
                  </a:lnTo>
                  <a:lnTo>
                    <a:pt x="26" y="44"/>
                  </a:lnTo>
                  <a:lnTo>
                    <a:pt x="20" y="44"/>
                  </a:lnTo>
                  <a:lnTo>
                    <a:pt x="17" y="44"/>
                  </a:lnTo>
                  <a:lnTo>
                    <a:pt x="14" y="47"/>
                  </a:lnTo>
                  <a:lnTo>
                    <a:pt x="14" y="50"/>
                  </a:lnTo>
                  <a:lnTo>
                    <a:pt x="11" y="50"/>
                  </a:lnTo>
                  <a:lnTo>
                    <a:pt x="11" y="53"/>
                  </a:lnTo>
                  <a:lnTo>
                    <a:pt x="11" y="59"/>
                  </a:lnTo>
                  <a:lnTo>
                    <a:pt x="14" y="62"/>
                  </a:lnTo>
                  <a:lnTo>
                    <a:pt x="20" y="62"/>
                  </a:lnTo>
                  <a:lnTo>
                    <a:pt x="23" y="65"/>
                  </a:lnTo>
                  <a:lnTo>
                    <a:pt x="32" y="62"/>
                  </a:lnTo>
                  <a:lnTo>
                    <a:pt x="34" y="62"/>
                  </a:lnTo>
                  <a:lnTo>
                    <a:pt x="40" y="59"/>
                  </a:lnTo>
                  <a:lnTo>
                    <a:pt x="43" y="53"/>
                  </a:lnTo>
                  <a:lnTo>
                    <a:pt x="43" y="50"/>
                  </a:lnTo>
                  <a:lnTo>
                    <a:pt x="43" y="44"/>
                  </a:lnTo>
                  <a:lnTo>
                    <a:pt x="46" y="3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70" name="Freeform 179"/>
            <p:cNvSpPr>
              <a:spLocks noEditPoints="1"/>
            </p:cNvSpPr>
            <p:nvPr/>
          </p:nvSpPr>
          <p:spPr bwMode="auto">
            <a:xfrm>
              <a:off x="3157" y="1339"/>
              <a:ext cx="61" cy="102"/>
            </a:xfrm>
            <a:custGeom>
              <a:avLst/>
              <a:gdLst>
                <a:gd name="T0" fmla="*/ 50 w 61"/>
                <a:gd name="T1" fmla="*/ 99 h 102"/>
                <a:gd name="T2" fmla="*/ 50 w 61"/>
                <a:gd name="T3" fmla="*/ 88 h 102"/>
                <a:gd name="T4" fmla="*/ 44 w 61"/>
                <a:gd name="T5" fmla="*/ 96 h 102"/>
                <a:gd name="T6" fmla="*/ 38 w 61"/>
                <a:gd name="T7" fmla="*/ 99 h 102"/>
                <a:gd name="T8" fmla="*/ 29 w 61"/>
                <a:gd name="T9" fmla="*/ 102 h 102"/>
                <a:gd name="T10" fmla="*/ 21 w 61"/>
                <a:gd name="T11" fmla="*/ 99 h 102"/>
                <a:gd name="T12" fmla="*/ 15 w 61"/>
                <a:gd name="T13" fmla="*/ 96 h 102"/>
                <a:gd name="T14" fmla="*/ 6 w 61"/>
                <a:gd name="T15" fmla="*/ 91 h 102"/>
                <a:gd name="T16" fmla="*/ 3 w 61"/>
                <a:gd name="T17" fmla="*/ 82 h 102"/>
                <a:gd name="T18" fmla="*/ 0 w 61"/>
                <a:gd name="T19" fmla="*/ 73 h 102"/>
                <a:gd name="T20" fmla="*/ 0 w 61"/>
                <a:gd name="T21" fmla="*/ 64 h 102"/>
                <a:gd name="T22" fmla="*/ 0 w 61"/>
                <a:gd name="T23" fmla="*/ 53 h 102"/>
                <a:gd name="T24" fmla="*/ 3 w 61"/>
                <a:gd name="T25" fmla="*/ 44 h 102"/>
                <a:gd name="T26" fmla="*/ 6 w 61"/>
                <a:gd name="T27" fmla="*/ 35 h 102"/>
                <a:gd name="T28" fmla="*/ 12 w 61"/>
                <a:gd name="T29" fmla="*/ 29 h 102"/>
                <a:gd name="T30" fmla="*/ 21 w 61"/>
                <a:gd name="T31" fmla="*/ 26 h 102"/>
                <a:gd name="T32" fmla="*/ 29 w 61"/>
                <a:gd name="T33" fmla="*/ 26 h 102"/>
                <a:gd name="T34" fmla="*/ 35 w 61"/>
                <a:gd name="T35" fmla="*/ 26 h 102"/>
                <a:gd name="T36" fmla="*/ 41 w 61"/>
                <a:gd name="T37" fmla="*/ 29 h 102"/>
                <a:gd name="T38" fmla="*/ 44 w 61"/>
                <a:gd name="T39" fmla="*/ 32 h 102"/>
                <a:gd name="T40" fmla="*/ 50 w 61"/>
                <a:gd name="T41" fmla="*/ 38 h 102"/>
                <a:gd name="T42" fmla="*/ 50 w 61"/>
                <a:gd name="T43" fmla="*/ 0 h 102"/>
                <a:gd name="T44" fmla="*/ 61 w 61"/>
                <a:gd name="T45" fmla="*/ 0 h 102"/>
                <a:gd name="T46" fmla="*/ 61 w 61"/>
                <a:gd name="T47" fmla="*/ 99 h 102"/>
                <a:gd name="T48" fmla="*/ 50 w 61"/>
                <a:gd name="T49" fmla="*/ 99 h 102"/>
                <a:gd name="T50" fmla="*/ 12 w 61"/>
                <a:gd name="T51" fmla="*/ 64 h 102"/>
                <a:gd name="T52" fmla="*/ 12 w 61"/>
                <a:gd name="T53" fmla="*/ 70 h 102"/>
                <a:gd name="T54" fmla="*/ 15 w 61"/>
                <a:gd name="T55" fmla="*/ 79 h 102"/>
                <a:gd name="T56" fmla="*/ 18 w 61"/>
                <a:gd name="T57" fmla="*/ 82 h 102"/>
                <a:gd name="T58" fmla="*/ 23 w 61"/>
                <a:gd name="T59" fmla="*/ 88 h 102"/>
                <a:gd name="T60" fmla="*/ 29 w 61"/>
                <a:gd name="T61" fmla="*/ 91 h 102"/>
                <a:gd name="T62" fmla="*/ 38 w 61"/>
                <a:gd name="T63" fmla="*/ 88 h 102"/>
                <a:gd name="T64" fmla="*/ 44 w 61"/>
                <a:gd name="T65" fmla="*/ 85 h 102"/>
                <a:gd name="T66" fmla="*/ 47 w 61"/>
                <a:gd name="T67" fmla="*/ 79 h 102"/>
                <a:gd name="T68" fmla="*/ 47 w 61"/>
                <a:gd name="T69" fmla="*/ 73 h 102"/>
                <a:gd name="T70" fmla="*/ 50 w 61"/>
                <a:gd name="T71" fmla="*/ 64 h 102"/>
                <a:gd name="T72" fmla="*/ 47 w 61"/>
                <a:gd name="T73" fmla="*/ 56 h 102"/>
                <a:gd name="T74" fmla="*/ 47 w 61"/>
                <a:gd name="T75" fmla="*/ 50 h 102"/>
                <a:gd name="T76" fmla="*/ 44 w 61"/>
                <a:gd name="T77" fmla="*/ 44 h 102"/>
                <a:gd name="T78" fmla="*/ 38 w 61"/>
                <a:gd name="T79" fmla="*/ 38 h 102"/>
                <a:gd name="T80" fmla="*/ 29 w 61"/>
                <a:gd name="T81" fmla="*/ 38 h 102"/>
                <a:gd name="T82" fmla="*/ 23 w 61"/>
                <a:gd name="T83" fmla="*/ 38 h 102"/>
                <a:gd name="T84" fmla="*/ 18 w 61"/>
                <a:gd name="T85" fmla="*/ 44 h 102"/>
                <a:gd name="T86" fmla="*/ 15 w 61"/>
                <a:gd name="T87" fmla="*/ 50 h 102"/>
                <a:gd name="T88" fmla="*/ 12 w 61"/>
                <a:gd name="T89" fmla="*/ 56 h 102"/>
                <a:gd name="T90" fmla="*/ 12 w 61"/>
                <a:gd name="T91" fmla="*/ 64 h 1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1"/>
                <a:gd name="T139" fmla="*/ 0 h 102"/>
                <a:gd name="T140" fmla="*/ 61 w 61"/>
                <a:gd name="T141" fmla="*/ 102 h 10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1" h="102">
                  <a:moveTo>
                    <a:pt x="50" y="99"/>
                  </a:moveTo>
                  <a:lnTo>
                    <a:pt x="50" y="88"/>
                  </a:lnTo>
                  <a:lnTo>
                    <a:pt x="44" y="96"/>
                  </a:lnTo>
                  <a:lnTo>
                    <a:pt x="38" y="99"/>
                  </a:lnTo>
                  <a:lnTo>
                    <a:pt x="29" y="102"/>
                  </a:lnTo>
                  <a:lnTo>
                    <a:pt x="21" y="99"/>
                  </a:lnTo>
                  <a:lnTo>
                    <a:pt x="15" y="96"/>
                  </a:lnTo>
                  <a:lnTo>
                    <a:pt x="6" y="91"/>
                  </a:lnTo>
                  <a:lnTo>
                    <a:pt x="3" y="82"/>
                  </a:lnTo>
                  <a:lnTo>
                    <a:pt x="0" y="73"/>
                  </a:lnTo>
                  <a:lnTo>
                    <a:pt x="0" y="64"/>
                  </a:lnTo>
                  <a:lnTo>
                    <a:pt x="0" y="53"/>
                  </a:lnTo>
                  <a:lnTo>
                    <a:pt x="3" y="44"/>
                  </a:lnTo>
                  <a:lnTo>
                    <a:pt x="6" y="35"/>
                  </a:lnTo>
                  <a:lnTo>
                    <a:pt x="12" y="29"/>
                  </a:lnTo>
                  <a:lnTo>
                    <a:pt x="21" y="26"/>
                  </a:lnTo>
                  <a:lnTo>
                    <a:pt x="29" y="26"/>
                  </a:lnTo>
                  <a:lnTo>
                    <a:pt x="35" y="26"/>
                  </a:lnTo>
                  <a:lnTo>
                    <a:pt x="41" y="29"/>
                  </a:lnTo>
                  <a:lnTo>
                    <a:pt x="44" y="32"/>
                  </a:lnTo>
                  <a:lnTo>
                    <a:pt x="50" y="38"/>
                  </a:lnTo>
                  <a:lnTo>
                    <a:pt x="50" y="0"/>
                  </a:lnTo>
                  <a:lnTo>
                    <a:pt x="61" y="0"/>
                  </a:lnTo>
                  <a:lnTo>
                    <a:pt x="61" y="99"/>
                  </a:lnTo>
                  <a:lnTo>
                    <a:pt x="50" y="99"/>
                  </a:lnTo>
                  <a:close/>
                  <a:moveTo>
                    <a:pt x="12" y="64"/>
                  </a:moveTo>
                  <a:lnTo>
                    <a:pt x="12" y="70"/>
                  </a:lnTo>
                  <a:lnTo>
                    <a:pt x="15" y="79"/>
                  </a:lnTo>
                  <a:lnTo>
                    <a:pt x="18" y="82"/>
                  </a:lnTo>
                  <a:lnTo>
                    <a:pt x="23" y="88"/>
                  </a:lnTo>
                  <a:lnTo>
                    <a:pt x="29" y="91"/>
                  </a:lnTo>
                  <a:lnTo>
                    <a:pt x="38" y="88"/>
                  </a:lnTo>
                  <a:lnTo>
                    <a:pt x="44" y="85"/>
                  </a:lnTo>
                  <a:lnTo>
                    <a:pt x="47" y="79"/>
                  </a:lnTo>
                  <a:lnTo>
                    <a:pt x="47" y="73"/>
                  </a:lnTo>
                  <a:lnTo>
                    <a:pt x="50" y="64"/>
                  </a:lnTo>
                  <a:lnTo>
                    <a:pt x="47" y="56"/>
                  </a:lnTo>
                  <a:lnTo>
                    <a:pt x="47" y="50"/>
                  </a:lnTo>
                  <a:lnTo>
                    <a:pt x="44" y="44"/>
                  </a:lnTo>
                  <a:lnTo>
                    <a:pt x="38" y="38"/>
                  </a:lnTo>
                  <a:lnTo>
                    <a:pt x="29" y="38"/>
                  </a:lnTo>
                  <a:lnTo>
                    <a:pt x="23" y="38"/>
                  </a:lnTo>
                  <a:lnTo>
                    <a:pt x="18" y="44"/>
                  </a:lnTo>
                  <a:lnTo>
                    <a:pt x="15" y="50"/>
                  </a:lnTo>
                  <a:lnTo>
                    <a:pt x="12" y="56"/>
                  </a:lnTo>
                  <a:lnTo>
                    <a:pt x="12" y="64"/>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71" name="Freeform 180"/>
            <p:cNvSpPr>
              <a:spLocks/>
            </p:cNvSpPr>
            <p:nvPr/>
          </p:nvSpPr>
          <p:spPr bwMode="auto">
            <a:xfrm>
              <a:off x="3233" y="1339"/>
              <a:ext cx="35" cy="128"/>
            </a:xfrm>
            <a:custGeom>
              <a:avLst/>
              <a:gdLst>
                <a:gd name="T0" fmla="*/ 9 w 35"/>
                <a:gd name="T1" fmla="*/ 128 h 128"/>
                <a:gd name="T2" fmla="*/ 0 w 35"/>
                <a:gd name="T3" fmla="*/ 128 h 128"/>
                <a:gd name="T4" fmla="*/ 14 w 35"/>
                <a:gd name="T5" fmla="*/ 96 h 128"/>
                <a:gd name="T6" fmla="*/ 20 w 35"/>
                <a:gd name="T7" fmla="*/ 64 h 128"/>
                <a:gd name="T8" fmla="*/ 20 w 35"/>
                <a:gd name="T9" fmla="*/ 50 h 128"/>
                <a:gd name="T10" fmla="*/ 17 w 35"/>
                <a:gd name="T11" fmla="*/ 38 h 128"/>
                <a:gd name="T12" fmla="*/ 14 w 35"/>
                <a:gd name="T13" fmla="*/ 29 h 128"/>
                <a:gd name="T14" fmla="*/ 12 w 35"/>
                <a:gd name="T15" fmla="*/ 21 h 128"/>
                <a:gd name="T16" fmla="*/ 9 w 35"/>
                <a:gd name="T17" fmla="*/ 15 h 128"/>
                <a:gd name="T18" fmla="*/ 6 w 35"/>
                <a:gd name="T19" fmla="*/ 9 h 128"/>
                <a:gd name="T20" fmla="*/ 0 w 35"/>
                <a:gd name="T21" fmla="*/ 0 h 128"/>
                <a:gd name="T22" fmla="*/ 9 w 35"/>
                <a:gd name="T23" fmla="*/ 0 h 128"/>
                <a:gd name="T24" fmla="*/ 20 w 35"/>
                <a:gd name="T25" fmla="*/ 15 h 128"/>
                <a:gd name="T26" fmla="*/ 29 w 35"/>
                <a:gd name="T27" fmla="*/ 32 h 128"/>
                <a:gd name="T28" fmla="*/ 32 w 35"/>
                <a:gd name="T29" fmla="*/ 47 h 128"/>
                <a:gd name="T30" fmla="*/ 35 w 35"/>
                <a:gd name="T31" fmla="*/ 64 h 128"/>
                <a:gd name="T32" fmla="*/ 32 w 35"/>
                <a:gd name="T33" fmla="*/ 82 h 128"/>
                <a:gd name="T34" fmla="*/ 26 w 35"/>
                <a:gd name="T35" fmla="*/ 99 h 128"/>
                <a:gd name="T36" fmla="*/ 17 w 35"/>
                <a:gd name="T37" fmla="*/ 114 h 128"/>
                <a:gd name="T38" fmla="*/ 9 w 35"/>
                <a:gd name="T39" fmla="*/ 128 h 1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128"/>
                <a:gd name="T62" fmla="*/ 35 w 35"/>
                <a:gd name="T63" fmla="*/ 128 h 1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128">
                  <a:moveTo>
                    <a:pt x="9" y="128"/>
                  </a:moveTo>
                  <a:lnTo>
                    <a:pt x="0" y="128"/>
                  </a:lnTo>
                  <a:lnTo>
                    <a:pt x="14" y="96"/>
                  </a:lnTo>
                  <a:lnTo>
                    <a:pt x="20" y="64"/>
                  </a:lnTo>
                  <a:lnTo>
                    <a:pt x="20" y="50"/>
                  </a:lnTo>
                  <a:lnTo>
                    <a:pt x="17" y="38"/>
                  </a:lnTo>
                  <a:lnTo>
                    <a:pt x="14" y="29"/>
                  </a:lnTo>
                  <a:lnTo>
                    <a:pt x="12" y="21"/>
                  </a:lnTo>
                  <a:lnTo>
                    <a:pt x="9" y="15"/>
                  </a:lnTo>
                  <a:lnTo>
                    <a:pt x="6" y="9"/>
                  </a:lnTo>
                  <a:lnTo>
                    <a:pt x="0" y="0"/>
                  </a:lnTo>
                  <a:lnTo>
                    <a:pt x="9" y="0"/>
                  </a:lnTo>
                  <a:lnTo>
                    <a:pt x="20" y="15"/>
                  </a:lnTo>
                  <a:lnTo>
                    <a:pt x="29" y="32"/>
                  </a:lnTo>
                  <a:lnTo>
                    <a:pt x="32" y="47"/>
                  </a:lnTo>
                  <a:lnTo>
                    <a:pt x="35" y="64"/>
                  </a:lnTo>
                  <a:lnTo>
                    <a:pt x="32" y="82"/>
                  </a:lnTo>
                  <a:lnTo>
                    <a:pt x="26" y="99"/>
                  </a:lnTo>
                  <a:lnTo>
                    <a:pt x="17" y="114"/>
                  </a:lnTo>
                  <a:lnTo>
                    <a:pt x="9" y="128"/>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772" name="Freeform 190"/>
            <p:cNvSpPr>
              <a:spLocks/>
            </p:cNvSpPr>
            <p:nvPr/>
          </p:nvSpPr>
          <p:spPr bwMode="auto">
            <a:xfrm>
              <a:off x="768" y="2614"/>
              <a:ext cx="3294" cy="47"/>
            </a:xfrm>
            <a:custGeom>
              <a:avLst/>
              <a:gdLst>
                <a:gd name="T0" fmla="*/ 0 w 3294"/>
                <a:gd name="T1" fmla="*/ 47 h 47"/>
                <a:gd name="T2" fmla="*/ 364 w 3294"/>
                <a:gd name="T3" fmla="*/ 47 h 47"/>
                <a:gd name="T4" fmla="*/ 730 w 3294"/>
                <a:gd name="T5" fmla="*/ 38 h 47"/>
                <a:gd name="T6" fmla="*/ 1097 w 3294"/>
                <a:gd name="T7" fmla="*/ 44 h 47"/>
                <a:gd name="T8" fmla="*/ 1464 w 3294"/>
                <a:gd name="T9" fmla="*/ 35 h 47"/>
                <a:gd name="T10" fmla="*/ 1830 w 3294"/>
                <a:gd name="T11" fmla="*/ 38 h 47"/>
                <a:gd name="T12" fmla="*/ 2197 w 3294"/>
                <a:gd name="T13" fmla="*/ 35 h 47"/>
                <a:gd name="T14" fmla="*/ 2564 w 3294"/>
                <a:gd name="T15" fmla="*/ 27 h 47"/>
                <a:gd name="T16" fmla="*/ 2931 w 3294"/>
                <a:gd name="T17" fmla="*/ 21 h 47"/>
                <a:gd name="T18" fmla="*/ 3294 w 3294"/>
                <a:gd name="T19" fmla="*/ 0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94"/>
                <a:gd name="T31" fmla="*/ 0 h 47"/>
                <a:gd name="T32" fmla="*/ 3294 w 3294"/>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94" h="47">
                  <a:moveTo>
                    <a:pt x="0" y="47"/>
                  </a:moveTo>
                  <a:lnTo>
                    <a:pt x="364" y="47"/>
                  </a:lnTo>
                  <a:lnTo>
                    <a:pt x="730" y="38"/>
                  </a:lnTo>
                  <a:lnTo>
                    <a:pt x="1097" y="44"/>
                  </a:lnTo>
                  <a:lnTo>
                    <a:pt x="1464" y="35"/>
                  </a:lnTo>
                  <a:lnTo>
                    <a:pt x="1830" y="38"/>
                  </a:lnTo>
                  <a:lnTo>
                    <a:pt x="2197" y="35"/>
                  </a:lnTo>
                  <a:lnTo>
                    <a:pt x="2564" y="27"/>
                  </a:lnTo>
                  <a:lnTo>
                    <a:pt x="2931" y="21"/>
                  </a:lnTo>
                  <a:lnTo>
                    <a:pt x="3294"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73" name="Line 191"/>
            <p:cNvSpPr>
              <a:spLocks noChangeShapeType="1"/>
            </p:cNvSpPr>
            <p:nvPr/>
          </p:nvSpPr>
          <p:spPr bwMode="auto">
            <a:xfrm flipV="1">
              <a:off x="768" y="2623"/>
              <a:ext cx="1" cy="7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74" name="Line 192"/>
            <p:cNvSpPr>
              <a:spLocks noChangeShapeType="1"/>
            </p:cNvSpPr>
            <p:nvPr/>
          </p:nvSpPr>
          <p:spPr bwMode="auto">
            <a:xfrm>
              <a:off x="730" y="2661"/>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75" name="Line 193"/>
            <p:cNvSpPr>
              <a:spLocks noChangeShapeType="1"/>
            </p:cNvSpPr>
            <p:nvPr/>
          </p:nvSpPr>
          <p:spPr bwMode="auto">
            <a:xfrm flipV="1">
              <a:off x="1132" y="2623"/>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76" name="Line 194"/>
            <p:cNvSpPr>
              <a:spLocks noChangeShapeType="1"/>
            </p:cNvSpPr>
            <p:nvPr/>
          </p:nvSpPr>
          <p:spPr bwMode="auto">
            <a:xfrm>
              <a:off x="1097" y="2661"/>
              <a:ext cx="7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77" name="Line 195"/>
            <p:cNvSpPr>
              <a:spLocks noChangeShapeType="1"/>
            </p:cNvSpPr>
            <p:nvPr/>
          </p:nvSpPr>
          <p:spPr bwMode="auto">
            <a:xfrm flipV="1">
              <a:off x="1498" y="2617"/>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78" name="Line 196"/>
            <p:cNvSpPr>
              <a:spLocks noChangeShapeType="1"/>
            </p:cNvSpPr>
            <p:nvPr/>
          </p:nvSpPr>
          <p:spPr bwMode="auto">
            <a:xfrm>
              <a:off x="1463" y="2652"/>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79" name="Line 197"/>
            <p:cNvSpPr>
              <a:spLocks noChangeShapeType="1"/>
            </p:cNvSpPr>
            <p:nvPr/>
          </p:nvSpPr>
          <p:spPr bwMode="auto">
            <a:xfrm flipV="1">
              <a:off x="1865" y="2623"/>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0" name="Line 198"/>
            <p:cNvSpPr>
              <a:spLocks noChangeShapeType="1"/>
            </p:cNvSpPr>
            <p:nvPr/>
          </p:nvSpPr>
          <p:spPr bwMode="auto">
            <a:xfrm>
              <a:off x="1830" y="2658"/>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1" name="Line 199"/>
            <p:cNvSpPr>
              <a:spLocks noChangeShapeType="1"/>
            </p:cNvSpPr>
            <p:nvPr/>
          </p:nvSpPr>
          <p:spPr bwMode="auto">
            <a:xfrm flipV="1">
              <a:off x="2232" y="2614"/>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2" name="Line 200"/>
            <p:cNvSpPr>
              <a:spLocks noChangeShapeType="1"/>
            </p:cNvSpPr>
            <p:nvPr/>
          </p:nvSpPr>
          <p:spPr bwMode="auto">
            <a:xfrm>
              <a:off x="2194" y="2649"/>
              <a:ext cx="7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3" name="Line 201"/>
            <p:cNvSpPr>
              <a:spLocks noChangeShapeType="1"/>
            </p:cNvSpPr>
            <p:nvPr/>
          </p:nvSpPr>
          <p:spPr bwMode="auto">
            <a:xfrm flipV="1">
              <a:off x="2598" y="2617"/>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4" name="Line 202"/>
            <p:cNvSpPr>
              <a:spLocks noChangeShapeType="1"/>
            </p:cNvSpPr>
            <p:nvPr/>
          </p:nvSpPr>
          <p:spPr bwMode="auto">
            <a:xfrm>
              <a:off x="2561" y="2652"/>
              <a:ext cx="7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5" name="Line 203"/>
            <p:cNvSpPr>
              <a:spLocks noChangeShapeType="1"/>
            </p:cNvSpPr>
            <p:nvPr/>
          </p:nvSpPr>
          <p:spPr bwMode="auto">
            <a:xfrm flipV="1">
              <a:off x="2965" y="2611"/>
              <a:ext cx="1" cy="7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6" name="Line 204"/>
            <p:cNvSpPr>
              <a:spLocks noChangeShapeType="1"/>
            </p:cNvSpPr>
            <p:nvPr/>
          </p:nvSpPr>
          <p:spPr bwMode="auto">
            <a:xfrm>
              <a:off x="2927" y="2649"/>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7" name="Line 205"/>
            <p:cNvSpPr>
              <a:spLocks noChangeShapeType="1"/>
            </p:cNvSpPr>
            <p:nvPr/>
          </p:nvSpPr>
          <p:spPr bwMode="auto">
            <a:xfrm flipV="1">
              <a:off x="3332" y="2603"/>
              <a:ext cx="1" cy="75"/>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8" name="Line 206"/>
            <p:cNvSpPr>
              <a:spLocks noChangeShapeType="1"/>
            </p:cNvSpPr>
            <p:nvPr/>
          </p:nvSpPr>
          <p:spPr bwMode="auto">
            <a:xfrm>
              <a:off x="3294" y="2641"/>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89" name="Line 207"/>
            <p:cNvSpPr>
              <a:spLocks noChangeShapeType="1"/>
            </p:cNvSpPr>
            <p:nvPr/>
          </p:nvSpPr>
          <p:spPr bwMode="auto">
            <a:xfrm flipV="1">
              <a:off x="3699" y="2597"/>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0" name="Line 208"/>
            <p:cNvSpPr>
              <a:spLocks noChangeShapeType="1"/>
            </p:cNvSpPr>
            <p:nvPr/>
          </p:nvSpPr>
          <p:spPr bwMode="auto">
            <a:xfrm>
              <a:off x="3661" y="2635"/>
              <a:ext cx="7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1" name="Line 209"/>
            <p:cNvSpPr>
              <a:spLocks noChangeShapeType="1"/>
            </p:cNvSpPr>
            <p:nvPr/>
          </p:nvSpPr>
          <p:spPr bwMode="auto">
            <a:xfrm flipV="1">
              <a:off x="4062" y="2579"/>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2" name="Line 210"/>
            <p:cNvSpPr>
              <a:spLocks noChangeShapeType="1"/>
            </p:cNvSpPr>
            <p:nvPr/>
          </p:nvSpPr>
          <p:spPr bwMode="auto">
            <a:xfrm>
              <a:off x="4027" y="2614"/>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3" name="Rectangle 1116"/>
            <p:cNvSpPr>
              <a:spLocks noChangeArrowheads="1"/>
            </p:cNvSpPr>
            <p:nvPr/>
          </p:nvSpPr>
          <p:spPr bwMode="auto">
            <a:xfrm>
              <a:off x="768" y="1601"/>
              <a:ext cx="3294" cy="1098"/>
            </a:xfrm>
            <a:prstGeom prst="rect">
              <a:avLst/>
            </a:prstGeom>
            <a:grpFill/>
            <a:ln w="9525">
              <a:solidFill>
                <a:srgbClr val="000000"/>
              </a:solidFill>
              <a:miter lim="800000"/>
              <a:headEnd/>
              <a:tailEnd/>
            </a:ln>
          </p:spPr>
          <p:txBody>
            <a:bodyPr/>
            <a:lstStyle/>
            <a:p>
              <a:endParaRPr lang="en-US" dirty="0">
                <a:latin typeface="Consolas" panose="020B0609020204030204" pitchFamily="49" charset="0"/>
              </a:endParaRPr>
            </a:p>
          </p:txBody>
        </p:sp>
        <p:sp>
          <p:nvSpPr>
            <p:cNvPr id="281794" name="Line 1310"/>
            <p:cNvSpPr>
              <a:spLocks noChangeShapeType="1"/>
            </p:cNvSpPr>
            <p:nvPr/>
          </p:nvSpPr>
          <p:spPr bwMode="auto">
            <a:xfrm flipV="1">
              <a:off x="3346" y="2230"/>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5" name="Line 1311"/>
            <p:cNvSpPr>
              <a:spLocks noChangeShapeType="1"/>
            </p:cNvSpPr>
            <p:nvPr/>
          </p:nvSpPr>
          <p:spPr bwMode="auto">
            <a:xfrm flipV="1">
              <a:off x="3364" y="2218"/>
              <a:ext cx="26"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6" name="Line 1312"/>
            <p:cNvSpPr>
              <a:spLocks noChangeShapeType="1"/>
            </p:cNvSpPr>
            <p:nvPr/>
          </p:nvSpPr>
          <p:spPr bwMode="auto">
            <a:xfrm>
              <a:off x="3402" y="2213"/>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7" name="Line 1313"/>
            <p:cNvSpPr>
              <a:spLocks noChangeShapeType="1"/>
            </p:cNvSpPr>
            <p:nvPr/>
          </p:nvSpPr>
          <p:spPr bwMode="auto">
            <a:xfrm flipV="1">
              <a:off x="3419" y="2198"/>
              <a:ext cx="26"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8" name="Line 1314"/>
            <p:cNvSpPr>
              <a:spLocks noChangeShapeType="1"/>
            </p:cNvSpPr>
            <p:nvPr/>
          </p:nvSpPr>
          <p:spPr bwMode="auto">
            <a:xfrm flipV="1">
              <a:off x="3457" y="2192"/>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799" name="Line 1315"/>
            <p:cNvSpPr>
              <a:spLocks noChangeShapeType="1"/>
            </p:cNvSpPr>
            <p:nvPr/>
          </p:nvSpPr>
          <p:spPr bwMode="auto">
            <a:xfrm flipV="1">
              <a:off x="3474" y="2178"/>
              <a:ext cx="27" cy="1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0" name="Line 1316"/>
            <p:cNvSpPr>
              <a:spLocks noChangeShapeType="1"/>
            </p:cNvSpPr>
            <p:nvPr/>
          </p:nvSpPr>
          <p:spPr bwMode="auto">
            <a:xfrm flipV="1">
              <a:off x="3512" y="2172"/>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1" name="Line 1317"/>
            <p:cNvSpPr>
              <a:spLocks noChangeShapeType="1"/>
            </p:cNvSpPr>
            <p:nvPr/>
          </p:nvSpPr>
          <p:spPr bwMode="auto">
            <a:xfrm flipV="1">
              <a:off x="3527" y="2157"/>
              <a:ext cx="29" cy="1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2" name="Line 1318"/>
            <p:cNvSpPr>
              <a:spLocks noChangeShapeType="1"/>
            </p:cNvSpPr>
            <p:nvPr/>
          </p:nvSpPr>
          <p:spPr bwMode="auto">
            <a:xfrm flipV="1">
              <a:off x="3565" y="2152"/>
              <a:ext cx="5" cy="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3" name="Line 1319"/>
            <p:cNvSpPr>
              <a:spLocks noChangeShapeType="1"/>
            </p:cNvSpPr>
            <p:nvPr/>
          </p:nvSpPr>
          <p:spPr bwMode="auto">
            <a:xfrm flipV="1">
              <a:off x="3582" y="2137"/>
              <a:ext cx="29" cy="1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4" name="Line 1320"/>
            <p:cNvSpPr>
              <a:spLocks noChangeShapeType="1"/>
            </p:cNvSpPr>
            <p:nvPr/>
          </p:nvSpPr>
          <p:spPr bwMode="auto">
            <a:xfrm flipV="1">
              <a:off x="3620" y="2131"/>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5" name="Line 1321"/>
            <p:cNvSpPr>
              <a:spLocks noChangeShapeType="1"/>
            </p:cNvSpPr>
            <p:nvPr/>
          </p:nvSpPr>
          <p:spPr bwMode="auto">
            <a:xfrm flipV="1">
              <a:off x="3637" y="2120"/>
              <a:ext cx="27" cy="8"/>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6" name="Line 1322"/>
            <p:cNvSpPr>
              <a:spLocks noChangeShapeType="1"/>
            </p:cNvSpPr>
            <p:nvPr/>
          </p:nvSpPr>
          <p:spPr bwMode="auto">
            <a:xfrm>
              <a:off x="3675" y="2114"/>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7" name="Freeform 1323"/>
            <p:cNvSpPr>
              <a:spLocks/>
            </p:cNvSpPr>
            <p:nvPr/>
          </p:nvSpPr>
          <p:spPr bwMode="auto">
            <a:xfrm>
              <a:off x="3693" y="2090"/>
              <a:ext cx="23" cy="18"/>
            </a:xfrm>
            <a:custGeom>
              <a:avLst/>
              <a:gdLst>
                <a:gd name="T0" fmla="*/ 0 w 23"/>
                <a:gd name="T1" fmla="*/ 18 h 18"/>
                <a:gd name="T2" fmla="*/ 6 w 23"/>
                <a:gd name="T3" fmla="*/ 18 h 18"/>
                <a:gd name="T4" fmla="*/ 23 w 23"/>
                <a:gd name="T5" fmla="*/ 0 h 18"/>
                <a:gd name="T6" fmla="*/ 0 60000 65536"/>
                <a:gd name="T7" fmla="*/ 0 60000 65536"/>
                <a:gd name="T8" fmla="*/ 0 60000 65536"/>
                <a:gd name="T9" fmla="*/ 0 w 23"/>
                <a:gd name="T10" fmla="*/ 0 h 18"/>
                <a:gd name="T11" fmla="*/ 23 w 23"/>
                <a:gd name="T12" fmla="*/ 18 h 18"/>
              </a:gdLst>
              <a:ahLst/>
              <a:cxnLst>
                <a:cxn ang="T6">
                  <a:pos x="T0" y="T1"/>
                </a:cxn>
                <a:cxn ang="T7">
                  <a:pos x="T2" y="T3"/>
                </a:cxn>
                <a:cxn ang="T8">
                  <a:pos x="T4" y="T5"/>
                </a:cxn>
              </a:cxnLst>
              <a:rect l="T9" t="T10" r="T11" b="T12"/>
              <a:pathLst>
                <a:path w="23" h="18">
                  <a:moveTo>
                    <a:pt x="0" y="18"/>
                  </a:moveTo>
                  <a:lnTo>
                    <a:pt x="6" y="18"/>
                  </a:lnTo>
                  <a:lnTo>
                    <a:pt x="23"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8" name="Line 1324"/>
            <p:cNvSpPr>
              <a:spLocks noChangeShapeType="1"/>
            </p:cNvSpPr>
            <p:nvPr/>
          </p:nvSpPr>
          <p:spPr bwMode="auto">
            <a:xfrm flipV="1">
              <a:off x="3725" y="2079"/>
              <a:ext cx="3"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09" name="Line 1325"/>
            <p:cNvSpPr>
              <a:spLocks noChangeShapeType="1"/>
            </p:cNvSpPr>
            <p:nvPr/>
          </p:nvSpPr>
          <p:spPr bwMode="auto">
            <a:xfrm flipV="1">
              <a:off x="3736" y="2053"/>
              <a:ext cx="24" cy="20"/>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0" name="Line 1326"/>
            <p:cNvSpPr>
              <a:spLocks noChangeShapeType="1"/>
            </p:cNvSpPr>
            <p:nvPr/>
          </p:nvSpPr>
          <p:spPr bwMode="auto">
            <a:xfrm flipV="1">
              <a:off x="3768" y="2041"/>
              <a:ext cx="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1" name="Line 1327"/>
            <p:cNvSpPr>
              <a:spLocks noChangeShapeType="1"/>
            </p:cNvSpPr>
            <p:nvPr/>
          </p:nvSpPr>
          <p:spPr bwMode="auto">
            <a:xfrm flipV="1">
              <a:off x="3780" y="2015"/>
              <a:ext cx="23" cy="17"/>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2" name="Line 1328"/>
            <p:cNvSpPr>
              <a:spLocks noChangeShapeType="1"/>
            </p:cNvSpPr>
            <p:nvPr/>
          </p:nvSpPr>
          <p:spPr bwMode="auto">
            <a:xfrm flipV="1">
              <a:off x="3812" y="2003"/>
              <a:ext cx="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3" name="Line 1329"/>
            <p:cNvSpPr>
              <a:spLocks noChangeShapeType="1"/>
            </p:cNvSpPr>
            <p:nvPr/>
          </p:nvSpPr>
          <p:spPr bwMode="auto">
            <a:xfrm flipV="1">
              <a:off x="3824" y="1977"/>
              <a:ext cx="23" cy="17"/>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4" name="Line 1330"/>
            <p:cNvSpPr>
              <a:spLocks noChangeShapeType="1"/>
            </p:cNvSpPr>
            <p:nvPr/>
          </p:nvSpPr>
          <p:spPr bwMode="auto">
            <a:xfrm flipV="1">
              <a:off x="3856" y="1965"/>
              <a:ext cx="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5" name="Line 1331"/>
            <p:cNvSpPr>
              <a:spLocks noChangeShapeType="1"/>
            </p:cNvSpPr>
            <p:nvPr/>
          </p:nvSpPr>
          <p:spPr bwMode="auto">
            <a:xfrm flipV="1">
              <a:off x="3867" y="1936"/>
              <a:ext cx="24" cy="20"/>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6" name="Line 1332"/>
            <p:cNvSpPr>
              <a:spLocks noChangeShapeType="1"/>
            </p:cNvSpPr>
            <p:nvPr/>
          </p:nvSpPr>
          <p:spPr bwMode="auto">
            <a:xfrm flipV="1">
              <a:off x="3899" y="1924"/>
              <a:ext cx="3"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7" name="Line 1333"/>
            <p:cNvSpPr>
              <a:spLocks noChangeShapeType="1"/>
            </p:cNvSpPr>
            <p:nvPr/>
          </p:nvSpPr>
          <p:spPr bwMode="auto">
            <a:xfrm flipV="1">
              <a:off x="3911" y="1898"/>
              <a:ext cx="23" cy="2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8" name="Line 1334"/>
            <p:cNvSpPr>
              <a:spLocks noChangeShapeType="1"/>
            </p:cNvSpPr>
            <p:nvPr/>
          </p:nvSpPr>
          <p:spPr bwMode="auto">
            <a:xfrm flipV="1">
              <a:off x="3943" y="1887"/>
              <a:ext cx="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19" name="Line 1335"/>
            <p:cNvSpPr>
              <a:spLocks noChangeShapeType="1"/>
            </p:cNvSpPr>
            <p:nvPr/>
          </p:nvSpPr>
          <p:spPr bwMode="auto">
            <a:xfrm flipV="1">
              <a:off x="3955" y="1860"/>
              <a:ext cx="23" cy="2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20" name="Line 1336"/>
            <p:cNvSpPr>
              <a:spLocks noChangeShapeType="1"/>
            </p:cNvSpPr>
            <p:nvPr/>
          </p:nvSpPr>
          <p:spPr bwMode="auto">
            <a:xfrm flipV="1">
              <a:off x="3987" y="1849"/>
              <a:ext cx="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21" name="Line 1337"/>
            <p:cNvSpPr>
              <a:spLocks noChangeShapeType="1"/>
            </p:cNvSpPr>
            <p:nvPr/>
          </p:nvSpPr>
          <p:spPr bwMode="auto">
            <a:xfrm flipV="1">
              <a:off x="3998" y="1823"/>
              <a:ext cx="24" cy="17"/>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22" name="Line 1338"/>
            <p:cNvSpPr>
              <a:spLocks noChangeShapeType="1"/>
            </p:cNvSpPr>
            <p:nvPr/>
          </p:nvSpPr>
          <p:spPr bwMode="auto">
            <a:xfrm flipV="1">
              <a:off x="4030" y="1811"/>
              <a:ext cx="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23" name="Line 1339"/>
            <p:cNvSpPr>
              <a:spLocks noChangeShapeType="1"/>
            </p:cNvSpPr>
            <p:nvPr/>
          </p:nvSpPr>
          <p:spPr bwMode="auto">
            <a:xfrm flipV="1">
              <a:off x="4042" y="1785"/>
              <a:ext cx="20" cy="17"/>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24" name="Freeform 1347"/>
            <p:cNvSpPr>
              <a:spLocks/>
            </p:cNvSpPr>
            <p:nvPr/>
          </p:nvSpPr>
          <p:spPr bwMode="auto">
            <a:xfrm>
              <a:off x="3294" y="2204"/>
              <a:ext cx="73" cy="73"/>
            </a:xfrm>
            <a:custGeom>
              <a:avLst/>
              <a:gdLst>
                <a:gd name="T0" fmla="*/ 0 w 73"/>
                <a:gd name="T1" fmla="*/ 0 h 73"/>
                <a:gd name="T2" fmla="*/ 0 w 73"/>
                <a:gd name="T3" fmla="*/ 73 h 73"/>
                <a:gd name="T4" fmla="*/ 73 w 73"/>
                <a:gd name="T5" fmla="*/ 73 h 73"/>
                <a:gd name="T6" fmla="*/ 73 w 73"/>
                <a:gd name="T7" fmla="*/ 0 h 73"/>
                <a:gd name="T8" fmla="*/ 0 w 73"/>
                <a:gd name="T9" fmla="*/ 0 h 73"/>
                <a:gd name="T10" fmla="*/ 0 w 73"/>
                <a:gd name="T11" fmla="*/ 0 h 73"/>
                <a:gd name="T12" fmla="*/ 0 60000 65536"/>
                <a:gd name="T13" fmla="*/ 0 60000 65536"/>
                <a:gd name="T14" fmla="*/ 0 60000 65536"/>
                <a:gd name="T15" fmla="*/ 0 60000 65536"/>
                <a:gd name="T16" fmla="*/ 0 60000 65536"/>
                <a:gd name="T17" fmla="*/ 0 60000 65536"/>
                <a:gd name="T18" fmla="*/ 0 w 73"/>
                <a:gd name="T19" fmla="*/ 0 h 73"/>
                <a:gd name="T20" fmla="*/ 73 w 73"/>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3" h="73">
                  <a:moveTo>
                    <a:pt x="0" y="0"/>
                  </a:moveTo>
                  <a:lnTo>
                    <a:pt x="0" y="73"/>
                  </a:lnTo>
                  <a:lnTo>
                    <a:pt x="73" y="73"/>
                  </a:lnTo>
                  <a:lnTo>
                    <a:pt x="73" y="0"/>
                  </a:lnTo>
                  <a:lnTo>
                    <a:pt x="0" y="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825" name="Freeform 1348"/>
            <p:cNvSpPr>
              <a:spLocks/>
            </p:cNvSpPr>
            <p:nvPr/>
          </p:nvSpPr>
          <p:spPr bwMode="auto">
            <a:xfrm>
              <a:off x="3661" y="2070"/>
              <a:ext cx="72" cy="73"/>
            </a:xfrm>
            <a:custGeom>
              <a:avLst/>
              <a:gdLst>
                <a:gd name="T0" fmla="*/ 0 w 72"/>
                <a:gd name="T1" fmla="*/ 0 h 73"/>
                <a:gd name="T2" fmla="*/ 0 w 72"/>
                <a:gd name="T3" fmla="*/ 73 h 73"/>
                <a:gd name="T4" fmla="*/ 72 w 72"/>
                <a:gd name="T5" fmla="*/ 73 h 73"/>
                <a:gd name="T6" fmla="*/ 72 w 72"/>
                <a:gd name="T7" fmla="*/ 0 h 73"/>
                <a:gd name="T8" fmla="*/ 0 w 72"/>
                <a:gd name="T9" fmla="*/ 0 h 73"/>
                <a:gd name="T10" fmla="*/ 0 w 72"/>
                <a:gd name="T11" fmla="*/ 0 h 73"/>
                <a:gd name="T12" fmla="*/ 0 60000 65536"/>
                <a:gd name="T13" fmla="*/ 0 60000 65536"/>
                <a:gd name="T14" fmla="*/ 0 60000 65536"/>
                <a:gd name="T15" fmla="*/ 0 60000 65536"/>
                <a:gd name="T16" fmla="*/ 0 60000 65536"/>
                <a:gd name="T17" fmla="*/ 0 60000 65536"/>
                <a:gd name="T18" fmla="*/ 0 w 72"/>
                <a:gd name="T19" fmla="*/ 0 h 73"/>
                <a:gd name="T20" fmla="*/ 72 w 72"/>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2" h="73">
                  <a:moveTo>
                    <a:pt x="0" y="0"/>
                  </a:moveTo>
                  <a:lnTo>
                    <a:pt x="0" y="73"/>
                  </a:lnTo>
                  <a:lnTo>
                    <a:pt x="72" y="73"/>
                  </a:lnTo>
                  <a:lnTo>
                    <a:pt x="72" y="0"/>
                  </a:lnTo>
                  <a:lnTo>
                    <a:pt x="0" y="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826" name="Rectangle 1349"/>
            <p:cNvSpPr>
              <a:spLocks noChangeArrowheads="1"/>
            </p:cNvSpPr>
            <p:nvPr/>
          </p:nvSpPr>
          <p:spPr bwMode="auto">
            <a:xfrm>
              <a:off x="4027" y="1747"/>
              <a:ext cx="73" cy="73"/>
            </a:xfrm>
            <a:prstGeom prst="rect">
              <a:avLst/>
            </a:prstGeom>
            <a:grpFill/>
            <a:ln w="0">
              <a:solidFill>
                <a:srgbClr val="000000"/>
              </a:solidFill>
              <a:miter lim="800000"/>
              <a:headEnd/>
              <a:tailEnd/>
            </a:ln>
          </p:spPr>
          <p:txBody>
            <a:bodyPr/>
            <a:lstStyle/>
            <a:p>
              <a:endParaRPr lang="en-US" dirty="0">
                <a:latin typeface="Consolas" panose="020B0609020204030204" pitchFamily="49" charset="0"/>
              </a:endParaRPr>
            </a:p>
          </p:txBody>
        </p:sp>
        <p:sp>
          <p:nvSpPr>
            <p:cNvPr id="281827" name="Text Box 1366"/>
            <p:cNvSpPr txBox="1">
              <a:spLocks noChangeArrowheads="1"/>
            </p:cNvSpPr>
            <p:nvPr/>
          </p:nvSpPr>
          <p:spPr bwMode="auto">
            <a:xfrm>
              <a:off x="4195" y="2392"/>
              <a:ext cx="1079" cy="213"/>
            </a:xfrm>
            <a:prstGeom prst="rect">
              <a:avLst/>
            </a:prstGeom>
            <a:grpFill/>
            <a:ln w="9525" algn="ctr">
              <a:noFill/>
              <a:miter lim="800000"/>
              <a:headEnd/>
              <a:tailEnd/>
            </a:ln>
          </p:spPr>
          <p:txBody>
            <a:bodyPr wrap="none">
              <a:spAutoFit/>
            </a:bodyPr>
            <a:lstStyle/>
            <a:p>
              <a:pPr algn="l"/>
              <a:r>
                <a:rPr lang="en-US" sz="1600" b="1" dirty="0">
                  <a:solidFill>
                    <a:schemeClr val="tx1"/>
                  </a:solidFill>
                  <a:latin typeface="Arial" pitchFamily="34" charset="0"/>
                </a:rPr>
                <a:t>Coarse Grained</a:t>
              </a:r>
            </a:p>
          </p:txBody>
        </p:sp>
        <p:sp>
          <p:nvSpPr>
            <p:cNvPr id="281828" name="Text Box 1367"/>
            <p:cNvSpPr txBox="1">
              <a:spLocks noChangeArrowheads="1"/>
            </p:cNvSpPr>
            <p:nvPr/>
          </p:nvSpPr>
          <p:spPr bwMode="auto">
            <a:xfrm>
              <a:off x="4200" y="2569"/>
              <a:ext cx="1301" cy="213"/>
            </a:xfrm>
            <a:prstGeom prst="rect">
              <a:avLst/>
            </a:prstGeom>
            <a:grpFill/>
            <a:ln w="9525" algn="ctr">
              <a:noFill/>
              <a:miter lim="800000"/>
              <a:headEnd/>
              <a:tailEnd/>
            </a:ln>
          </p:spPr>
          <p:txBody>
            <a:bodyPr wrap="none">
              <a:spAutoFit/>
            </a:bodyPr>
            <a:lstStyle/>
            <a:p>
              <a:pPr algn="l"/>
              <a:r>
                <a:rPr lang="en-US" sz="1600" b="1" dirty="0">
                  <a:solidFill>
                    <a:schemeClr val="tx1"/>
                  </a:solidFill>
                  <a:latin typeface="Arial" pitchFamily="34" charset="0"/>
                </a:rPr>
                <a:t>Fine Lock-coupling</a:t>
              </a:r>
            </a:p>
          </p:txBody>
        </p:sp>
        <p:sp>
          <p:nvSpPr>
            <p:cNvPr id="281829" name="Line 1388"/>
            <p:cNvSpPr>
              <a:spLocks noChangeShapeType="1"/>
            </p:cNvSpPr>
            <p:nvPr/>
          </p:nvSpPr>
          <p:spPr bwMode="auto">
            <a:xfrm>
              <a:off x="1920"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0" name="Line 1389"/>
            <p:cNvSpPr>
              <a:spLocks noChangeShapeType="1"/>
            </p:cNvSpPr>
            <p:nvPr/>
          </p:nvSpPr>
          <p:spPr bwMode="auto">
            <a:xfrm>
              <a:off x="1961"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1" name="Line 1390"/>
            <p:cNvSpPr>
              <a:spLocks noChangeShapeType="1"/>
            </p:cNvSpPr>
            <p:nvPr/>
          </p:nvSpPr>
          <p:spPr bwMode="auto">
            <a:xfrm>
              <a:off x="1984"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2" name="Line 1391"/>
            <p:cNvSpPr>
              <a:spLocks noChangeShapeType="1"/>
            </p:cNvSpPr>
            <p:nvPr/>
          </p:nvSpPr>
          <p:spPr bwMode="auto">
            <a:xfrm>
              <a:off x="2025"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3" name="Line 1392"/>
            <p:cNvSpPr>
              <a:spLocks noChangeShapeType="1"/>
            </p:cNvSpPr>
            <p:nvPr/>
          </p:nvSpPr>
          <p:spPr bwMode="auto">
            <a:xfrm>
              <a:off x="2048"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4" name="Line 1393"/>
            <p:cNvSpPr>
              <a:spLocks noChangeShapeType="1"/>
            </p:cNvSpPr>
            <p:nvPr/>
          </p:nvSpPr>
          <p:spPr bwMode="auto">
            <a:xfrm>
              <a:off x="2089"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5" name="Line 1394"/>
            <p:cNvSpPr>
              <a:spLocks noChangeShapeType="1"/>
            </p:cNvSpPr>
            <p:nvPr/>
          </p:nvSpPr>
          <p:spPr bwMode="auto">
            <a:xfrm>
              <a:off x="2112"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6" name="Line 1395"/>
            <p:cNvSpPr>
              <a:spLocks noChangeShapeType="1"/>
            </p:cNvSpPr>
            <p:nvPr/>
          </p:nvSpPr>
          <p:spPr bwMode="auto">
            <a:xfrm>
              <a:off x="2153"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7" name="Line 1396"/>
            <p:cNvSpPr>
              <a:spLocks noChangeShapeType="1"/>
            </p:cNvSpPr>
            <p:nvPr/>
          </p:nvSpPr>
          <p:spPr bwMode="auto">
            <a:xfrm>
              <a:off x="2176"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8" name="Line 1397"/>
            <p:cNvSpPr>
              <a:spLocks noChangeShapeType="1"/>
            </p:cNvSpPr>
            <p:nvPr/>
          </p:nvSpPr>
          <p:spPr bwMode="auto">
            <a:xfrm>
              <a:off x="2217"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39" name="Line 1398"/>
            <p:cNvSpPr>
              <a:spLocks noChangeShapeType="1"/>
            </p:cNvSpPr>
            <p:nvPr/>
          </p:nvSpPr>
          <p:spPr bwMode="auto">
            <a:xfrm>
              <a:off x="2240"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0" name="Line 1399"/>
            <p:cNvSpPr>
              <a:spLocks noChangeShapeType="1"/>
            </p:cNvSpPr>
            <p:nvPr/>
          </p:nvSpPr>
          <p:spPr bwMode="auto">
            <a:xfrm>
              <a:off x="2281"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1" name="Line 1400"/>
            <p:cNvSpPr>
              <a:spLocks noChangeShapeType="1"/>
            </p:cNvSpPr>
            <p:nvPr/>
          </p:nvSpPr>
          <p:spPr bwMode="auto">
            <a:xfrm>
              <a:off x="2304"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2" name="Line 1401"/>
            <p:cNvSpPr>
              <a:spLocks noChangeShapeType="1"/>
            </p:cNvSpPr>
            <p:nvPr/>
          </p:nvSpPr>
          <p:spPr bwMode="auto">
            <a:xfrm>
              <a:off x="2345"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3" name="Line 1402"/>
            <p:cNvSpPr>
              <a:spLocks noChangeShapeType="1"/>
            </p:cNvSpPr>
            <p:nvPr/>
          </p:nvSpPr>
          <p:spPr bwMode="auto">
            <a:xfrm>
              <a:off x="2368"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4" name="Line 1403"/>
            <p:cNvSpPr>
              <a:spLocks noChangeShapeType="1"/>
            </p:cNvSpPr>
            <p:nvPr/>
          </p:nvSpPr>
          <p:spPr bwMode="auto">
            <a:xfrm>
              <a:off x="2409"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5" name="Line 1404"/>
            <p:cNvSpPr>
              <a:spLocks noChangeShapeType="1"/>
            </p:cNvSpPr>
            <p:nvPr/>
          </p:nvSpPr>
          <p:spPr bwMode="auto">
            <a:xfrm>
              <a:off x="2433"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6" name="Line 1405"/>
            <p:cNvSpPr>
              <a:spLocks noChangeShapeType="1"/>
            </p:cNvSpPr>
            <p:nvPr/>
          </p:nvSpPr>
          <p:spPr bwMode="auto">
            <a:xfrm>
              <a:off x="2473"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7" name="Line 1406"/>
            <p:cNvSpPr>
              <a:spLocks noChangeShapeType="1"/>
            </p:cNvSpPr>
            <p:nvPr/>
          </p:nvSpPr>
          <p:spPr bwMode="auto">
            <a:xfrm>
              <a:off x="2497"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8" name="Line 1407"/>
            <p:cNvSpPr>
              <a:spLocks noChangeShapeType="1"/>
            </p:cNvSpPr>
            <p:nvPr/>
          </p:nvSpPr>
          <p:spPr bwMode="auto">
            <a:xfrm>
              <a:off x="2537"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49" name="Line 1408"/>
            <p:cNvSpPr>
              <a:spLocks noChangeShapeType="1"/>
            </p:cNvSpPr>
            <p:nvPr/>
          </p:nvSpPr>
          <p:spPr bwMode="auto">
            <a:xfrm>
              <a:off x="2561"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0" name="Line 1409"/>
            <p:cNvSpPr>
              <a:spLocks noChangeShapeType="1"/>
            </p:cNvSpPr>
            <p:nvPr/>
          </p:nvSpPr>
          <p:spPr bwMode="auto">
            <a:xfrm>
              <a:off x="2601"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1" name="Line 1410"/>
            <p:cNvSpPr>
              <a:spLocks noChangeShapeType="1"/>
            </p:cNvSpPr>
            <p:nvPr/>
          </p:nvSpPr>
          <p:spPr bwMode="auto">
            <a:xfrm>
              <a:off x="2625"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2" name="Line 1411"/>
            <p:cNvSpPr>
              <a:spLocks noChangeShapeType="1"/>
            </p:cNvSpPr>
            <p:nvPr/>
          </p:nvSpPr>
          <p:spPr bwMode="auto">
            <a:xfrm>
              <a:off x="2665"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3" name="Line 1412"/>
            <p:cNvSpPr>
              <a:spLocks noChangeShapeType="1"/>
            </p:cNvSpPr>
            <p:nvPr/>
          </p:nvSpPr>
          <p:spPr bwMode="auto">
            <a:xfrm>
              <a:off x="2689"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4" name="Line 1413"/>
            <p:cNvSpPr>
              <a:spLocks noChangeShapeType="1"/>
            </p:cNvSpPr>
            <p:nvPr/>
          </p:nvSpPr>
          <p:spPr bwMode="auto">
            <a:xfrm>
              <a:off x="2729"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5" name="Line 1414"/>
            <p:cNvSpPr>
              <a:spLocks noChangeShapeType="1"/>
            </p:cNvSpPr>
            <p:nvPr/>
          </p:nvSpPr>
          <p:spPr bwMode="auto">
            <a:xfrm>
              <a:off x="2753"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6" name="Line 1415"/>
            <p:cNvSpPr>
              <a:spLocks noChangeShapeType="1"/>
            </p:cNvSpPr>
            <p:nvPr/>
          </p:nvSpPr>
          <p:spPr bwMode="auto">
            <a:xfrm>
              <a:off x="2793"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7" name="Line 1416"/>
            <p:cNvSpPr>
              <a:spLocks noChangeShapeType="1"/>
            </p:cNvSpPr>
            <p:nvPr/>
          </p:nvSpPr>
          <p:spPr bwMode="auto">
            <a:xfrm>
              <a:off x="2817"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8" name="Line 1417"/>
            <p:cNvSpPr>
              <a:spLocks noChangeShapeType="1"/>
            </p:cNvSpPr>
            <p:nvPr/>
          </p:nvSpPr>
          <p:spPr bwMode="auto">
            <a:xfrm>
              <a:off x="2857"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59" name="Line 1418"/>
            <p:cNvSpPr>
              <a:spLocks noChangeShapeType="1"/>
            </p:cNvSpPr>
            <p:nvPr/>
          </p:nvSpPr>
          <p:spPr bwMode="auto">
            <a:xfrm>
              <a:off x="2881"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0" name="Line 1419"/>
            <p:cNvSpPr>
              <a:spLocks noChangeShapeType="1"/>
            </p:cNvSpPr>
            <p:nvPr/>
          </p:nvSpPr>
          <p:spPr bwMode="auto">
            <a:xfrm>
              <a:off x="2921"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1" name="Freeform 1420"/>
            <p:cNvSpPr>
              <a:spLocks/>
            </p:cNvSpPr>
            <p:nvPr/>
          </p:nvSpPr>
          <p:spPr bwMode="auto">
            <a:xfrm>
              <a:off x="2945" y="2696"/>
              <a:ext cx="23" cy="1"/>
            </a:xfrm>
            <a:custGeom>
              <a:avLst/>
              <a:gdLst>
                <a:gd name="T0" fmla="*/ 0 w 23"/>
                <a:gd name="T1" fmla="*/ 0 h 1"/>
                <a:gd name="T2" fmla="*/ 20 w 23"/>
                <a:gd name="T3" fmla="*/ 0 h 1"/>
                <a:gd name="T4" fmla="*/ 23 w 23"/>
                <a:gd name="T5" fmla="*/ 0 h 1"/>
                <a:gd name="T6" fmla="*/ 0 60000 65536"/>
                <a:gd name="T7" fmla="*/ 0 60000 65536"/>
                <a:gd name="T8" fmla="*/ 0 60000 65536"/>
                <a:gd name="T9" fmla="*/ 0 w 23"/>
                <a:gd name="T10" fmla="*/ 0 h 1"/>
                <a:gd name="T11" fmla="*/ 23 w 23"/>
                <a:gd name="T12" fmla="*/ 1 h 1"/>
              </a:gdLst>
              <a:ahLst/>
              <a:cxnLst>
                <a:cxn ang="T6">
                  <a:pos x="T0" y="T1"/>
                </a:cxn>
                <a:cxn ang="T7">
                  <a:pos x="T2" y="T3"/>
                </a:cxn>
                <a:cxn ang="T8">
                  <a:pos x="T4" y="T5"/>
                </a:cxn>
              </a:cxnLst>
              <a:rect l="T9" t="T10" r="T11" b="T12"/>
              <a:pathLst>
                <a:path w="23" h="1">
                  <a:moveTo>
                    <a:pt x="0" y="0"/>
                  </a:moveTo>
                  <a:lnTo>
                    <a:pt x="20" y="0"/>
                  </a:lnTo>
                  <a:lnTo>
                    <a:pt x="23"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2" name="Line 1421"/>
            <p:cNvSpPr>
              <a:spLocks noChangeShapeType="1"/>
            </p:cNvSpPr>
            <p:nvPr/>
          </p:nvSpPr>
          <p:spPr bwMode="auto">
            <a:xfrm>
              <a:off x="2985"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3" name="Line 1422"/>
            <p:cNvSpPr>
              <a:spLocks noChangeShapeType="1"/>
            </p:cNvSpPr>
            <p:nvPr/>
          </p:nvSpPr>
          <p:spPr bwMode="auto">
            <a:xfrm>
              <a:off x="3009"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4" name="Line 1423"/>
            <p:cNvSpPr>
              <a:spLocks noChangeShapeType="1"/>
            </p:cNvSpPr>
            <p:nvPr/>
          </p:nvSpPr>
          <p:spPr bwMode="auto">
            <a:xfrm>
              <a:off x="3050"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5" name="Line 1424"/>
            <p:cNvSpPr>
              <a:spLocks noChangeShapeType="1"/>
            </p:cNvSpPr>
            <p:nvPr/>
          </p:nvSpPr>
          <p:spPr bwMode="auto">
            <a:xfrm>
              <a:off x="3073"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6" name="Line 1425"/>
            <p:cNvSpPr>
              <a:spLocks noChangeShapeType="1"/>
            </p:cNvSpPr>
            <p:nvPr/>
          </p:nvSpPr>
          <p:spPr bwMode="auto">
            <a:xfrm>
              <a:off x="3114"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7" name="Line 1426"/>
            <p:cNvSpPr>
              <a:spLocks noChangeShapeType="1"/>
            </p:cNvSpPr>
            <p:nvPr/>
          </p:nvSpPr>
          <p:spPr bwMode="auto">
            <a:xfrm>
              <a:off x="3137"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8" name="Line 1427"/>
            <p:cNvSpPr>
              <a:spLocks noChangeShapeType="1"/>
            </p:cNvSpPr>
            <p:nvPr/>
          </p:nvSpPr>
          <p:spPr bwMode="auto">
            <a:xfrm>
              <a:off x="3178"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69" name="Line 1428"/>
            <p:cNvSpPr>
              <a:spLocks noChangeShapeType="1"/>
            </p:cNvSpPr>
            <p:nvPr/>
          </p:nvSpPr>
          <p:spPr bwMode="auto">
            <a:xfrm>
              <a:off x="3201"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0" name="Line 1429"/>
            <p:cNvSpPr>
              <a:spLocks noChangeShapeType="1"/>
            </p:cNvSpPr>
            <p:nvPr/>
          </p:nvSpPr>
          <p:spPr bwMode="auto">
            <a:xfrm>
              <a:off x="3242"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1" name="Line 1430"/>
            <p:cNvSpPr>
              <a:spLocks noChangeShapeType="1"/>
            </p:cNvSpPr>
            <p:nvPr/>
          </p:nvSpPr>
          <p:spPr bwMode="auto">
            <a:xfrm>
              <a:off x="3265"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2" name="Line 1431"/>
            <p:cNvSpPr>
              <a:spLocks noChangeShapeType="1"/>
            </p:cNvSpPr>
            <p:nvPr/>
          </p:nvSpPr>
          <p:spPr bwMode="auto">
            <a:xfrm>
              <a:off x="3306"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3" name="Freeform 1432"/>
            <p:cNvSpPr>
              <a:spLocks/>
            </p:cNvSpPr>
            <p:nvPr/>
          </p:nvSpPr>
          <p:spPr bwMode="auto">
            <a:xfrm>
              <a:off x="3329" y="2696"/>
              <a:ext cx="23" cy="1"/>
            </a:xfrm>
            <a:custGeom>
              <a:avLst/>
              <a:gdLst>
                <a:gd name="T0" fmla="*/ 0 w 23"/>
                <a:gd name="T1" fmla="*/ 0 h 1"/>
                <a:gd name="T2" fmla="*/ 3 w 23"/>
                <a:gd name="T3" fmla="*/ 0 h 1"/>
                <a:gd name="T4" fmla="*/ 23 w 23"/>
                <a:gd name="T5" fmla="*/ 0 h 1"/>
                <a:gd name="T6" fmla="*/ 0 60000 65536"/>
                <a:gd name="T7" fmla="*/ 0 60000 65536"/>
                <a:gd name="T8" fmla="*/ 0 60000 65536"/>
                <a:gd name="T9" fmla="*/ 0 w 23"/>
                <a:gd name="T10" fmla="*/ 0 h 1"/>
                <a:gd name="T11" fmla="*/ 23 w 23"/>
                <a:gd name="T12" fmla="*/ 1 h 1"/>
              </a:gdLst>
              <a:ahLst/>
              <a:cxnLst>
                <a:cxn ang="T6">
                  <a:pos x="T0" y="T1"/>
                </a:cxn>
                <a:cxn ang="T7">
                  <a:pos x="T2" y="T3"/>
                </a:cxn>
                <a:cxn ang="T8">
                  <a:pos x="T4" y="T5"/>
                </a:cxn>
              </a:cxnLst>
              <a:rect l="T9" t="T10" r="T11" b="T12"/>
              <a:pathLst>
                <a:path w="23" h="1">
                  <a:moveTo>
                    <a:pt x="0" y="0"/>
                  </a:moveTo>
                  <a:lnTo>
                    <a:pt x="3" y="0"/>
                  </a:lnTo>
                  <a:lnTo>
                    <a:pt x="23"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4" name="Line 1433"/>
            <p:cNvSpPr>
              <a:spLocks noChangeShapeType="1"/>
            </p:cNvSpPr>
            <p:nvPr/>
          </p:nvSpPr>
          <p:spPr bwMode="auto">
            <a:xfrm>
              <a:off x="3370"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5" name="Line 1434"/>
            <p:cNvSpPr>
              <a:spLocks noChangeShapeType="1"/>
            </p:cNvSpPr>
            <p:nvPr/>
          </p:nvSpPr>
          <p:spPr bwMode="auto">
            <a:xfrm>
              <a:off x="3393"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6" name="Line 1435"/>
            <p:cNvSpPr>
              <a:spLocks noChangeShapeType="1"/>
            </p:cNvSpPr>
            <p:nvPr/>
          </p:nvSpPr>
          <p:spPr bwMode="auto">
            <a:xfrm>
              <a:off x="3434"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7" name="Line 1436"/>
            <p:cNvSpPr>
              <a:spLocks noChangeShapeType="1"/>
            </p:cNvSpPr>
            <p:nvPr/>
          </p:nvSpPr>
          <p:spPr bwMode="auto">
            <a:xfrm>
              <a:off x="3457"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8" name="Line 1437"/>
            <p:cNvSpPr>
              <a:spLocks noChangeShapeType="1"/>
            </p:cNvSpPr>
            <p:nvPr/>
          </p:nvSpPr>
          <p:spPr bwMode="auto">
            <a:xfrm>
              <a:off x="3498"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79" name="Line 1438"/>
            <p:cNvSpPr>
              <a:spLocks noChangeShapeType="1"/>
            </p:cNvSpPr>
            <p:nvPr/>
          </p:nvSpPr>
          <p:spPr bwMode="auto">
            <a:xfrm>
              <a:off x="3521"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0" name="Line 1439"/>
            <p:cNvSpPr>
              <a:spLocks noChangeShapeType="1"/>
            </p:cNvSpPr>
            <p:nvPr/>
          </p:nvSpPr>
          <p:spPr bwMode="auto">
            <a:xfrm>
              <a:off x="3562"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1" name="Line 1440"/>
            <p:cNvSpPr>
              <a:spLocks noChangeShapeType="1"/>
            </p:cNvSpPr>
            <p:nvPr/>
          </p:nvSpPr>
          <p:spPr bwMode="auto">
            <a:xfrm>
              <a:off x="3585"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2" name="Line 1441"/>
            <p:cNvSpPr>
              <a:spLocks noChangeShapeType="1"/>
            </p:cNvSpPr>
            <p:nvPr/>
          </p:nvSpPr>
          <p:spPr bwMode="auto">
            <a:xfrm>
              <a:off x="3626"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3" name="Line 1442"/>
            <p:cNvSpPr>
              <a:spLocks noChangeShapeType="1"/>
            </p:cNvSpPr>
            <p:nvPr/>
          </p:nvSpPr>
          <p:spPr bwMode="auto">
            <a:xfrm>
              <a:off x="3649"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4" name="Line 1443"/>
            <p:cNvSpPr>
              <a:spLocks noChangeShapeType="1"/>
            </p:cNvSpPr>
            <p:nvPr/>
          </p:nvSpPr>
          <p:spPr bwMode="auto">
            <a:xfrm>
              <a:off x="3690"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5" name="Line 1444"/>
            <p:cNvSpPr>
              <a:spLocks noChangeShapeType="1"/>
            </p:cNvSpPr>
            <p:nvPr/>
          </p:nvSpPr>
          <p:spPr bwMode="auto">
            <a:xfrm>
              <a:off x="3713"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6" name="Line 1445"/>
            <p:cNvSpPr>
              <a:spLocks noChangeShapeType="1"/>
            </p:cNvSpPr>
            <p:nvPr/>
          </p:nvSpPr>
          <p:spPr bwMode="auto">
            <a:xfrm>
              <a:off x="3754"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7" name="Line 1446"/>
            <p:cNvSpPr>
              <a:spLocks noChangeShapeType="1"/>
            </p:cNvSpPr>
            <p:nvPr/>
          </p:nvSpPr>
          <p:spPr bwMode="auto">
            <a:xfrm>
              <a:off x="3777"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8" name="Line 1447"/>
            <p:cNvSpPr>
              <a:spLocks noChangeShapeType="1"/>
            </p:cNvSpPr>
            <p:nvPr/>
          </p:nvSpPr>
          <p:spPr bwMode="auto">
            <a:xfrm>
              <a:off x="3818"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89" name="Line 1448"/>
            <p:cNvSpPr>
              <a:spLocks noChangeShapeType="1"/>
            </p:cNvSpPr>
            <p:nvPr/>
          </p:nvSpPr>
          <p:spPr bwMode="auto">
            <a:xfrm>
              <a:off x="3841"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0" name="Line 1449"/>
            <p:cNvSpPr>
              <a:spLocks noChangeShapeType="1"/>
            </p:cNvSpPr>
            <p:nvPr/>
          </p:nvSpPr>
          <p:spPr bwMode="auto">
            <a:xfrm>
              <a:off x="3882"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1" name="Line 1450"/>
            <p:cNvSpPr>
              <a:spLocks noChangeShapeType="1"/>
            </p:cNvSpPr>
            <p:nvPr/>
          </p:nvSpPr>
          <p:spPr bwMode="auto">
            <a:xfrm>
              <a:off x="3905"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2" name="Line 1451"/>
            <p:cNvSpPr>
              <a:spLocks noChangeShapeType="1"/>
            </p:cNvSpPr>
            <p:nvPr/>
          </p:nvSpPr>
          <p:spPr bwMode="auto">
            <a:xfrm>
              <a:off x="3946"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3" name="Line 1452"/>
            <p:cNvSpPr>
              <a:spLocks noChangeShapeType="1"/>
            </p:cNvSpPr>
            <p:nvPr/>
          </p:nvSpPr>
          <p:spPr bwMode="auto">
            <a:xfrm>
              <a:off x="3969"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4" name="Line 1453"/>
            <p:cNvSpPr>
              <a:spLocks noChangeShapeType="1"/>
            </p:cNvSpPr>
            <p:nvPr/>
          </p:nvSpPr>
          <p:spPr bwMode="auto">
            <a:xfrm>
              <a:off x="4010"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5" name="Line 1454"/>
            <p:cNvSpPr>
              <a:spLocks noChangeShapeType="1"/>
            </p:cNvSpPr>
            <p:nvPr/>
          </p:nvSpPr>
          <p:spPr bwMode="auto">
            <a:xfrm>
              <a:off x="4033"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6" name="Freeform 1459"/>
            <p:cNvSpPr>
              <a:spLocks/>
            </p:cNvSpPr>
            <p:nvPr/>
          </p:nvSpPr>
          <p:spPr bwMode="auto">
            <a:xfrm>
              <a:off x="2194" y="2661"/>
              <a:ext cx="76" cy="73"/>
            </a:xfrm>
            <a:custGeom>
              <a:avLst/>
              <a:gdLst>
                <a:gd name="T0" fmla="*/ 76 w 76"/>
                <a:gd name="T1" fmla="*/ 35 h 73"/>
                <a:gd name="T2" fmla="*/ 73 w 76"/>
                <a:gd name="T3" fmla="*/ 23 h 73"/>
                <a:gd name="T4" fmla="*/ 67 w 76"/>
                <a:gd name="T5" fmla="*/ 15 h 73"/>
                <a:gd name="T6" fmla="*/ 58 w 76"/>
                <a:gd name="T7" fmla="*/ 6 h 73"/>
                <a:gd name="T8" fmla="*/ 49 w 76"/>
                <a:gd name="T9" fmla="*/ 0 h 73"/>
                <a:gd name="T10" fmla="*/ 38 w 76"/>
                <a:gd name="T11" fmla="*/ 0 h 73"/>
                <a:gd name="T12" fmla="*/ 26 w 76"/>
                <a:gd name="T13" fmla="*/ 0 h 73"/>
                <a:gd name="T14" fmla="*/ 17 w 76"/>
                <a:gd name="T15" fmla="*/ 6 h 73"/>
                <a:gd name="T16" fmla="*/ 9 w 76"/>
                <a:gd name="T17" fmla="*/ 15 h 73"/>
                <a:gd name="T18" fmla="*/ 3 w 76"/>
                <a:gd name="T19" fmla="*/ 23 h 73"/>
                <a:gd name="T20" fmla="*/ 0 w 76"/>
                <a:gd name="T21" fmla="*/ 35 h 73"/>
                <a:gd name="T22" fmla="*/ 3 w 76"/>
                <a:gd name="T23" fmla="*/ 47 h 73"/>
                <a:gd name="T24" fmla="*/ 9 w 76"/>
                <a:gd name="T25" fmla="*/ 58 h 73"/>
                <a:gd name="T26" fmla="*/ 17 w 76"/>
                <a:gd name="T27" fmla="*/ 67 h 73"/>
                <a:gd name="T28" fmla="*/ 26 w 76"/>
                <a:gd name="T29" fmla="*/ 70 h 73"/>
                <a:gd name="T30" fmla="*/ 38 w 76"/>
                <a:gd name="T31" fmla="*/ 73 h 73"/>
                <a:gd name="T32" fmla="*/ 49 w 76"/>
                <a:gd name="T33" fmla="*/ 70 h 73"/>
                <a:gd name="T34" fmla="*/ 58 w 76"/>
                <a:gd name="T35" fmla="*/ 67 h 73"/>
                <a:gd name="T36" fmla="*/ 67 w 76"/>
                <a:gd name="T37" fmla="*/ 58 h 73"/>
                <a:gd name="T38" fmla="*/ 73 w 76"/>
                <a:gd name="T39" fmla="*/ 47 h 73"/>
                <a:gd name="T40" fmla="*/ 76 w 76"/>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6"/>
                <a:gd name="T64" fmla="*/ 0 h 73"/>
                <a:gd name="T65" fmla="*/ 76 w 76"/>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6" h="73">
                  <a:moveTo>
                    <a:pt x="76" y="35"/>
                  </a:moveTo>
                  <a:lnTo>
                    <a:pt x="73" y="23"/>
                  </a:lnTo>
                  <a:lnTo>
                    <a:pt x="67" y="15"/>
                  </a:lnTo>
                  <a:lnTo>
                    <a:pt x="58" y="6"/>
                  </a:lnTo>
                  <a:lnTo>
                    <a:pt x="49" y="0"/>
                  </a:lnTo>
                  <a:lnTo>
                    <a:pt x="38" y="0"/>
                  </a:lnTo>
                  <a:lnTo>
                    <a:pt x="26" y="0"/>
                  </a:lnTo>
                  <a:lnTo>
                    <a:pt x="17" y="6"/>
                  </a:lnTo>
                  <a:lnTo>
                    <a:pt x="9" y="15"/>
                  </a:lnTo>
                  <a:lnTo>
                    <a:pt x="3" y="23"/>
                  </a:lnTo>
                  <a:lnTo>
                    <a:pt x="0" y="35"/>
                  </a:lnTo>
                  <a:lnTo>
                    <a:pt x="3" y="47"/>
                  </a:lnTo>
                  <a:lnTo>
                    <a:pt x="9" y="58"/>
                  </a:lnTo>
                  <a:lnTo>
                    <a:pt x="17" y="67"/>
                  </a:lnTo>
                  <a:lnTo>
                    <a:pt x="26" y="70"/>
                  </a:lnTo>
                  <a:lnTo>
                    <a:pt x="38" y="73"/>
                  </a:lnTo>
                  <a:lnTo>
                    <a:pt x="49" y="70"/>
                  </a:lnTo>
                  <a:lnTo>
                    <a:pt x="58" y="67"/>
                  </a:lnTo>
                  <a:lnTo>
                    <a:pt x="67" y="58"/>
                  </a:lnTo>
                  <a:lnTo>
                    <a:pt x="73" y="47"/>
                  </a:lnTo>
                  <a:lnTo>
                    <a:pt x="76"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7" name="Freeform 1460"/>
            <p:cNvSpPr>
              <a:spLocks/>
            </p:cNvSpPr>
            <p:nvPr/>
          </p:nvSpPr>
          <p:spPr bwMode="auto">
            <a:xfrm>
              <a:off x="2561" y="2661"/>
              <a:ext cx="75" cy="73"/>
            </a:xfrm>
            <a:custGeom>
              <a:avLst/>
              <a:gdLst>
                <a:gd name="T0" fmla="*/ 75 w 75"/>
                <a:gd name="T1" fmla="*/ 35 h 73"/>
                <a:gd name="T2" fmla="*/ 72 w 75"/>
                <a:gd name="T3" fmla="*/ 23 h 73"/>
                <a:gd name="T4" fmla="*/ 67 w 75"/>
                <a:gd name="T5" fmla="*/ 15 h 73"/>
                <a:gd name="T6" fmla="*/ 58 w 75"/>
                <a:gd name="T7" fmla="*/ 6 h 73"/>
                <a:gd name="T8" fmla="*/ 49 w 75"/>
                <a:gd name="T9" fmla="*/ 0 h 73"/>
                <a:gd name="T10" fmla="*/ 37 w 75"/>
                <a:gd name="T11" fmla="*/ 0 h 73"/>
                <a:gd name="T12" fmla="*/ 26 w 75"/>
                <a:gd name="T13" fmla="*/ 0 h 73"/>
                <a:gd name="T14" fmla="*/ 17 w 75"/>
                <a:gd name="T15" fmla="*/ 6 h 73"/>
                <a:gd name="T16" fmla="*/ 8 w 75"/>
                <a:gd name="T17" fmla="*/ 15 h 73"/>
                <a:gd name="T18" fmla="*/ 2 w 75"/>
                <a:gd name="T19" fmla="*/ 23 h 73"/>
                <a:gd name="T20" fmla="*/ 0 w 75"/>
                <a:gd name="T21" fmla="*/ 35 h 73"/>
                <a:gd name="T22" fmla="*/ 2 w 75"/>
                <a:gd name="T23" fmla="*/ 47 h 73"/>
                <a:gd name="T24" fmla="*/ 8 w 75"/>
                <a:gd name="T25" fmla="*/ 58 h 73"/>
                <a:gd name="T26" fmla="*/ 17 w 75"/>
                <a:gd name="T27" fmla="*/ 67 h 73"/>
                <a:gd name="T28" fmla="*/ 26 w 75"/>
                <a:gd name="T29" fmla="*/ 70 h 73"/>
                <a:gd name="T30" fmla="*/ 37 w 75"/>
                <a:gd name="T31" fmla="*/ 73 h 73"/>
                <a:gd name="T32" fmla="*/ 49 w 75"/>
                <a:gd name="T33" fmla="*/ 70 h 73"/>
                <a:gd name="T34" fmla="*/ 58 w 75"/>
                <a:gd name="T35" fmla="*/ 67 h 73"/>
                <a:gd name="T36" fmla="*/ 67 w 75"/>
                <a:gd name="T37" fmla="*/ 58 h 73"/>
                <a:gd name="T38" fmla="*/ 72 w 75"/>
                <a:gd name="T39" fmla="*/ 47 h 73"/>
                <a:gd name="T40" fmla="*/ 75 w 75"/>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5"/>
                <a:gd name="T64" fmla="*/ 0 h 73"/>
                <a:gd name="T65" fmla="*/ 75 w 75"/>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5" h="73">
                  <a:moveTo>
                    <a:pt x="75" y="35"/>
                  </a:moveTo>
                  <a:lnTo>
                    <a:pt x="72" y="23"/>
                  </a:lnTo>
                  <a:lnTo>
                    <a:pt x="67" y="15"/>
                  </a:lnTo>
                  <a:lnTo>
                    <a:pt x="58" y="6"/>
                  </a:lnTo>
                  <a:lnTo>
                    <a:pt x="49" y="0"/>
                  </a:lnTo>
                  <a:lnTo>
                    <a:pt x="37" y="0"/>
                  </a:lnTo>
                  <a:lnTo>
                    <a:pt x="26" y="0"/>
                  </a:lnTo>
                  <a:lnTo>
                    <a:pt x="17" y="6"/>
                  </a:lnTo>
                  <a:lnTo>
                    <a:pt x="8" y="15"/>
                  </a:lnTo>
                  <a:lnTo>
                    <a:pt x="2" y="23"/>
                  </a:lnTo>
                  <a:lnTo>
                    <a:pt x="0" y="35"/>
                  </a:lnTo>
                  <a:lnTo>
                    <a:pt x="2" y="47"/>
                  </a:lnTo>
                  <a:lnTo>
                    <a:pt x="8" y="58"/>
                  </a:lnTo>
                  <a:lnTo>
                    <a:pt x="17" y="67"/>
                  </a:lnTo>
                  <a:lnTo>
                    <a:pt x="26" y="70"/>
                  </a:lnTo>
                  <a:lnTo>
                    <a:pt x="37" y="73"/>
                  </a:lnTo>
                  <a:lnTo>
                    <a:pt x="49" y="70"/>
                  </a:lnTo>
                  <a:lnTo>
                    <a:pt x="58" y="67"/>
                  </a:lnTo>
                  <a:lnTo>
                    <a:pt x="67" y="58"/>
                  </a:lnTo>
                  <a:lnTo>
                    <a:pt x="72" y="47"/>
                  </a:lnTo>
                  <a:lnTo>
                    <a:pt x="75"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8" name="Freeform 1461"/>
            <p:cNvSpPr>
              <a:spLocks/>
            </p:cNvSpPr>
            <p:nvPr/>
          </p:nvSpPr>
          <p:spPr bwMode="auto">
            <a:xfrm>
              <a:off x="2927" y="2661"/>
              <a:ext cx="73" cy="73"/>
            </a:xfrm>
            <a:custGeom>
              <a:avLst/>
              <a:gdLst>
                <a:gd name="T0" fmla="*/ 73 w 73"/>
                <a:gd name="T1" fmla="*/ 35 h 73"/>
                <a:gd name="T2" fmla="*/ 73 w 73"/>
                <a:gd name="T3" fmla="*/ 23 h 73"/>
                <a:gd name="T4" fmla="*/ 67 w 73"/>
                <a:gd name="T5" fmla="*/ 15 h 73"/>
                <a:gd name="T6" fmla="*/ 58 w 73"/>
                <a:gd name="T7" fmla="*/ 6 h 73"/>
                <a:gd name="T8" fmla="*/ 50 w 73"/>
                <a:gd name="T9" fmla="*/ 0 h 73"/>
                <a:gd name="T10" fmla="*/ 38 w 73"/>
                <a:gd name="T11" fmla="*/ 0 h 73"/>
                <a:gd name="T12" fmla="*/ 26 w 73"/>
                <a:gd name="T13" fmla="*/ 0 h 73"/>
                <a:gd name="T14" fmla="*/ 15 w 73"/>
                <a:gd name="T15" fmla="*/ 6 h 73"/>
                <a:gd name="T16" fmla="*/ 9 w 73"/>
                <a:gd name="T17" fmla="*/ 15 h 73"/>
                <a:gd name="T18" fmla="*/ 3 w 73"/>
                <a:gd name="T19" fmla="*/ 23 h 73"/>
                <a:gd name="T20" fmla="*/ 0 w 73"/>
                <a:gd name="T21" fmla="*/ 35 h 73"/>
                <a:gd name="T22" fmla="*/ 3 w 73"/>
                <a:gd name="T23" fmla="*/ 47 h 73"/>
                <a:gd name="T24" fmla="*/ 9 w 73"/>
                <a:gd name="T25" fmla="*/ 58 h 73"/>
                <a:gd name="T26" fmla="*/ 15 w 73"/>
                <a:gd name="T27" fmla="*/ 67 h 73"/>
                <a:gd name="T28" fmla="*/ 26 w 73"/>
                <a:gd name="T29" fmla="*/ 70 h 73"/>
                <a:gd name="T30" fmla="*/ 38 w 73"/>
                <a:gd name="T31" fmla="*/ 73 h 73"/>
                <a:gd name="T32" fmla="*/ 50 w 73"/>
                <a:gd name="T33" fmla="*/ 70 h 73"/>
                <a:gd name="T34" fmla="*/ 58 w 73"/>
                <a:gd name="T35" fmla="*/ 67 h 73"/>
                <a:gd name="T36" fmla="*/ 67 w 73"/>
                <a:gd name="T37" fmla="*/ 58 h 73"/>
                <a:gd name="T38" fmla="*/ 73 w 73"/>
                <a:gd name="T39" fmla="*/ 47 h 73"/>
                <a:gd name="T40" fmla="*/ 73 w 73"/>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73"/>
                <a:gd name="T65" fmla="*/ 73 w 73"/>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73">
                  <a:moveTo>
                    <a:pt x="73" y="35"/>
                  </a:moveTo>
                  <a:lnTo>
                    <a:pt x="73" y="23"/>
                  </a:lnTo>
                  <a:lnTo>
                    <a:pt x="67" y="15"/>
                  </a:lnTo>
                  <a:lnTo>
                    <a:pt x="58" y="6"/>
                  </a:lnTo>
                  <a:lnTo>
                    <a:pt x="50" y="0"/>
                  </a:lnTo>
                  <a:lnTo>
                    <a:pt x="38" y="0"/>
                  </a:lnTo>
                  <a:lnTo>
                    <a:pt x="26" y="0"/>
                  </a:lnTo>
                  <a:lnTo>
                    <a:pt x="15" y="6"/>
                  </a:lnTo>
                  <a:lnTo>
                    <a:pt x="9" y="15"/>
                  </a:lnTo>
                  <a:lnTo>
                    <a:pt x="3" y="23"/>
                  </a:lnTo>
                  <a:lnTo>
                    <a:pt x="0" y="35"/>
                  </a:lnTo>
                  <a:lnTo>
                    <a:pt x="3" y="47"/>
                  </a:lnTo>
                  <a:lnTo>
                    <a:pt x="9" y="58"/>
                  </a:lnTo>
                  <a:lnTo>
                    <a:pt x="15" y="67"/>
                  </a:lnTo>
                  <a:lnTo>
                    <a:pt x="26" y="70"/>
                  </a:lnTo>
                  <a:lnTo>
                    <a:pt x="38" y="73"/>
                  </a:lnTo>
                  <a:lnTo>
                    <a:pt x="50" y="70"/>
                  </a:lnTo>
                  <a:lnTo>
                    <a:pt x="58" y="67"/>
                  </a:lnTo>
                  <a:lnTo>
                    <a:pt x="67" y="58"/>
                  </a:lnTo>
                  <a:lnTo>
                    <a:pt x="73" y="47"/>
                  </a:lnTo>
                  <a:lnTo>
                    <a:pt x="73"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899" name="Freeform 1462"/>
            <p:cNvSpPr>
              <a:spLocks/>
            </p:cNvSpPr>
            <p:nvPr/>
          </p:nvSpPr>
          <p:spPr bwMode="auto">
            <a:xfrm>
              <a:off x="3294" y="2661"/>
              <a:ext cx="73" cy="73"/>
            </a:xfrm>
            <a:custGeom>
              <a:avLst/>
              <a:gdLst>
                <a:gd name="T0" fmla="*/ 73 w 73"/>
                <a:gd name="T1" fmla="*/ 35 h 73"/>
                <a:gd name="T2" fmla="*/ 73 w 73"/>
                <a:gd name="T3" fmla="*/ 23 h 73"/>
                <a:gd name="T4" fmla="*/ 67 w 73"/>
                <a:gd name="T5" fmla="*/ 15 h 73"/>
                <a:gd name="T6" fmla="*/ 58 w 73"/>
                <a:gd name="T7" fmla="*/ 6 h 73"/>
                <a:gd name="T8" fmla="*/ 49 w 73"/>
                <a:gd name="T9" fmla="*/ 0 h 73"/>
                <a:gd name="T10" fmla="*/ 38 w 73"/>
                <a:gd name="T11" fmla="*/ 0 h 73"/>
                <a:gd name="T12" fmla="*/ 26 w 73"/>
                <a:gd name="T13" fmla="*/ 0 h 73"/>
                <a:gd name="T14" fmla="*/ 15 w 73"/>
                <a:gd name="T15" fmla="*/ 6 h 73"/>
                <a:gd name="T16" fmla="*/ 6 w 73"/>
                <a:gd name="T17" fmla="*/ 15 h 73"/>
                <a:gd name="T18" fmla="*/ 3 w 73"/>
                <a:gd name="T19" fmla="*/ 23 h 73"/>
                <a:gd name="T20" fmla="*/ 0 w 73"/>
                <a:gd name="T21" fmla="*/ 35 h 73"/>
                <a:gd name="T22" fmla="*/ 3 w 73"/>
                <a:gd name="T23" fmla="*/ 47 h 73"/>
                <a:gd name="T24" fmla="*/ 6 w 73"/>
                <a:gd name="T25" fmla="*/ 58 h 73"/>
                <a:gd name="T26" fmla="*/ 15 w 73"/>
                <a:gd name="T27" fmla="*/ 67 h 73"/>
                <a:gd name="T28" fmla="*/ 26 w 73"/>
                <a:gd name="T29" fmla="*/ 70 h 73"/>
                <a:gd name="T30" fmla="*/ 38 w 73"/>
                <a:gd name="T31" fmla="*/ 73 h 73"/>
                <a:gd name="T32" fmla="*/ 49 w 73"/>
                <a:gd name="T33" fmla="*/ 70 h 73"/>
                <a:gd name="T34" fmla="*/ 58 w 73"/>
                <a:gd name="T35" fmla="*/ 67 h 73"/>
                <a:gd name="T36" fmla="*/ 67 w 73"/>
                <a:gd name="T37" fmla="*/ 58 h 73"/>
                <a:gd name="T38" fmla="*/ 73 w 73"/>
                <a:gd name="T39" fmla="*/ 47 h 73"/>
                <a:gd name="T40" fmla="*/ 73 w 73"/>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73"/>
                <a:gd name="T65" fmla="*/ 73 w 73"/>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73">
                  <a:moveTo>
                    <a:pt x="73" y="35"/>
                  </a:moveTo>
                  <a:lnTo>
                    <a:pt x="73" y="23"/>
                  </a:lnTo>
                  <a:lnTo>
                    <a:pt x="67" y="15"/>
                  </a:lnTo>
                  <a:lnTo>
                    <a:pt x="58" y="6"/>
                  </a:lnTo>
                  <a:lnTo>
                    <a:pt x="49" y="0"/>
                  </a:lnTo>
                  <a:lnTo>
                    <a:pt x="38" y="0"/>
                  </a:lnTo>
                  <a:lnTo>
                    <a:pt x="26" y="0"/>
                  </a:lnTo>
                  <a:lnTo>
                    <a:pt x="15" y="6"/>
                  </a:lnTo>
                  <a:lnTo>
                    <a:pt x="6" y="15"/>
                  </a:lnTo>
                  <a:lnTo>
                    <a:pt x="3" y="23"/>
                  </a:lnTo>
                  <a:lnTo>
                    <a:pt x="0" y="35"/>
                  </a:lnTo>
                  <a:lnTo>
                    <a:pt x="3" y="47"/>
                  </a:lnTo>
                  <a:lnTo>
                    <a:pt x="6" y="58"/>
                  </a:lnTo>
                  <a:lnTo>
                    <a:pt x="15" y="67"/>
                  </a:lnTo>
                  <a:lnTo>
                    <a:pt x="26" y="70"/>
                  </a:lnTo>
                  <a:lnTo>
                    <a:pt x="38" y="73"/>
                  </a:lnTo>
                  <a:lnTo>
                    <a:pt x="49" y="70"/>
                  </a:lnTo>
                  <a:lnTo>
                    <a:pt x="58" y="67"/>
                  </a:lnTo>
                  <a:lnTo>
                    <a:pt x="67" y="58"/>
                  </a:lnTo>
                  <a:lnTo>
                    <a:pt x="73" y="47"/>
                  </a:lnTo>
                  <a:lnTo>
                    <a:pt x="73"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0" name="Freeform 1463"/>
            <p:cNvSpPr>
              <a:spLocks/>
            </p:cNvSpPr>
            <p:nvPr/>
          </p:nvSpPr>
          <p:spPr bwMode="auto">
            <a:xfrm>
              <a:off x="3661" y="2661"/>
              <a:ext cx="72" cy="73"/>
            </a:xfrm>
            <a:custGeom>
              <a:avLst/>
              <a:gdLst>
                <a:gd name="T0" fmla="*/ 72 w 72"/>
                <a:gd name="T1" fmla="*/ 35 h 73"/>
                <a:gd name="T2" fmla="*/ 72 w 72"/>
                <a:gd name="T3" fmla="*/ 23 h 73"/>
                <a:gd name="T4" fmla="*/ 67 w 72"/>
                <a:gd name="T5" fmla="*/ 15 h 73"/>
                <a:gd name="T6" fmla="*/ 58 w 72"/>
                <a:gd name="T7" fmla="*/ 6 h 73"/>
                <a:gd name="T8" fmla="*/ 49 w 72"/>
                <a:gd name="T9" fmla="*/ 0 h 73"/>
                <a:gd name="T10" fmla="*/ 38 w 72"/>
                <a:gd name="T11" fmla="*/ 0 h 73"/>
                <a:gd name="T12" fmla="*/ 26 w 72"/>
                <a:gd name="T13" fmla="*/ 0 h 73"/>
                <a:gd name="T14" fmla="*/ 14 w 72"/>
                <a:gd name="T15" fmla="*/ 6 h 73"/>
                <a:gd name="T16" fmla="*/ 6 w 72"/>
                <a:gd name="T17" fmla="*/ 15 h 73"/>
                <a:gd name="T18" fmla="*/ 3 w 72"/>
                <a:gd name="T19" fmla="*/ 23 h 73"/>
                <a:gd name="T20" fmla="*/ 0 w 72"/>
                <a:gd name="T21" fmla="*/ 35 h 73"/>
                <a:gd name="T22" fmla="*/ 3 w 72"/>
                <a:gd name="T23" fmla="*/ 47 h 73"/>
                <a:gd name="T24" fmla="*/ 6 w 72"/>
                <a:gd name="T25" fmla="*/ 58 h 73"/>
                <a:gd name="T26" fmla="*/ 14 w 72"/>
                <a:gd name="T27" fmla="*/ 67 h 73"/>
                <a:gd name="T28" fmla="*/ 26 w 72"/>
                <a:gd name="T29" fmla="*/ 70 h 73"/>
                <a:gd name="T30" fmla="*/ 38 w 72"/>
                <a:gd name="T31" fmla="*/ 73 h 73"/>
                <a:gd name="T32" fmla="*/ 49 w 72"/>
                <a:gd name="T33" fmla="*/ 70 h 73"/>
                <a:gd name="T34" fmla="*/ 58 w 72"/>
                <a:gd name="T35" fmla="*/ 67 h 73"/>
                <a:gd name="T36" fmla="*/ 67 w 72"/>
                <a:gd name="T37" fmla="*/ 58 h 73"/>
                <a:gd name="T38" fmla="*/ 72 w 72"/>
                <a:gd name="T39" fmla="*/ 47 h 73"/>
                <a:gd name="T40" fmla="*/ 72 w 72"/>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2"/>
                <a:gd name="T64" fmla="*/ 0 h 73"/>
                <a:gd name="T65" fmla="*/ 72 w 72"/>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2" h="73">
                  <a:moveTo>
                    <a:pt x="72" y="35"/>
                  </a:moveTo>
                  <a:lnTo>
                    <a:pt x="72" y="23"/>
                  </a:lnTo>
                  <a:lnTo>
                    <a:pt x="67" y="15"/>
                  </a:lnTo>
                  <a:lnTo>
                    <a:pt x="58" y="6"/>
                  </a:lnTo>
                  <a:lnTo>
                    <a:pt x="49" y="0"/>
                  </a:lnTo>
                  <a:lnTo>
                    <a:pt x="38" y="0"/>
                  </a:lnTo>
                  <a:lnTo>
                    <a:pt x="26" y="0"/>
                  </a:lnTo>
                  <a:lnTo>
                    <a:pt x="14" y="6"/>
                  </a:lnTo>
                  <a:lnTo>
                    <a:pt x="6" y="15"/>
                  </a:lnTo>
                  <a:lnTo>
                    <a:pt x="3" y="23"/>
                  </a:lnTo>
                  <a:lnTo>
                    <a:pt x="0" y="35"/>
                  </a:lnTo>
                  <a:lnTo>
                    <a:pt x="3" y="47"/>
                  </a:lnTo>
                  <a:lnTo>
                    <a:pt x="6" y="58"/>
                  </a:lnTo>
                  <a:lnTo>
                    <a:pt x="14" y="67"/>
                  </a:lnTo>
                  <a:lnTo>
                    <a:pt x="26" y="70"/>
                  </a:lnTo>
                  <a:lnTo>
                    <a:pt x="38" y="73"/>
                  </a:lnTo>
                  <a:lnTo>
                    <a:pt x="49" y="70"/>
                  </a:lnTo>
                  <a:lnTo>
                    <a:pt x="58" y="67"/>
                  </a:lnTo>
                  <a:lnTo>
                    <a:pt x="67" y="58"/>
                  </a:lnTo>
                  <a:lnTo>
                    <a:pt x="72" y="47"/>
                  </a:lnTo>
                  <a:lnTo>
                    <a:pt x="72"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1" name="Freeform 1464"/>
            <p:cNvSpPr>
              <a:spLocks/>
            </p:cNvSpPr>
            <p:nvPr/>
          </p:nvSpPr>
          <p:spPr bwMode="auto">
            <a:xfrm>
              <a:off x="4027" y="2661"/>
              <a:ext cx="73" cy="73"/>
            </a:xfrm>
            <a:custGeom>
              <a:avLst/>
              <a:gdLst>
                <a:gd name="T0" fmla="*/ 73 w 73"/>
                <a:gd name="T1" fmla="*/ 35 h 73"/>
                <a:gd name="T2" fmla="*/ 70 w 73"/>
                <a:gd name="T3" fmla="*/ 23 h 73"/>
                <a:gd name="T4" fmla="*/ 67 w 73"/>
                <a:gd name="T5" fmla="*/ 15 h 73"/>
                <a:gd name="T6" fmla="*/ 59 w 73"/>
                <a:gd name="T7" fmla="*/ 6 h 73"/>
                <a:gd name="T8" fmla="*/ 47 w 73"/>
                <a:gd name="T9" fmla="*/ 0 h 73"/>
                <a:gd name="T10" fmla="*/ 35 w 73"/>
                <a:gd name="T11" fmla="*/ 0 h 73"/>
                <a:gd name="T12" fmla="*/ 24 w 73"/>
                <a:gd name="T13" fmla="*/ 0 h 73"/>
                <a:gd name="T14" fmla="*/ 15 w 73"/>
                <a:gd name="T15" fmla="*/ 6 h 73"/>
                <a:gd name="T16" fmla="*/ 6 w 73"/>
                <a:gd name="T17" fmla="*/ 15 h 73"/>
                <a:gd name="T18" fmla="*/ 0 w 73"/>
                <a:gd name="T19" fmla="*/ 23 h 73"/>
                <a:gd name="T20" fmla="*/ 0 w 73"/>
                <a:gd name="T21" fmla="*/ 35 h 73"/>
                <a:gd name="T22" fmla="*/ 0 w 73"/>
                <a:gd name="T23" fmla="*/ 47 h 73"/>
                <a:gd name="T24" fmla="*/ 6 w 73"/>
                <a:gd name="T25" fmla="*/ 58 h 73"/>
                <a:gd name="T26" fmla="*/ 15 w 73"/>
                <a:gd name="T27" fmla="*/ 64 h 73"/>
                <a:gd name="T28" fmla="*/ 24 w 73"/>
                <a:gd name="T29" fmla="*/ 70 h 73"/>
                <a:gd name="T30" fmla="*/ 35 w 73"/>
                <a:gd name="T31" fmla="*/ 73 h 73"/>
                <a:gd name="T32" fmla="*/ 47 w 73"/>
                <a:gd name="T33" fmla="*/ 70 h 73"/>
                <a:gd name="T34" fmla="*/ 59 w 73"/>
                <a:gd name="T35" fmla="*/ 64 h 73"/>
                <a:gd name="T36" fmla="*/ 67 w 73"/>
                <a:gd name="T37" fmla="*/ 58 h 73"/>
                <a:gd name="T38" fmla="*/ 70 w 73"/>
                <a:gd name="T39" fmla="*/ 47 h 73"/>
                <a:gd name="T40" fmla="*/ 73 w 73"/>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73"/>
                <a:gd name="T65" fmla="*/ 73 w 73"/>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73">
                  <a:moveTo>
                    <a:pt x="73" y="35"/>
                  </a:moveTo>
                  <a:lnTo>
                    <a:pt x="70" y="23"/>
                  </a:lnTo>
                  <a:lnTo>
                    <a:pt x="67" y="15"/>
                  </a:lnTo>
                  <a:lnTo>
                    <a:pt x="59" y="6"/>
                  </a:lnTo>
                  <a:lnTo>
                    <a:pt x="47" y="0"/>
                  </a:lnTo>
                  <a:lnTo>
                    <a:pt x="35" y="0"/>
                  </a:lnTo>
                  <a:lnTo>
                    <a:pt x="24" y="0"/>
                  </a:lnTo>
                  <a:lnTo>
                    <a:pt x="15" y="6"/>
                  </a:lnTo>
                  <a:lnTo>
                    <a:pt x="6" y="15"/>
                  </a:lnTo>
                  <a:lnTo>
                    <a:pt x="0" y="23"/>
                  </a:lnTo>
                  <a:lnTo>
                    <a:pt x="0" y="35"/>
                  </a:lnTo>
                  <a:lnTo>
                    <a:pt x="0" y="47"/>
                  </a:lnTo>
                  <a:lnTo>
                    <a:pt x="6" y="58"/>
                  </a:lnTo>
                  <a:lnTo>
                    <a:pt x="15" y="64"/>
                  </a:lnTo>
                  <a:lnTo>
                    <a:pt x="24" y="70"/>
                  </a:lnTo>
                  <a:lnTo>
                    <a:pt x="35" y="73"/>
                  </a:lnTo>
                  <a:lnTo>
                    <a:pt x="47" y="70"/>
                  </a:lnTo>
                  <a:lnTo>
                    <a:pt x="59" y="64"/>
                  </a:lnTo>
                  <a:lnTo>
                    <a:pt x="67" y="58"/>
                  </a:lnTo>
                  <a:lnTo>
                    <a:pt x="70" y="47"/>
                  </a:lnTo>
                  <a:lnTo>
                    <a:pt x="73"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2" name="Line 1567"/>
            <p:cNvSpPr>
              <a:spLocks noChangeShapeType="1"/>
            </p:cNvSpPr>
            <p:nvPr/>
          </p:nvSpPr>
          <p:spPr bwMode="auto">
            <a:xfrm flipV="1">
              <a:off x="1929" y="2431"/>
              <a:ext cx="26"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3" name="Line 1568"/>
            <p:cNvSpPr>
              <a:spLocks noChangeShapeType="1"/>
            </p:cNvSpPr>
            <p:nvPr/>
          </p:nvSpPr>
          <p:spPr bwMode="auto">
            <a:xfrm>
              <a:off x="1967" y="2431"/>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4" name="Line 1569"/>
            <p:cNvSpPr>
              <a:spLocks noChangeShapeType="1"/>
            </p:cNvSpPr>
            <p:nvPr/>
          </p:nvSpPr>
          <p:spPr bwMode="auto">
            <a:xfrm flipV="1">
              <a:off x="1984" y="2425"/>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5" name="Line 1570"/>
            <p:cNvSpPr>
              <a:spLocks noChangeShapeType="1"/>
            </p:cNvSpPr>
            <p:nvPr/>
          </p:nvSpPr>
          <p:spPr bwMode="auto">
            <a:xfrm flipV="1">
              <a:off x="2025" y="2422"/>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6" name="Line 1571"/>
            <p:cNvSpPr>
              <a:spLocks noChangeShapeType="1"/>
            </p:cNvSpPr>
            <p:nvPr/>
          </p:nvSpPr>
          <p:spPr bwMode="auto">
            <a:xfrm flipV="1">
              <a:off x="2043" y="2419"/>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7" name="Line 1572"/>
            <p:cNvSpPr>
              <a:spLocks noChangeShapeType="1"/>
            </p:cNvSpPr>
            <p:nvPr/>
          </p:nvSpPr>
          <p:spPr bwMode="auto">
            <a:xfrm>
              <a:off x="2083" y="241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8" name="Line 1573"/>
            <p:cNvSpPr>
              <a:spLocks noChangeShapeType="1"/>
            </p:cNvSpPr>
            <p:nvPr/>
          </p:nvSpPr>
          <p:spPr bwMode="auto">
            <a:xfrm flipV="1">
              <a:off x="2101" y="2414"/>
              <a:ext cx="29" cy="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09" name="Line 1574"/>
            <p:cNvSpPr>
              <a:spLocks noChangeShapeType="1"/>
            </p:cNvSpPr>
            <p:nvPr/>
          </p:nvSpPr>
          <p:spPr bwMode="auto">
            <a:xfrm>
              <a:off x="2141" y="2411"/>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0" name="Line 1575"/>
            <p:cNvSpPr>
              <a:spLocks noChangeShapeType="1"/>
            </p:cNvSpPr>
            <p:nvPr/>
          </p:nvSpPr>
          <p:spPr bwMode="auto">
            <a:xfrm flipV="1">
              <a:off x="2159" y="2405"/>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1" name="Line 1576"/>
            <p:cNvSpPr>
              <a:spLocks noChangeShapeType="1"/>
            </p:cNvSpPr>
            <p:nvPr/>
          </p:nvSpPr>
          <p:spPr bwMode="auto">
            <a:xfrm>
              <a:off x="2200" y="2405"/>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2" name="Freeform 1577"/>
            <p:cNvSpPr>
              <a:spLocks/>
            </p:cNvSpPr>
            <p:nvPr/>
          </p:nvSpPr>
          <p:spPr bwMode="auto">
            <a:xfrm>
              <a:off x="2217" y="2399"/>
              <a:ext cx="29" cy="3"/>
            </a:xfrm>
            <a:custGeom>
              <a:avLst/>
              <a:gdLst>
                <a:gd name="T0" fmla="*/ 0 w 29"/>
                <a:gd name="T1" fmla="*/ 3 h 3"/>
                <a:gd name="T2" fmla="*/ 15 w 29"/>
                <a:gd name="T3" fmla="*/ 3 h 3"/>
                <a:gd name="T4" fmla="*/ 29 w 29"/>
                <a:gd name="T5" fmla="*/ 0 h 3"/>
                <a:gd name="T6" fmla="*/ 0 60000 65536"/>
                <a:gd name="T7" fmla="*/ 0 60000 65536"/>
                <a:gd name="T8" fmla="*/ 0 60000 65536"/>
                <a:gd name="T9" fmla="*/ 0 w 29"/>
                <a:gd name="T10" fmla="*/ 0 h 3"/>
                <a:gd name="T11" fmla="*/ 29 w 29"/>
                <a:gd name="T12" fmla="*/ 3 h 3"/>
              </a:gdLst>
              <a:ahLst/>
              <a:cxnLst>
                <a:cxn ang="T6">
                  <a:pos x="T0" y="T1"/>
                </a:cxn>
                <a:cxn ang="T7">
                  <a:pos x="T2" y="T3"/>
                </a:cxn>
                <a:cxn ang="T8">
                  <a:pos x="T4" y="T5"/>
                </a:cxn>
              </a:cxnLst>
              <a:rect l="T9" t="T10" r="T11" b="T12"/>
              <a:pathLst>
                <a:path w="29" h="3">
                  <a:moveTo>
                    <a:pt x="0" y="3"/>
                  </a:moveTo>
                  <a:lnTo>
                    <a:pt x="15" y="3"/>
                  </a:lnTo>
                  <a:lnTo>
                    <a:pt x="29"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3" name="Line 1578"/>
            <p:cNvSpPr>
              <a:spLocks noChangeShapeType="1"/>
            </p:cNvSpPr>
            <p:nvPr/>
          </p:nvSpPr>
          <p:spPr bwMode="auto">
            <a:xfrm>
              <a:off x="2258" y="2399"/>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4" name="Line 1579"/>
            <p:cNvSpPr>
              <a:spLocks noChangeShapeType="1"/>
            </p:cNvSpPr>
            <p:nvPr/>
          </p:nvSpPr>
          <p:spPr bwMode="auto">
            <a:xfrm flipV="1">
              <a:off x="2275" y="2393"/>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5" name="Line 1580"/>
            <p:cNvSpPr>
              <a:spLocks noChangeShapeType="1"/>
            </p:cNvSpPr>
            <p:nvPr/>
          </p:nvSpPr>
          <p:spPr bwMode="auto">
            <a:xfrm>
              <a:off x="2316" y="2393"/>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6" name="Line 1581"/>
            <p:cNvSpPr>
              <a:spLocks noChangeShapeType="1"/>
            </p:cNvSpPr>
            <p:nvPr/>
          </p:nvSpPr>
          <p:spPr bwMode="auto">
            <a:xfrm flipV="1">
              <a:off x="2334" y="2390"/>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7" name="Line 1582"/>
            <p:cNvSpPr>
              <a:spLocks noChangeShapeType="1"/>
            </p:cNvSpPr>
            <p:nvPr/>
          </p:nvSpPr>
          <p:spPr bwMode="auto">
            <a:xfrm>
              <a:off x="2374" y="2387"/>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8" name="Line 1583"/>
            <p:cNvSpPr>
              <a:spLocks noChangeShapeType="1"/>
            </p:cNvSpPr>
            <p:nvPr/>
          </p:nvSpPr>
          <p:spPr bwMode="auto">
            <a:xfrm flipV="1">
              <a:off x="2392" y="2384"/>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19" name="Line 1584"/>
            <p:cNvSpPr>
              <a:spLocks noChangeShapeType="1"/>
            </p:cNvSpPr>
            <p:nvPr/>
          </p:nvSpPr>
          <p:spPr bwMode="auto">
            <a:xfrm>
              <a:off x="2433" y="2384"/>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0" name="Line 1585"/>
            <p:cNvSpPr>
              <a:spLocks noChangeShapeType="1"/>
            </p:cNvSpPr>
            <p:nvPr/>
          </p:nvSpPr>
          <p:spPr bwMode="auto">
            <a:xfrm flipV="1">
              <a:off x="2450" y="2379"/>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1" name="Line 1586"/>
            <p:cNvSpPr>
              <a:spLocks noChangeShapeType="1"/>
            </p:cNvSpPr>
            <p:nvPr/>
          </p:nvSpPr>
          <p:spPr bwMode="auto">
            <a:xfrm>
              <a:off x="2491" y="2379"/>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2" name="Line 1587"/>
            <p:cNvSpPr>
              <a:spLocks noChangeShapeType="1"/>
            </p:cNvSpPr>
            <p:nvPr/>
          </p:nvSpPr>
          <p:spPr bwMode="auto">
            <a:xfrm>
              <a:off x="2508" y="2376"/>
              <a:ext cx="2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3" name="Line 1588"/>
            <p:cNvSpPr>
              <a:spLocks noChangeShapeType="1"/>
            </p:cNvSpPr>
            <p:nvPr/>
          </p:nvSpPr>
          <p:spPr bwMode="auto">
            <a:xfrm>
              <a:off x="2546" y="2373"/>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4" name="Line 1589"/>
            <p:cNvSpPr>
              <a:spLocks noChangeShapeType="1"/>
            </p:cNvSpPr>
            <p:nvPr/>
          </p:nvSpPr>
          <p:spPr bwMode="auto">
            <a:xfrm flipV="1">
              <a:off x="2563" y="2370"/>
              <a:ext cx="30"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5" name="Line 1590"/>
            <p:cNvSpPr>
              <a:spLocks noChangeShapeType="1"/>
            </p:cNvSpPr>
            <p:nvPr/>
          </p:nvSpPr>
          <p:spPr bwMode="auto">
            <a:xfrm flipV="1">
              <a:off x="2604" y="2367"/>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6" name="Line 1591"/>
            <p:cNvSpPr>
              <a:spLocks noChangeShapeType="1"/>
            </p:cNvSpPr>
            <p:nvPr/>
          </p:nvSpPr>
          <p:spPr bwMode="auto">
            <a:xfrm flipV="1">
              <a:off x="2622" y="2364"/>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7" name="Line 1592"/>
            <p:cNvSpPr>
              <a:spLocks noChangeShapeType="1"/>
            </p:cNvSpPr>
            <p:nvPr/>
          </p:nvSpPr>
          <p:spPr bwMode="auto">
            <a:xfrm>
              <a:off x="2662" y="2364"/>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8" name="Line 1593"/>
            <p:cNvSpPr>
              <a:spLocks noChangeShapeType="1"/>
            </p:cNvSpPr>
            <p:nvPr/>
          </p:nvSpPr>
          <p:spPr bwMode="auto">
            <a:xfrm flipV="1">
              <a:off x="2680" y="2358"/>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29" name="Line 1594"/>
            <p:cNvSpPr>
              <a:spLocks noChangeShapeType="1"/>
            </p:cNvSpPr>
            <p:nvPr/>
          </p:nvSpPr>
          <p:spPr bwMode="auto">
            <a:xfrm>
              <a:off x="2721" y="2358"/>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0" name="Line 1595"/>
            <p:cNvSpPr>
              <a:spLocks noChangeShapeType="1"/>
            </p:cNvSpPr>
            <p:nvPr/>
          </p:nvSpPr>
          <p:spPr bwMode="auto">
            <a:xfrm flipV="1">
              <a:off x="2738" y="2352"/>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1" name="Line 1596"/>
            <p:cNvSpPr>
              <a:spLocks noChangeShapeType="1"/>
            </p:cNvSpPr>
            <p:nvPr/>
          </p:nvSpPr>
          <p:spPr bwMode="auto">
            <a:xfrm>
              <a:off x="2779" y="2352"/>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2" name="Line 1597"/>
            <p:cNvSpPr>
              <a:spLocks noChangeShapeType="1"/>
            </p:cNvSpPr>
            <p:nvPr/>
          </p:nvSpPr>
          <p:spPr bwMode="auto">
            <a:xfrm flipV="1">
              <a:off x="2796" y="2349"/>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3" name="Line 1598"/>
            <p:cNvSpPr>
              <a:spLocks noChangeShapeType="1"/>
            </p:cNvSpPr>
            <p:nvPr/>
          </p:nvSpPr>
          <p:spPr bwMode="auto">
            <a:xfrm>
              <a:off x="2837" y="2347"/>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4" name="Line 1599"/>
            <p:cNvSpPr>
              <a:spLocks noChangeShapeType="1"/>
            </p:cNvSpPr>
            <p:nvPr/>
          </p:nvSpPr>
          <p:spPr bwMode="auto">
            <a:xfrm flipV="1">
              <a:off x="2855" y="2344"/>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5" name="Line 1600"/>
            <p:cNvSpPr>
              <a:spLocks noChangeShapeType="1"/>
            </p:cNvSpPr>
            <p:nvPr/>
          </p:nvSpPr>
          <p:spPr bwMode="auto">
            <a:xfrm>
              <a:off x="2895" y="2341"/>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6" name="Line 1601"/>
            <p:cNvSpPr>
              <a:spLocks noChangeShapeType="1"/>
            </p:cNvSpPr>
            <p:nvPr/>
          </p:nvSpPr>
          <p:spPr bwMode="auto">
            <a:xfrm flipV="1">
              <a:off x="2913" y="2338"/>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7" name="Line 1602"/>
            <p:cNvSpPr>
              <a:spLocks noChangeShapeType="1"/>
            </p:cNvSpPr>
            <p:nvPr/>
          </p:nvSpPr>
          <p:spPr bwMode="auto">
            <a:xfrm flipV="1">
              <a:off x="2953" y="2335"/>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8" name="Line 1603"/>
            <p:cNvSpPr>
              <a:spLocks noChangeShapeType="1"/>
            </p:cNvSpPr>
            <p:nvPr/>
          </p:nvSpPr>
          <p:spPr bwMode="auto">
            <a:xfrm flipV="1">
              <a:off x="2971" y="2326"/>
              <a:ext cx="26"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39" name="Line 1604"/>
            <p:cNvSpPr>
              <a:spLocks noChangeShapeType="1"/>
            </p:cNvSpPr>
            <p:nvPr/>
          </p:nvSpPr>
          <p:spPr bwMode="auto">
            <a:xfrm>
              <a:off x="3009" y="2323"/>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0" name="Line 1605"/>
            <p:cNvSpPr>
              <a:spLocks noChangeShapeType="1"/>
            </p:cNvSpPr>
            <p:nvPr/>
          </p:nvSpPr>
          <p:spPr bwMode="auto">
            <a:xfrm flipV="1">
              <a:off x="3026" y="2312"/>
              <a:ext cx="29" cy="8"/>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1" name="Line 1606"/>
            <p:cNvSpPr>
              <a:spLocks noChangeShapeType="1"/>
            </p:cNvSpPr>
            <p:nvPr/>
          </p:nvSpPr>
          <p:spPr bwMode="auto">
            <a:xfrm>
              <a:off x="3067" y="2309"/>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2" name="Line 1607"/>
            <p:cNvSpPr>
              <a:spLocks noChangeShapeType="1"/>
            </p:cNvSpPr>
            <p:nvPr/>
          </p:nvSpPr>
          <p:spPr bwMode="auto">
            <a:xfrm flipV="1">
              <a:off x="3082" y="2297"/>
              <a:ext cx="29"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3" name="Line 1608"/>
            <p:cNvSpPr>
              <a:spLocks noChangeShapeType="1"/>
            </p:cNvSpPr>
            <p:nvPr/>
          </p:nvSpPr>
          <p:spPr bwMode="auto">
            <a:xfrm flipV="1">
              <a:off x="3122" y="2291"/>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4" name="Line 1609"/>
            <p:cNvSpPr>
              <a:spLocks noChangeShapeType="1"/>
            </p:cNvSpPr>
            <p:nvPr/>
          </p:nvSpPr>
          <p:spPr bwMode="auto">
            <a:xfrm flipV="1">
              <a:off x="3140" y="2283"/>
              <a:ext cx="29" cy="5"/>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5" name="Line 1610"/>
            <p:cNvSpPr>
              <a:spLocks noChangeShapeType="1"/>
            </p:cNvSpPr>
            <p:nvPr/>
          </p:nvSpPr>
          <p:spPr bwMode="auto">
            <a:xfrm flipV="1">
              <a:off x="3178" y="2277"/>
              <a:ext cx="5"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6" name="Line 1611"/>
            <p:cNvSpPr>
              <a:spLocks noChangeShapeType="1"/>
            </p:cNvSpPr>
            <p:nvPr/>
          </p:nvSpPr>
          <p:spPr bwMode="auto">
            <a:xfrm flipV="1">
              <a:off x="3195" y="2268"/>
              <a:ext cx="29"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7" name="Line 1612"/>
            <p:cNvSpPr>
              <a:spLocks noChangeShapeType="1"/>
            </p:cNvSpPr>
            <p:nvPr/>
          </p:nvSpPr>
          <p:spPr bwMode="auto">
            <a:xfrm flipV="1">
              <a:off x="3236" y="2262"/>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8" name="Line 1613"/>
            <p:cNvSpPr>
              <a:spLocks noChangeShapeType="1"/>
            </p:cNvSpPr>
            <p:nvPr/>
          </p:nvSpPr>
          <p:spPr bwMode="auto">
            <a:xfrm flipV="1">
              <a:off x="3253" y="2253"/>
              <a:ext cx="26"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49" name="Line 1614"/>
            <p:cNvSpPr>
              <a:spLocks noChangeShapeType="1"/>
            </p:cNvSpPr>
            <p:nvPr/>
          </p:nvSpPr>
          <p:spPr bwMode="auto">
            <a:xfrm flipV="1">
              <a:off x="3291" y="2248"/>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50" name="Freeform 1615"/>
            <p:cNvSpPr>
              <a:spLocks/>
            </p:cNvSpPr>
            <p:nvPr/>
          </p:nvSpPr>
          <p:spPr bwMode="auto">
            <a:xfrm>
              <a:off x="3309" y="2239"/>
              <a:ext cx="26" cy="6"/>
            </a:xfrm>
            <a:custGeom>
              <a:avLst/>
              <a:gdLst>
                <a:gd name="T0" fmla="*/ 0 w 26"/>
                <a:gd name="T1" fmla="*/ 6 h 6"/>
                <a:gd name="T2" fmla="*/ 23 w 26"/>
                <a:gd name="T3" fmla="*/ 0 h 6"/>
                <a:gd name="T4" fmla="*/ 26 w 26"/>
                <a:gd name="T5" fmla="*/ 0 h 6"/>
                <a:gd name="T6" fmla="*/ 0 60000 65536"/>
                <a:gd name="T7" fmla="*/ 0 60000 65536"/>
                <a:gd name="T8" fmla="*/ 0 60000 65536"/>
                <a:gd name="T9" fmla="*/ 0 w 26"/>
                <a:gd name="T10" fmla="*/ 0 h 6"/>
                <a:gd name="T11" fmla="*/ 26 w 26"/>
                <a:gd name="T12" fmla="*/ 6 h 6"/>
              </a:gdLst>
              <a:ahLst/>
              <a:cxnLst>
                <a:cxn ang="T6">
                  <a:pos x="T0" y="T1"/>
                </a:cxn>
                <a:cxn ang="T7">
                  <a:pos x="T2" y="T3"/>
                </a:cxn>
                <a:cxn ang="T8">
                  <a:pos x="T4" y="T5"/>
                </a:cxn>
              </a:cxnLst>
              <a:rect l="T9" t="T10" r="T11" b="T12"/>
              <a:pathLst>
                <a:path w="26" h="6">
                  <a:moveTo>
                    <a:pt x="0" y="6"/>
                  </a:moveTo>
                  <a:lnTo>
                    <a:pt x="23" y="0"/>
                  </a:lnTo>
                  <a:lnTo>
                    <a:pt x="26"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51" name="Freeform 1620"/>
            <p:cNvSpPr>
              <a:spLocks/>
            </p:cNvSpPr>
            <p:nvPr/>
          </p:nvSpPr>
          <p:spPr bwMode="auto">
            <a:xfrm>
              <a:off x="2194" y="2364"/>
              <a:ext cx="76" cy="73"/>
            </a:xfrm>
            <a:custGeom>
              <a:avLst/>
              <a:gdLst>
                <a:gd name="T0" fmla="*/ 0 w 76"/>
                <a:gd name="T1" fmla="*/ 0 h 73"/>
                <a:gd name="T2" fmla="*/ 0 w 76"/>
                <a:gd name="T3" fmla="*/ 73 h 73"/>
                <a:gd name="T4" fmla="*/ 76 w 76"/>
                <a:gd name="T5" fmla="*/ 73 h 73"/>
                <a:gd name="T6" fmla="*/ 76 w 76"/>
                <a:gd name="T7" fmla="*/ 0 h 73"/>
                <a:gd name="T8" fmla="*/ 0 w 76"/>
                <a:gd name="T9" fmla="*/ 0 h 73"/>
                <a:gd name="T10" fmla="*/ 0 w 76"/>
                <a:gd name="T11" fmla="*/ 0 h 73"/>
                <a:gd name="T12" fmla="*/ 0 60000 65536"/>
                <a:gd name="T13" fmla="*/ 0 60000 65536"/>
                <a:gd name="T14" fmla="*/ 0 60000 65536"/>
                <a:gd name="T15" fmla="*/ 0 60000 65536"/>
                <a:gd name="T16" fmla="*/ 0 60000 65536"/>
                <a:gd name="T17" fmla="*/ 0 60000 65536"/>
                <a:gd name="T18" fmla="*/ 0 w 76"/>
                <a:gd name="T19" fmla="*/ 0 h 73"/>
                <a:gd name="T20" fmla="*/ 76 w 76"/>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6" h="73">
                  <a:moveTo>
                    <a:pt x="0" y="0"/>
                  </a:moveTo>
                  <a:lnTo>
                    <a:pt x="0" y="73"/>
                  </a:lnTo>
                  <a:lnTo>
                    <a:pt x="76" y="73"/>
                  </a:lnTo>
                  <a:lnTo>
                    <a:pt x="76" y="0"/>
                  </a:lnTo>
                  <a:lnTo>
                    <a:pt x="0" y="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952" name="Freeform 1621"/>
            <p:cNvSpPr>
              <a:spLocks/>
            </p:cNvSpPr>
            <p:nvPr/>
          </p:nvSpPr>
          <p:spPr bwMode="auto">
            <a:xfrm>
              <a:off x="2561" y="2332"/>
              <a:ext cx="75" cy="73"/>
            </a:xfrm>
            <a:custGeom>
              <a:avLst/>
              <a:gdLst>
                <a:gd name="T0" fmla="*/ 0 w 75"/>
                <a:gd name="T1" fmla="*/ 0 h 73"/>
                <a:gd name="T2" fmla="*/ 0 w 75"/>
                <a:gd name="T3" fmla="*/ 73 h 73"/>
                <a:gd name="T4" fmla="*/ 75 w 75"/>
                <a:gd name="T5" fmla="*/ 73 h 73"/>
                <a:gd name="T6" fmla="*/ 75 w 75"/>
                <a:gd name="T7" fmla="*/ 0 h 73"/>
                <a:gd name="T8" fmla="*/ 0 w 75"/>
                <a:gd name="T9" fmla="*/ 0 h 73"/>
                <a:gd name="T10" fmla="*/ 0 w 75"/>
                <a:gd name="T11" fmla="*/ 0 h 73"/>
                <a:gd name="T12" fmla="*/ 0 60000 65536"/>
                <a:gd name="T13" fmla="*/ 0 60000 65536"/>
                <a:gd name="T14" fmla="*/ 0 60000 65536"/>
                <a:gd name="T15" fmla="*/ 0 60000 65536"/>
                <a:gd name="T16" fmla="*/ 0 60000 65536"/>
                <a:gd name="T17" fmla="*/ 0 60000 65536"/>
                <a:gd name="T18" fmla="*/ 0 w 75"/>
                <a:gd name="T19" fmla="*/ 0 h 73"/>
                <a:gd name="T20" fmla="*/ 75 w 75"/>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5" h="73">
                  <a:moveTo>
                    <a:pt x="0" y="0"/>
                  </a:moveTo>
                  <a:lnTo>
                    <a:pt x="0" y="73"/>
                  </a:lnTo>
                  <a:lnTo>
                    <a:pt x="75" y="73"/>
                  </a:lnTo>
                  <a:lnTo>
                    <a:pt x="75" y="0"/>
                  </a:lnTo>
                  <a:lnTo>
                    <a:pt x="0" y="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953" name="Freeform 1622"/>
            <p:cNvSpPr>
              <a:spLocks/>
            </p:cNvSpPr>
            <p:nvPr/>
          </p:nvSpPr>
          <p:spPr bwMode="auto">
            <a:xfrm>
              <a:off x="2927" y="2300"/>
              <a:ext cx="73" cy="73"/>
            </a:xfrm>
            <a:custGeom>
              <a:avLst/>
              <a:gdLst>
                <a:gd name="T0" fmla="*/ 0 w 73"/>
                <a:gd name="T1" fmla="*/ 0 h 73"/>
                <a:gd name="T2" fmla="*/ 0 w 73"/>
                <a:gd name="T3" fmla="*/ 73 h 73"/>
                <a:gd name="T4" fmla="*/ 73 w 73"/>
                <a:gd name="T5" fmla="*/ 73 h 73"/>
                <a:gd name="T6" fmla="*/ 73 w 73"/>
                <a:gd name="T7" fmla="*/ 0 h 73"/>
                <a:gd name="T8" fmla="*/ 0 w 73"/>
                <a:gd name="T9" fmla="*/ 0 h 73"/>
                <a:gd name="T10" fmla="*/ 0 w 73"/>
                <a:gd name="T11" fmla="*/ 0 h 73"/>
                <a:gd name="T12" fmla="*/ 0 60000 65536"/>
                <a:gd name="T13" fmla="*/ 0 60000 65536"/>
                <a:gd name="T14" fmla="*/ 0 60000 65536"/>
                <a:gd name="T15" fmla="*/ 0 60000 65536"/>
                <a:gd name="T16" fmla="*/ 0 60000 65536"/>
                <a:gd name="T17" fmla="*/ 0 60000 65536"/>
                <a:gd name="T18" fmla="*/ 0 w 73"/>
                <a:gd name="T19" fmla="*/ 0 h 73"/>
                <a:gd name="T20" fmla="*/ 73 w 73"/>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3" h="73">
                  <a:moveTo>
                    <a:pt x="0" y="0"/>
                  </a:moveTo>
                  <a:lnTo>
                    <a:pt x="0" y="73"/>
                  </a:lnTo>
                  <a:lnTo>
                    <a:pt x="73" y="73"/>
                  </a:lnTo>
                  <a:lnTo>
                    <a:pt x="73" y="0"/>
                  </a:lnTo>
                  <a:lnTo>
                    <a:pt x="0" y="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1954" name="Line 1651"/>
            <p:cNvSpPr>
              <a:spLocks noChangeShapeType="1"/>
            </p:cNvSpPr>
            <p:nvPr/>
          </p:nvSpPr>
          <p:spPr bwMode="auto">
            <a:xfrm>
              <a:off x="1955" y="2384"/>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55" name="Line 1652"/>
            <p:cNvSpPr>
              <a:spLocks noChangeShapeType="1"/>
            </p:cNvSpPr>
            <p:nvPr/>
          </p:nvSpPr>
          <p:spPr bwMode="auto">
            <a:xfrm>
              <a:off x="1984" y="2379"/>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56" name="Line 1653"/>
            <p:cNvSpPr>
              <a:spLocks noChangeShapeType="1"/>
            </p:cNvSpPr>
            <p:nvPr/>
          </p:nvSpPr>
          <p:spPr bwMode="auto">
            <a:xfrm>
              <a:off x="2013" y="2373"/>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57" name="Line 1654"/>
            <p:cNvSpPr>
              <a:spLocks noChangeShapeType="1"/>
            </p:cNvSpPr>
            <p:nvPr/>
          </p:nvSpPr>
          <p:spPr bwMode="auto">
            <a:xfrm flipV="1">
              <a:off x="2043" y="2367"/>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58" name="Line 1655"/>
            <p:cNvSpPr>
              <a:spLocks noChangeShapeType="1"/>
            </p:cNvSpPr>
            <p:nvPr/>
          </p:nvSpPr>
          <p:spPr bwMode="auto">
            <a:xfrm flipV="1">
              <a:off x="2072" y="2361"/>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59" name="Line 1656"/>
            <p:cNvSpPr>
              <a:spLocks noChangeShapeType="1"/>
            </p:cNvSpPr>
            <p:nvPr/>
          </p:nvSpPr>
          <p:spPr bwMode="auto">
            <a:xfrm flipV="1">
              <a:off x="2098" y="2355"/>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0" name="Line 1657"/>
            <p:cNvSpPr>
              <a:spLocks noChangeShapeType="1"/>
            </p:cNvSpPr>
            <p:nvPr/>
          </p:nvSpPr>
          <p:spPr bwMode="auto">
            <a:xfrm flipV="1">
              <a:off x="2127" y="2349"/>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1" name="Line 1658"/>
            <p:cNvSpPr>
              <a:spLocks noChangeShapeType="1"/>
            </p:cNvSpPr>
            <p:nvPr/>
          </p:nvSpPr>
          <p:spPr bwMode="auto">
            <a:xfrm flipV="1">
              <a:off x="2156" y="2344"/>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2" name="Line 1659"/>
            <p:cNvSpPr>
              <a:spLocks noChangeShapeType="1"/>
            </p:cNvSpPr>
            <p:nvPr/>
          </p:nvSpPr>
          <p:spPr bwMode="auto">
            <a:xfrm flipV="1">
              <a:off x="2185" y="2338"/>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3" name="Line 1660"/>
            <p:cNvSpPr>
              <a:spLocks noChangeShapeType="1"/>
            </p:cNvSpPr>
            <p:nvPr/>
          </p:nvSpPr>
          <p:spPr bwMode="auto">
            <a:xfrm flipV="1">
              <a:off x="2214" y="2332"/>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4" name="Line 1661"/>
            <p:cNvSpPr>
              <a:spLocks noChangeShapeType="1"/>
            </p:cNvSpPr>
            <p:nvPr/>
          </p:nvSpPr>
          <p:spPr bwMode="auto">
            <a:xfrm>
              <a:off x="2240" y="2332"/>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5" name="Line 1662"/>
            <p:cNvSpPr>
              <a:spLocks noChangeShapeType="1"/>
            </p:cNvSpPr>
            <p:nvPr/>
          </p:nvSpPr>
          <p:spPr bwMode="auto">
            <a:xfrm>
              <a:off x="2270" y="2338"/>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6" name="Line 1663"/>
            <p:cNvSpPr>
              <a:spLocks noChangeShapeType="1"/>
            </p:cNvSpPr>
            <p:nvPr/>
          </p:nvSpPr>
          <p:spPr bwMode="auto">
            <a:xfrm>
              <a:off x="2299" y="2341"/>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7" name="Line 1664"/>
            <p:cNvSpPr>
              <a:spLocks noChangeShapeType="1"/>
            </p:cNvSpPr>
            <p:nvPr/>
          </p:nvSpPr>
          <p:spPr bwMode="auto">
            <a:xfrm>
              <a:off x="2328" y="2347"/>
              <a:ext cx="11" cy="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8" name="Line 1665"/>
            <p:cNvSpPr>
              <a:spLocks noChangeShapeType="1"/>
            </p:cNvSpPr>
            <p:nvPr/>
          </p:nvSpPr>
          <p:spPr bwMode="auto">
            <a:xfrm>
              <a:off x="2357" y="2349"/>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69" name="Line 1666"/>
            <p:cNvSpPr>
              <a:spLocks noChangeShapeType="1"/>
            </p:cNvSpPr>
            <p:nvPr/>
          </p:nvSpPr>
          <p:spPr bwMode="auto">
            <a:xfrm>
              <a:off x="2386" y="2355"/>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0" name="Line 1667"/>
            <p:cNvSpPr>
              <a:spLocks noChangeShapeType="1"/>
            </p:cNvSpPr>
            <p:nvPr/>
          </p:nvSpPr>
          <p:spPr bwMode="auto">
            <a:xfrm>
              <a:off x="2415" y="2361"/>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1" name="Line 1668"/>
            <p:cNvSpPr>
              <a:spLocks noChangeShapeType="1"/>
            </p:cNvSpPr>
            <p:nvPr/>
          </p:nvSpPr>
          <p:spPr bwMode="auto">
            <a:xfrm>
              <a:off x="2444" y="2364"/>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2" name="Line 1669"/>
            <p:cNvSpPr>
              <a:spLocks noChangeShapeType="1"/>
            </p:cNvSpPr>
            <p:nvPr/>
          </p:nvSpPr>
          <p:spPr bwMode="auto">
            <a:xfrm>
              <a:off x="2473" y="2370"/>
              <a:ext cx="9"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3" name="Line 1670"/>
            <p:cNvSpPr>
              <a:spLocks noChangeShapeType="1"/>
            </p:cNvSpPr>
            <p:nvPr/>
          </p:nvSpPr>
          <p:spPr bwMode="auto">
            <a:xfrm>
              <a:off x="2499" y="2373"/>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4" name="Line 1671"/>
            <p:cNvSpPr>
              <a:spLocks noChangeShapeType="1"/>
            </p:cNvSpPr>
            <p:nvPr/>
          </p:nvSpPr>
          <p:spPr bwMode="auto">
            <a:xfrm>
              <a:off x="2529" y="2379"/>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5" name="Line 1672"/>
            <p:cNvSpPr>
              <a:spLocks noChangeShapeType="1"/>
            </p:cNvSpPr>
            <p:nvPr/>
          </p:nvSpPr>
          <p:spPr bwMode="auto">
            <a:xfrm>
              <a:off x="2558" y="2382"/>
              <a:ext cx="11" cy="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6" name="Freeform 1673"/>
            <p:cNvSpPr>
              <a:spLocks/>
            </p:cNvSpPr>
            <p:nvPr/>
          </p:nvSpPr>
          <p:spPr bwMode="auto">
            <a:xfrm>
              <a:off x="2587" y="2387"/>
              <a:ext cx="11" cy="1"/>
            </a:xfrm>
            <a:custGeom>
              <a:avLst/>
              <a:gdLst>
                <a:gd name="T0" fmla="*/ 0 w 11"/>
                <a:gd name="T1" fmla="*/ 0 h 1"/>
                <a:gd name="T2" fmla="*/ 11 w 11"/>
                <a:gd name="T3" fmla="*/ 0 h 1"/>
                <a:gd name="T4" fmla="*/ 11 w 11"/>
                <a:gd name="T5" fmla="*/ 0 h 1"/>
                <a:gd name="T6" fmla="*/ 0 60000 65536"/>
                <a:gd name="T7" fmla="*/ 0 60000 65536"/>
                <a:gd name="T8" fmla="*/ 0 60000 65536"/>
                <a:gd name="T9" fmla="*/ 0 w 11"/>
                <a:gd name="T10" fmla="*/ 0 h 1"/>
                <a:gd name="T11" fmla="*/ 11 w 11"/>
                <a:gd name="T12" fmla="*/ 1 h 1"/>
              </a:gdLst>
              <a:ahLst/>
              <a:cxnLst>
                <a:cxn ang="T6">
                  <a:pos x="T0" y="T1"/>
                </a:cxn>
                <a:cxn ang="T7">
                  <a:pos x="T2" y="T3"/>
                </a:cxn>
                <a:cxn ang="T8">
                  <a:pos x="T4" y="T5"/>
                </a:cxn>
              </a:cxnLst>
              <a:rect l="T9" t="T10" r="T11" b="T12"/>
              <a:pathLst>
                <a:path w="11" h="1">
                  <a:moveTo>
                    <a:pt x="0" y="0"/>
                  </a:moveTo>
                  <a:lnTo>
                    <a:pt x="11"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7" name="Line 1674"/>
            <p:cNvSpPr>
              <a:spLocks noChangeShapeType="1"/>
            </p:cNvSpPr>
            <p:nvPr/>
          </p:nvSpPr>
          <p:spPr bwMode="auto">
            <a:xfrm>
              <a:off x="2616" y="2387"/>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8" name="Line 1675"/>
            <p:cNvSpPr>
              <a:spLocks noChangeShapeType="1"/>
            </p:cNvSpPr>
            <p:nvPr/>
          </p:nvSpPr>
          <p:spPr bwMode="auto">
            <a:xfrm>
              <a:off x="2645" y="2387"/>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79" name="Line 1676"/>
            <p:cNvSpPr>
              <a:spLocks noChangeShapeType="1"/>
            </p:cNvSpPr>
            <p:nvPr/>
          </p:nvSpPr>
          <p:spPr bwMode="auto">
            <a:xfrm>
              <a:off x="2674" y="2387"/>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0" name="Line 1677"/>
            <p:cNvSpPr>
              <a:spLocks noChangeShapeType="1"/>
            </p:cNvSpPr>
            <p:nvPr/>
          </p:nvSpPr>
          <p:spPr bwMode="auto">
            <a:xfrm>
              <a:off x="2703" y="2384"/>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1" name="Line 1678"/>
            <p:cNvSpPr>
              <a:spLocks noChangeShapeType="1"/>
            </p:cNvSpPr>
            <p:nvPr/>
          </p:nvSpPr>
          <p:spPr bwMode="auto">
            <a:xfrm>
              <a:off x="2732" y="2384"/>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2" name="Line 1679"/>
            <p:cNvSpPr>
              <a:spLocks noChangeShapeType="1"/>
            </p:cNvSpPr>
            <p:nvPr/>
          </p:nvSpPr>
          <p:spPr bwMode="auto">
            <a:xfrm>
              <a:off x="2761" y="2384"/>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3" name="Line 1680"/>
            <p:cNvSpPr>
              <a:spLocks noChangeShapeType="1"/>
            </p:cNvSpPr>
            <p:nvPr/>
          </p:nvSpPr>
          <p:spPr bwMode="auto">
            <a:xfrm>
              <a:off x="2790" y="2384"/>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4" name="Line 1681"/>
            <p:cNvSpPr>
              <a:spLocks noChangeShapeType="1"/>
            </p:cNvSpPr>
            <p:nvPr/>
          </p:nvSpPr>
          <p:spPr bwMode="auto">
            <a:xfrm>
              <a:off x="2820" y="2382"/>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5" name="Line 1682"/>
            <p:cNvSpPr>
              <a:spLocks noChangeShapeType="1"/>
            </p:cNvSpPr>
            <p:nvPr/>
          </p:nvSpPr>
          <p:spPr bwMode="auto">
            <a:xfrm>
              <a:off x="2849" y="2382"/>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6" name="Line 1683"/>
            <p:cNvSpPr>
              <a:spLocks noChangeShapeType="1"/>
            </p:cNvSpPr>
            <p:nvPr/>
          </p:nvSpPr>
          <p:spPr bwMode="auto">
            <a:xfrm>
              <a:off x="2878" y="2382"/>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7" name="Line 1684"/>
            <p:cNvSpPr>
              <a:spLocks noChangeShapeType="1"/>
            </p:cNvSpPr>
            <p:nvPr/>
          </p:nvSpPr>
          <p:spPr bwMode="auto">
            <a:xfrm>
              <a:off x="2907" y="2382"/>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8" name="Line 1685"/>
            <p:cNvSpPr>
              <a:spLocks noChangeShapeType="1"/>
            </p:cNvSpPr>
            <p:nvPr/>
          </p:nvSpPr>
          <p:spPr bwMode="auto">
            <a:xfrm>
              <a:off x="2936" y="2379"/>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89" name="Line 1686"/>
            <p:cNvSpPr>
              <a:spLocks noChangeShapeType="1"/>
            </p:cNvSpPr>
            <p:nvPr/>
          </p:nvSpPr>
          <p:spPr bwMode="auto">
            <a:xfrm flipV="1">
              <a:off x="2965" y="2376"/>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0" name="Line 1687"/>
            <p:cNvSpPr>
              <a:spLocks noChangeShapeType="1"/>
            </p:cNvSpPr>
            <p:nvPr/>
          </p:nvSpPr>
          <p:spPr bwMode="auto">
            <a:xfrm flipV="1">
              <a:off x="2991" y="2361"/>
              <a:ext cx="12"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1" name="Line 1688"/>
            <p:cNvSpPr>
              <a:spLocks noChangeShapeType="1"/>
            </p:cNvSpPr>
            <p:nvPr/>
          </p:nvSpPr>
          <p:spPr bwMode="auto">
            <a:xfrm flipV="1">
              <a:off x="3018" y="2349"/>
              <a:ext cx="11"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2" name="Line 1689"/>
            <p:cNvSpPr>
              <a:spLocks noChangeShapeType="1"/>
            </p:cNvSpPr>
            <p:nvPr/>
          </p:nvSpPr>
          <p:spPr bwMode="auto">
            <a:xfrm flipV="1">
              <a:off x="3044" y="2338"/>
              <a:ext cx="11"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3" name="Line 1690"/>
            <p:cNvSpPr>
              <a:spLocks noChangeShapeType="1"/>
            </p:cNvSpPr>
            <p:nvPr/>
          </p:nvSpPr>
          <p:spPr bwMode="auto">
            <a:xfrm flipV="1">
              <a:off x="3073" y="2326"/>
              <a:ext cx="9"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4" name="Line 1691"/>
            <p:cNvSpPr>
              <a:spLocks noChangeShapeType="1"/>
            </p:cNvSpPr>
            <p:nvPr/>
          </p:nvSpPr>
          <p:spPr bwMode="auto">
            <a:xfrm flipV="1">
              <a:off x="3099" y="2315"/>
              <a:ext cx="9" cy="5"/>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5" name="Line 1692"/>
            <p:cNvSpPr>
              <a:spLocks noChangeShapeType="1"/>
            </p:cNvSpPr>
            <p:nvPr/>
          </p:nvSpPr>
          <p:spPr bwMode="auto">
            <a:xfrm flipV="1">
              <a:off x="3125" y="2303"/>
              <a:ext cx="9"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6" name="Line 1693"/>
            <p:cNvSpPr>
              <a:spLocks noChangeShapeType="1"/>
            </p:cNvSpPr>
            <p:nvPr/>
          </p:nvSpPr>
          <p:spPr bwMode="auto">
            <a:xfrm flipV="1">
              <a:off x="3151" y="2291"/>
              <a:ext cx="12"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7" name="Line 1694"/>
            <p:cNvSpPr>
              <a:spLocks noChangeShapeType="1"/>
            </p:cNvSpPr>
            <p:nvPr/>
          </p:nvSpPr>
          <p:spPr bwMode="auto">
            <a:xfrm flipV="1">
              <a:off x="3178" y="2280"/>
              <a:ext cx="11" cy="5"/>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8" name="Line 1695"/>
            <p:cNvSpPr>
              <a:spLocks noChangeShapeType="1"/>
            </p:cNvSpPr>
            <p:nvPr/>
          </p:nvSpPr>
          <p:spPr bwMode="auto">
            <a:xfrm flipV="1">
              <a:off x="3204" y="2268"/>
              <a:ext cx="11"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1999" name="Line 1696"/>
            <p:cNvSpPr>
              <a:spLocks noChangeShapeType="1"/>
            </p:cNvSpPr>
            <p:nvPr/>
          </p:nvSpPr>
          <p:spPr bwMode="auto">
            <a:xfrm flipV="1">
              <a:off x="3230" y="2256"/>
              <a:ext cx="12"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0" name="Line 1697"/>
            <p:cNvSpPr>
              <a:spLocks noChangeShapeType="1"/>
            </p:cNvSpPr>
            <p:nvPr/>
          </p:nvSpPr>
          <p:spPr bwMode="auto">
            <a:xfrm flipV="1">
              <a:off x="3259" y="2245"/>
              <a:ext cx="9"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1" name="Line 1698"/>
            <p:cNvSpPr>
              <a:spLocks noChangeShapeType="1"/>
            </p:cNvSpPr>
            <p:nvPr/>
          </p:nvSpPr>
          <p:spPr bwMode="auto">
            <a:xfrm flipV="1">
              <a:off x="3285" y="2233"/>
              <a:ext cx="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2" name="Line 1699"/>
            <p:cNvSpPr>
              <a:spLocks noChangeShapeType="1"/>
            </p:cNvSpPr>
            <p:nvPr/>
          </p:nvSpPr>
          <p:spPr bwMode="auto">
            <a:xfrm flipV="1">
              <a:off x="3311" y="2221"/>
              <a:ext cx="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3" name="Line 1700"/>
            <p:cNvSpPr>
              <a:spLocks noChangeShapeType="1"/>
            </p:cNvSpPr>
            <p:nvPr/>
          </p:nvSpPr>
          <p:spPr bwMode="auto">
            <a:xfrm flipV="1">
              <a:off x="3338" y="2210"/>
              <a:ext cx="11"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4" name="Line 1701"/>
            <p:cNvSpPr>
              <a:spLocks noChangeShapeType="1"/>
            </p:cNvSpPr>
            <p:nvPr/>
          </p:nvSpPr>
          <p:spPr bwMode="auto">
            <a:xfrm flipV="1">
              <a:off x="3367" y="2201"/>
              <a:ext cx="8"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5" name="Line 1702"/>
            <p:cNvSpPr>
              <a:spLocks noChangeShapeType="1"/>
            </p:cNvSpPr>
            <p:nvPr/>
          </p:nvSpPr>
          <p:spPr bwMode="auto">
            <a:xfrm flipV="1">
              <a:off x="3393" y="2192"/>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6" name="Line 1703"/>
            <p:cNvSpPr>
              <a:spLocks noChangeShapeType="1"/>
            </p:cNvSpPr>
            <p:nvPr/>
          </p:nvSpPr>
          <p:spPr bwMode="auto">
            <a:xfrm flipV="1">
              <a:off x="3422" y="2184"/>
              <a:ext cx="9" cy="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7" name="Line 1704"/>
            <p:cNvSpPr>
              <a:spLocks noChangeShapeType="1"/>
            </p:cNvSpPr>
            <p:nvPr/>
          </p:nvSpPr>
          <p:spPr bwMode="auto">
            <a:xfrm flipV="1">
              <a:off x="3448" y="2175"/>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8" name="Line 1705"/>
            <p:cNvSpPr>
              <a:spLocks noChangeShapeType="1"/>
            </p:cNvSpPr>
            <p:nvPr/>
          </p:nvSpPr>
          <p:spPr bwMode="auto">
            <a:xfrm flipV="1">
              <a:off x="3477" y="2166"/>
              <a:ext cx="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09" name="Line 1706"/>
            <p:cNvSpPr>
              <a:spLocks noChangeShapeType="1"/>
            </p:cNvSpPr>
            <p:nvPr/>
          </p:nvSpPr>
          <p:spPr bwMode="auto">
            <a:xfrm flipV="1">
              <a:off x="3504" y="2157"/>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0" name="Line 1707"/>
            <p:cNvSpPr>
              <a:spLocks noChangeShapeType="1"/>
            </p:cNvSpPr>
            <p:nvPr/>
          </p:nvSpPr>
          <p:spPr bwMode="auto">
            <a:xfrm flipV="1">
              <a:off x="3533" y="2149"/>
              <a:ext cx="8"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1" name="Line 1708"/>
            <p:cNvSpPr>
              <a:spLocks noChangeShapeType="1"/>
            </p:cNvSpPr>
            <p:nvPr/>
          </p:nvSpPr>
          <p:spPr bwMode="auto">
            <a:xfrm flipV="1">
              <a:off x="3559" y="2140"/>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2" name="Line 1709"/>
            <p:cNvSpPr>
              <a:spLocks noChangeShapeType="1"/>
            </p:cNvSpPr>
            <p:nvPr/>
          </p:nvSpPr>
          <p:spPr bwMode="auto">
            <a:xfrm flipV="1">
              <a:off x="3588" y="2131"/>
              <a:ext cx="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3" name="Line 1710"/>
            <p:cNvSpPr>
              <a:spLocks noChangeShapeType="1"/>
            </p:cNvSpPr>
            <p:nvPr/>
          </p:nvSpPr>
          <p:spPr bwMode="auto">
            <a:xfrm flipV="1">
              <a:off x="3614" y="2120"/>
              <a:ext cx="12" cy="5"/>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4" name="Line 1711"/>
            <p:cNvSpPr>
              <a:spLocks noChangeShapeType="1"/>
            </p:cNvSpPr>
            <p:nvPr/>
          </p:nvSpPr>
          <p:spPr bwMode="auto">
            <a:xfrm flipV="1">
              <a:off x="3643" y="2111"/>
              <a:ext cx="9" cy="6"/>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5" name="Line 1712"/>
            <p:cNvSpPr>
              <a:spLocks noChangeShapeType="1"/>
            </p:cNvSpPr>
            <p:nvPr/>
          </p:nvSpPr>
          <p:spPr bwMode="auto">
            <a:xfrm flipV="1">
              <a:off x="3669" y="2102"/>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6" name="Line 1713"/>
            <p:cNvSpPr>
              <a:spLocks noChangeShapeType="1"/>
            </p:cNvSpPr>
            <p:nvPr/>
          </p:nvSpPr>
          <p:spPr bwMode="auto">
            <a:xfrm flipV="1">
              <a:off x="3699" y="2087"/>
              <a:ext cx="5"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7" name="Line 1714"/>
            <p:cNvSpPr>
              <a:spLocks noChangeShapeType="1"/>
            </p:cNvSpPr>
            <p:nvPr/>
          </p:nvSpPr>
          <p:spPr bwMode="auto">
            <a:xfrm flipV="1">
              <a:off x="3716" y="2064"/>
              <a:ext cx="6" cy="1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8" name="Line 1715"/>
            <p:cNvSpPr>
              <a:spLocks noChangeShapeType="1"/>
            </p:cNvSpPr>
            <p:nvPr/>
          </p:nvSpPr>
          <p:spPr bwMode="auto">
            <a:xfrm flipV="1">
              <a:off x="3733" y="2044"/>
              <a:ext cx="9"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19" name="Line 1716"/>
            <p:cNvSpPr>
              <a:spLocks noChangeShapeType="1"/>
            </p:cNvSpPr>
            <p:nvPr/>
          </p:nvSpPr>
          <p:spPr bwMode="auto">
            <a:xfrm flipV="1">
              <a:off x="3751" y="2021"/>
              <a:ext cx="9" cy="8"/>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0" name="Line 1717"/>
            <p:cNvSpPr>
              <a:spLocks noChangeShapeType="1"/>
            </p:cNvSpPr>
            <p:nvPr/>
          </p:nvSpPr>
          <p:spPr bwMode="auto">
            <a:xfrm flipV="1">
              <a:off x="3771" y="1997"/>
              <a:ext cx="6"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1" name="Line 1718"/>
            <p:cNvSpPr>
              <a:spLocks noChangeShapeType="1"/>
            </p:cNvSpPr>
            <p:nvPr/>
          </p:nvSpPr>
          <p:spPr bwMode="auto">
            <a:xfrm flipV="1">
              <a:off x="3789" y="1974"/>
              <a:ext cx="6"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2" name="Line 1719"/>
            <p:cNvSpPr>
              <a:spLocks noChangeShapeType="1"/>
            </p:cNvSpPr>
            <p:nvPr/>
          </p:nvSpPr>
          <p:spPr bwMode="auto">
            <a:xfrm flipV="1">
              <a:off x="3806" y="1951"/>
              <a:ext cx="9" cy="8"/>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3" name="Line 1720"/>
            <p:cNvSpPr>
              <a:spLocks noChangeShapeType="1"/>
            </p:cNvSpPr>
            <p:nvPr/>
          </p:nvSpPr>
          <p:spPr bwMode="auto">
            <a:xfrm flipV="1">
              <a:off x="3824" y="1930"/>
              <a:ext cx="8"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4" name="Line 1721"/>
            <p:cNvSpPr>
              <a:spLocks noChangeShapeType="1"/>
            </p:cNvSpPr>
            <p:nvPr/>
          </p:nvSpPr>
          <p:spPr bwMode="auto">
            <a:xfrm flipV="1">
              <a:off x="3844" y="1907"/>
              <a:ext cx="6"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5" name="Line 1722"/>
            <p:cNvSpPr>
              <a:spLocks noChangeShapeType="1"/>
            </p:cNvSpPr>
            <p:nvPr/>
          </p:nvSpPr>
          <p:spPr bwMode="auto">
            <a:xfrm flipV="1">
              <a:off x="3862" y="1884"/>
              <a:ext cx="5" cy="8"/>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6" name="Line 1723"/>
            <p:cNvSpPr>
              <a:spLocks noChangeShapeType="1"/>
            </p:cNvSpPr>
            <p:nvPr/>
          </p:nvSpPr>
          <p:spPr bwMode="auto">
            <a:xfrm flipV="1">
              <a:off x="3879" y="1860"/>
              <a:ext cx="9"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7" name="Line 1724"/>
            <p:cNvSpPr>
              <a:spLocks noChangeShapeType="1"/>
            </p:cNvSpPr>
            <p:nvPr/>
          </p:nvSpPr>
          <p:spPr bwMode="auto">
            <a:xfrm flipV="1">
              <a:off x="3896" y="1837"/>
              <a:ext cx="9"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8" name="Line 1725"/>
            <p:cNvSpPr>
              <a:spLocks noChangeShapeType="1"/>
            </p:cNvSpPr>
            <p:nvPr/>
          </p:nvSpPr>
          <p:spPr bwMode="auto">
            <a:xfrm flipV="1">
              <a:off x="3914" y="1814"/>
              <a:ext cx="9" cy="1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29" name="Line 1726"/>
            <p:cNvSpPr>
              <a:spLocks noChangeShapeType="1"/>
            </p:cNvSpPr>
            <p:nvPr/>
          </p:nvSpPr>
          <p:spPr bwMode="auto">
            <a:xfrm flipV="1">
              <a:off x="3934" y="1793"/>
              <a:ext cx="6"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0" name="Line 1727"/>
            <p:cNvSpPr>
              <a:spLocks noChangeShapeType="1"/>
            </p:cNvSpPr>
            <p:nvPr/>
          </p:nvSpPr>
          <p:spPr bwMode="auto">
            <a:xfrm flipV="1">
              <a:off x="3952" y="1770"/>
              <a:ext cx="6"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1" name="Line 1728"/>
            <p:cNvSpPr>
              <a:spLocks noChangeShapeType="1"/>
            </p:cNvSpPr>
            <p:nvPr/>
          </p:nvSpPr>
          <p:spPr bwMode="auto">
            <a:xfrm flipV="1">
              <a:off x="3969" y="1747"/>
              <a:ext cx="9"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2" name="Line 1729"/>
            <p:cNvSpPr>
              <a:spLocks noChangeShapeType="1"/>
            </p:cNvSpPr>
            <p:nvPr/>
          </p:nvSpPr>
          <p:spPr bwMode="auto">
            <a:xfrm flipV="1">
              <a:off x="3987" y="1724"/>
              <a:ext cx="8" cy="8"/>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3" name="Line 1730"/>
            <p:cNvSpPr>
              <a:spLocks noChangeShapeType="1"/>
            </p:cNvSpPr>
            <p:nvPr/>
          </p:nvSpPr>
          <p:spPr bwMode="auto">
            <a:xfrm flipV="1">
              <a:off x="4007" y="1700"/>
              <a:ext cx="6" cy="1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4" name="Line 1731"/>
            <p:cNvSpPr>
              <a:spLocks noChangeShapeType="1"/>
            </p:cNvSpPr>
            <p:nvPr/>
          </p:nvSpPr>
          <p:spPr bwMode="auto">
            <a:xfrm flipV="1">
              <a:off x="4025" y="1680"/>
              <a:ext cx="5" cy="9"/>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5" name="Line 1732"/>
            <p:cNvSpPr>
              <a:spLocks noChangeShapeType="1"/>
            </p:cNvSpPr>
            <p:nvPr/>
          </p:nvSpPr>
          <p:spPr bwMode="auto">
            <a:xfrm flipV="1">
              <a:off x="4042" y="1657"/>
              <a:ext cx="9" cy="8"/>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6" name="Line 1733"/>
            <p:cNvSpPr>
              <a:spLocks noChangeShapeType="1"/>
            </p:cNvSpPr>
            <p:nvPr/>
          </p:nvSpPr>
          <p:spPr bwMode="auto">
            <a:xfrm flipV="1">
              <a:off x="4059" y="1639"/>
              <a:ext cx="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7" name="Line 1750"/>
            <p:cNvSpPr>
              <a:spLocks noChangeShapeType="1"/>
            </p:cNvSpPr>
            <p:nvPr/>
          </p:nvSpPr>
          <p:spPr bwMode="auto">
            <a:xfrm flipV="1">
              <a:off x="2232" y="2294"/>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8" name="Line 1751"/>
            <p:cNvSpPr>
              <a:spLocks noChangeShapeType="1"/>
            </p:cNvSpPr>
            <p:nvPr/>
          </p:nvSpPr>
          <p:spPr bwMode="auto">
            <a:xfrm>
              <a:off x="2194" y="2332"/>
              <a:ext cx="7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39" name="Line 1752"/>
            <p:cNvSpPr>
              <a:spLocks noChangeShapeType="1"/>
            </p:cNvSpPr>
            <p:nvPr/>
          </p:nvSpPr>
          <p:spPr bwMode="auto">
            <a:xfrm>
              <a:off x="2194" y="2294"/>
              <a:ext cx="76"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0" name="Line 1753"/>
            <p:cNvSpPr>
              <a:spLocks noChangeShapeType="1"/>
            </p:cNvSpPr>
            <p:nvPr/>
          </p:nvSpPr>
          <p:spPr bwMode="auto">
            <a:xfrm flipV="1">
              <a:off x="2194" y="2294"/>
              <a:ext cx="76"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1" name="Line 1754"/>
            <p:cNvSpPr>
              <a:spLocks noChangeShapeType="1"/>
            </p:cNvSpPr>
            <p:nvPr/>
          </p:nvSpPr>
          <p:spPr bwMode="auto">
            <a:xfrm flipV="1">
              <a:off x="2598" y="2352"/>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2" name="Line 1755"/>
            <p:cNvSpPr>
              <a:spLocks noChangeShapeType="1"/>
            </p:cNvSpPr>
            <p:nvPr/>
          </p:nvSpPr>
          <p:spPr bwMode="auto">
            <a:xfrm>
              <a:off x="2561" y="2387"/>
              <a:ext cx="7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3" name="Line 1756"/>
            <p:cNvSpPr>
              <a:spLocks noChangeShapeType="1"/>
            </p:cNvSpPr>
            <p:nvPr/>
          </p:nvSpPr>
          <p:spPr bwMode="auto">
            <a:xfrm>
              <a:off x="2561" y="2352"/>
              <a:ext cx="75"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4" name="Line 1757"/>
            <p:cNvSpPr>
              <a:spLocks noChangeShapeType="1"/>
            </p:cNvSpPr>
            <p:nvPr/>
          </p:nvSpPr>
          <p:spPr bwMode="auto">
            <a:xfrm flipV="1">
              <a:off x="2561" y="2352"/>
              <a:ext cx="75"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5" name="Line 1758"/>
            <p:cNvSpPr>
              <a:spLocks noChangeShapeType="1"/>
            </p:cNvSpPr>
            <p:nvPr/>
          </p:nvSpPr>
          <p:spPr bwMode="auto">
            <a:xfrm flipV="1">
              <a:off x="2965" y="2344"/>
              <a:ext cx="1" cy="7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6" name="Line 1759"/>
            <p:cNvSpPr>
              <a:spLocks noChangeShapeType="1"/>
            </p:cNvSpPr>
            <p:nvPr/>
          </p:nvSpPr>
          <p:spPr bwMode="auto">
            <a:xfrm>
              <a:off x="2927" y="2379"/>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7" name="Line 1760"/>
            <p:cNvSpPr>
              <a:spLocks noChangeShapeType="1"/>
            </p:cNvSpPr>
            <p:nvPr/>
          </p:nvSpPr>
          <p:spPr bwMode="auto">
            <a:xfrm>
              <a:off x="2927" y="2344"/>
              <a:ext cx="73" cy="7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8" name="Line 1761"/>
            <p:cNvSpPr>
              <a:spLocks noChangeShapeType="1"/>
            </p:cNvSpPr>
            <p:nvPr/>
          </p:nvSpPr>
          <p:spPr bwMode="auto">
            <a:xfrm flipV="1">
              <a:off x="2927" y="2344"/>
              <a:ext cx="73" cy="7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49" name="Line 1762"/>
            <p:cNvSpPr>
              <a:spLocks noChangeShapeType="1"/>
            </p:cNvSpPr>
            <p:nvPr/>
          </p:nvSpPr>
          <p:spPr bwMode="auto">
            <a:xfrm flipV="1">
              <a:off x="3332" y="2181"/>
              <a:ext cx="1" cy="7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0" name="Line 1763"/>
            <p:cNvSpPr>
              <a:spLocks noChangeShapeType="1"/>
            </p:cNvSpPr>
            <p:nvPr/>
          </p:nvSpPr>
          <p:spPr bwMode="auto">
            <a:xfrm>
              <a:off x="3294" y="2216"/>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1" name="Line 1764"/>
            <p:cNvSpPr>
              <a:spLocks noChangeShapeType="1"/>
            </p:cNvSpPr>
            <p:nvPr/>
          </p:nvSpPr>
          <p:spPr bwMode="auto">
            <a:xfrm>
              <a:off x="3294" y="2181"/>
              <a:ext cx="73" cy="7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2" name="Line 1765"/>
            <p:cNvSpPr>
              <a:spLocks noChangeShapeType="1"/>
            </p:cNvSpPr>
            <p:nvPr/>
          </p:nvSpPr>
          <p:spPr bwMode="auto">
            <a:xfrm flipV="1">
              <a:off x="3294" y="2181"/>
              <a:ext cx="73" cy="7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3" name="Line 1766"/>
            <p:cNvSpPr>
              <a:spLocks noChangeShapeType="1"/>
            </p:cNvSpPr>
            <p:nvPr/>
          </p:nvSpPr>
          <p:spPr bwMode="auto">
            <a:xfrm flipV="1">
              <a:off x="3699" y="2061"/>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4" name="Line 1767"/>
            <p:cNvSpPr>
              <a:spLocks noChangeShapeType="1"/>
            </p:cNvSpPr>
            <p:nvPr/>
          </p:nvSpPr>
          <p:spPr bwMode="auto">
            <a:xfrm>
              <a:off x="3661" y="2096"/>
              <a:ext cx="7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5" name="Line 1768"/>
            <p:cNvSpPr>
              <a:spLocks noChangeShapeType="1"/>
            </p:cNvSpPr>
            <p:nvPr/>
          </p:nvSpPr>
          <p:spPr bwMode="auto">
            <a:xfrm>
              <a:off x="3661" y="2061"/>
              <a:ext cx="72"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6" name="Line 1769"/>
            <p:cNvSpPr>
              <a:spLocks noChangeShapeType="1"/>
            </p:cNvSpPr>
            <p:nvPr/>
          </p:nvSpPr>
          <p:spPr bwMode="auto">
            <a:xfrm flipV="1">
              <a:off x="3661" y="2061"/>
              <a:ext cx="72"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7" name="Line 1770"/>
            <p:cNvSpPr>
              <a:spLocks noChangeShapeType="1"/>
            </p:cNvSpPr>
            <p:nvPr/>
          </p:nvSpPr>
          <p:spPr bwMode="auto">
            <a:xfrm flipV="1">
              <a:off x="4062" y="1601"/>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8" name="Line 1771"/>
            <p:cNvSpPr>
              <a:spLocks noChangeShapeType="1"/>
            </p:cNvSpPr>
            <p:nvPr/>
          </p:nvSpPr>
          <p:spPr bwMode="auto">
            <a:xfrm>
              <a:off x="4027" y="1639"/>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59" name="Line 1772"/>
            <p:cNvSpPr>
              <a:spLocks noChangeShapeType="1"/>
            </p:cNvSpPr>
            <p:nvPr/>
          </p:nvSpPr>
          <p:spPr bwMode="auto">
            <a:xfrm>
              <a:off x="4027" y="1601"/>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0" name="Line 1773"/>
            <p:cNvSpPr>
              <a:spLocks noChangeShapeType="1"/>
            </p:cNvSpPr>
            <p:nvPr/>
          </p:nvSpPr>
          <p:spPr bwMode="auto">
            <a:xfrm flipV="1">
              <a:off x="4027" y="1601"/>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1" name="Line 1774"/>
            <p:cNvSpPr>
              <a:spLocks noChangeShapeType="1"/>
            </p:cNvSpPr>
            <p:nvPr/>
          </p:nvSpPr>
          <p:spPr bwMode="auto">
            <a:xfrm>
              <a:off x="1280"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2" name="Line 1775"/>
            <p:cNvSpPr>
              <a:spLocks noChangeShapeType="1"/>
            </p:cNvSpPr>
            <p:nvPr/>
          </p:nvSpPr>
          <p:spPr bwMode="auto">
            <a:xfrm>
              <a:off x="1321"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3" name="Line 1776"/>
            <p:cNvSpPr>
              <a:spLocks noChangeShapeType="1"/>
            </p:cNvSpPr>
            <p:nvPr/>
          </p:nvSpPr>
          <p:spPr bwMode="auto">
            <a:xfrm>
              <a:off x="1344"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4" name="Line 1777"/>
            <p:cNvSpPr>
              <a:spLocks noChangeShapeType="1"/>
            </p:cNvSpPr>
            <p:nvPr/>
          </p:nvSpPr>
          <p:spPr bwMode="auto">
            <a:xfrm>
              <a:off x="1385"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5" name="Line 1778"/>
            <p:cNvSpPr>
              <a:spLocks noChangeShapeType="1"/>
            </p:cNvSpPr>
            <p:nvPr/>
          </p:nvSpPr>
          <p:spPr bwMode="auto">
            <a:xfrm>
              <a:off x="1408"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6" name="Line 1779"/>
            <p:cNvSpPr>
              <a:spLocks noChangeShapeType="1"/>
            </p:cNvSpPr>
            <p:nvPr/>
          </p:nvSpPr>
          <p:spPr bwMode="auto">
            <a:xfrm>
              <a:off x="1449"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7" name="Line 1780"/>
            <p:cNvSpPr>
              <a:spLocks noChangeShapeType="1"/>
            </p:cNvSpPr>
            <p:nvPr/>
          </p:nvSpPr>
          <p:spPr bwMode="auto">
            <a:xfrm>
              <a:off x="1472"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8" name="Line 1781"/>
            <p:cNvSpPr>
              <a:spLocks noChangeShapeType="1"/>
            </p:cNvSpPr>
            <p:nvPr/>
          </p:nvSpPr>
          <p:spPr bwMode="auto">
            <a:xfrm>
              <a:off x="1513"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69" name="Line 1782"/>
            <p:cNvSpPr>
              <a:spLocks noChangeShapeType="1"/>
            </p:cNvSpPr>
            <p:nvPr/>
          </p:nvSpPr>
          <p:spPr bwMode="auto">
            <a:xfrm>
              <a:off x="1536"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0" name="Line 1783"/>
            <p:cNvSpPr>
              <a:spLocks noChangeShapeType="1"/>
            </p:cNvSpPr>
            <p:nvPr/>
          </p:nvSpPr>
          <p:spPr bwMode="auto">
            <a:xfrm>
              <a:off x="1577"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1" name="Line 1784"/>
            <p:cNvSpPr>
              <a:spLocks noChangeShapeType="1"/>
            </p:cNvSpPr>
            <p:nvPr/>
          </p:nvSpPr>
          <p:spPr bwMode="auto">
            <a:xfrm>
              <a:off x="1600"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2" name="Line 1785"/>
            <p:cNvSpPr>
              <a:spLocks noChangeShapeType="1"/>
            </p:cNvSpPr>
            <p:nvPr/>
          </p:nvSpPr>
          <p:spPr bwMode="auto">
            <a:xfrm>
              <a:off x="1641"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3" name="Line 1786"/>
            <p:cNvSpPr>
              <a:spLocks noChangeShapeType="1"/>
            </p:cNvSpPr>
            <p:nvPr/>
          </p:nvSpPr>
          <p:spPr bwMode="auto">
            <a:xfrm>
              <a:off x="1664"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4" name="Line 1787"/>
            <p:cNvSpPr>
              <a:spLocks noChangeShapeType="1"/>
            </p:cNvSpPr>
            <p:nvPr/>
          </p:nvSpPr>
          <p:spPr bwMode="auto">
            <a:xfrm>
              <a:off x="1705"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5" name="Line 1788"/>
            <p:cNvSpPr>
              <a:spLocks noChangeShapeType="1"/>
            </p:cNvSpPr>
            <p:nvPr/>
          </p:nvSpPr>
          <p:spPr bwMode="auto">
            <a:xfrm>
              <a:off x="1728"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6" name="Line 1789"/>
            <p:cNvSpPr>
              <a:spLocks noChangeShapeType="1"/>
            </p:cNvSpPr>
            <p:nvPr/>
          </p:nvSpPr>
          <p:spPr bwMode="auto">
            <a:xfrm>
              <a:off x="1769"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7" name="Line 1790"/>
            <p:cNvSpPr>
              <a:spLocks noChangeShapeType="1"/>
            </p:cNvSpPr>
            <p:nvPr/>
          </p:nvSpPr>
          <p:spPr bwMode="auto">
            <a:xfrm>
              <a:off x="1792" y="2696"/>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8" name="Line 1791"/>
            <p:cNvSpPr>
              <a:spLocks noChangeShapeType="1"/>
            </p:cNvSpPr>
            <p:nvPr/>
          </p:nvSpPr>
          <p:spPr bwMode="auto">
            <a:xfrm>
              <a:off x="1833"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79" name="Freeform 1792"/>
            <p:cNvSpPr>
              <a:spLocks/>
            </p:cNvSpPr>
            <p:nvPr/>
          </p:nvSpPr>
          <p:spPr bwMode="auto">
            <a:xfrm>
              <a:off x="1856" y="2696"/>
              <a:ext cx="24" cy="1"/>
            </a:xfrm>
            <a:custGeom>
              <a:avLst/>
              <a:gdLst>
                <a:gd name="T0" fmla="*/ 0 w 24"/>
                <a:gd name="T1" fmla="*/ 0 h 1"/>
                <a:gd name="T2" fmla="*/ 9 w 24"/>
                <a:gd name="T3" fmla="*/ 0 h 1"/>
                <a:gd name="T4" fmla="*/ 24 w 24"/>
                <a:gd name="T5" fmla="*/ 0 h 1"/>
                <a:gd name="T6" fmla="*/ 0 60000 65536"/>
                <a:gd name="T7" fmla="*/ 0 60000 65536"/>
                <a:gd name="T8" fmla="*/ 0 60000 65536"/>
                <a:gd name="T9" fmla="*/ 0 w 24"/>
                <a:gd name="T10" fmla="*/ 0 h 1"/>
                <a:gd name="T11" fmla="*/ 24 w 24"/>
                <a:gd name="T12" fmla="*/ 1 h 1"/>
              </a:gdLst>
              <a:ahLst/>
              <a:cxnLst>
                <a:cxn ang="T6">
                  <a:pos x="T0" y="T1"/>
                </a:cxn>
                <a:cxn ang="T7">
                  <a:pos x="T2" y="T3"/>
                </a:cxn>
                <a:cxn ang="T8">
                  <a:pos x="T4" y="T5"/>
                </a:cxn>
              </a:cxnLst>
              <a:rect l="T9" t="T10" r="T11" b="T12"/>
              <a:pathLst>
                <a:path w="24" h="1">
                  <a:moveTo>
                    <a:pt x="0" y="0"/>
                  </a:moveTo>
                  <a:lnTo>
                    <a:pt x="9" y="0"/>
                  </a:lnTo>
                  <a:lnTo>
                    <a:pt x="24"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0" name="Line 1793"/>
            <p:cNvSpPr>
              <a:spLocks noChangeShapeType="1"/>
            </p:cNvSpPr>
            <p:nvPr/>
          </p:nvSpPr>
          <p:spPr bwMode="auto">
            <a:xfrm>
              <a:off x="1897"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1" name="Freeform 1794"/>
            <p:cNvSpPr>
              <a:spLocks/>
            </p:cNvSpPr>
            <p:nvPr/>
          </p:nvSpPr>
          <p:spPr bwMode="auto">
            <a:xfrm>
              <a:off x="730" y="2661"/>
              <a:ext cx="73" cy="73"/>
            </a:xfrm>
            <a:custGeom>
              <a:avLst/>
              <a:gdLst>
                <a:gd name="T0" fmla="*/ 73 w 73"/>
                <a:gd name="T1" fmla="*/ 35 h 73"/>
                <a:gd name="T2" fmla="*/ 73 w 73"/>
                <a:gd name="T3" fmla="*/ 23 h 73"/>
                <a:gd name="T4" fmla="*/ 67 w 73"/>
                <a:gd name="T5" fmla="*/ 15 h 73"/>
                <a:gd name="T6" fmla="*/ 58 w 73"/>
                <a:gd name="T7" fmla="*/ 6 h 73"/>
                <a:gd name="T8" fmla="*/ 49 w 73"/>
                <a:gd name="T9" fmla="*/ 0 h 73"/>
                <a:gd name="T10" fmla="*/ 38 w 73"/>
                <a:gd name="T11" fmla="*/ 0 h 73"/>
                <a:gd name="T12" fmla="*/ 26 w 73"/>
                <a:gd name="T13" fmla="*/ 0 h 73"/>
                <a:gd name="T14" fmla="*/ 14 w 73"/>
                <a:gd name="T15" fmla="*/ 6 h 73"/>
                <a:gd name="T16" fmla="*/ 6 w 73"/>
                <a:gd name="T17" fmla="*/ 15 h 73"/>
                <a:gd name="T18" fmla="*/ 3 w 73"/>
                <a:gd name="T19" fmla="*/ 23 h 73"/>
                <a:gd name="T20" fmla="*/ 0 w 73"/>
                <a:gd name="T21" fmla="*/ 35 h 73"/>
                <a:gd name="T22" fmla="*/ 3 w 73"/>
                <a:gd name="T23" fmla="*/ 47 h 73"/>
                <a:gd name="T24" fmla="*/ 6 w 73"/>
                <a:gd name="T25" fmla="*/ 58 h 73"/>
                <a:gd name="T26" fmla="*/ 14 w 73"/>
                <a:gd name="T27" fmla="*/ 67 h 73"/>
                <a:gd name="T28" fmla="*/ 26 w 73"/>
                <a:gd name="T29" fmla="*/ 70 h 73"/>
                <a:gd name="T30" fmla="*/ 38 w 73"/>
                <a:gd name="T31" fmla="*/ 73 h 73"/>
                <a:gd name="T32" fmla="*/ 49 w 73"/>
                <a:gd name="T33" fmla="*/ 70 h 73"/>
                <a:gd name="T34" fmla="*/ 58 w 73"/>
                <a:gd name="T35" fmla="*/ 67 h 73"/>
                <a:gd name="T36" fmla="*/ 67 w 73"/>
                <a:gd name="T37" fmla="*/ 58 h 73"/>
                <a:gd name="T38" fmla="*/ 73 w 73"/>
                <a:gd name="T39" fmla="*/ 47 h 73"/>
                <a:gd name="T40" fmla="*/ 73 w 73"/>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73"/>
                <a:gd name="T65" fmla="*/ 73 w 73"/>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73">
                  <a:moveTo>
                    <a:pt x="73" y="35"/>
                  </a:moveTo>
                  <a:lnTo>
                    <a:pt x="73" y="23"/>
                  </a:lnTo>
                  <a:lnTo>
                    <a:pt x="67" y="15"/>
                  </a:lnTo>
                  <a:lnTo>
                    <a:pt x="58" y="6"/>
                  </a:lnTo>
                  <a:lnTo>
                    <a:pt x="49" y="0"/>
                  </a:lnTo>
                  <a:lnTo>
                    <a:pt x="38" y="0"/>
                  </a:lnTo>
                  <a:lnTo>
                    <a:pt x="26" y="0"/>
                  </a:lnTo>
                  <a:lnTo>
                    <a:pt x="14" y="6"/>
                  </a:lnTo>
                  <a:lnTo>
                    <a:pt x="6" y="15"/>
                  </a:lnTo>
                  <a:lnTo>
                    <a:pt x="3" y="23"/>
                  </a:lnTo>
                  <a:lnTo>
                    <a:pt x="0" y="35"/>
                  </a:lnTo>
                  <a:lnTo>
                    <a:pt x="3" y="47"/>
                  </a:lnTo>
                  <a:lnTo>
                    <a:pt x="6" y="58"/>
                  </a:lnTo>
                  <a:lnTo>
                    <a:pt x="14" y="67"/>
                  </a:lnTo>
                  <a:lnTo>
                    <a:pt x="26" y="70"/>
                  </a:lnTo>
                  <a:lnTo>
                    <a:pt x="38" y="73"/>
                  </a:lnTo>
                  <a:lnTo>
                    <a:pt x="49" y="70"/>
                  </a:lnTo>
                  <a:lnTo>
                    <a:pt x="58" y="67"/>
                  </a:lnTo>
                  <a:lnTo>
                    <a:pt x="67" y="58"/>
                  </a:lnTo>
                  <a:lnTo>
                    <a:pt x="73" y="47"/>
                  </a:lnTo>
                  <a:lnTo>
                    <a:pt x="73"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2" name="Freeform 1795"/>
            <p:cNvSpPr>
              <a:spLocks/>
            </p:cNvSpPr>
            <p:nvPr/>
          </p:nvSpPr>
          <p:spPr bwMode="auto">
            <a:xfrm>
              <a:off x="1097" y="2661"/>
              <a:ext cx="72" cy="73"/>
            </a:xfrm>
            <a:custGeom>
              <a:avLst/>
              <a:gdLst>
                <a:gd name="T0" fmla="*/ 72 w 72"/>
                <a:gd name="T1" fmla="*/ 35 h 73"/>
                <a:gd name="T2" fmla="*/ 69 w 72"/>
                <a:gd name="T3" fmla="*/ 23 h 73"/>
                <a:gd name="T4" fmla="*/ 67 w 72"/>
                <a:gd name="T5" fmla="*/ 15 h 73"/>
                <a:gd name="T6" fmla="*/ 58 w 72"/>
                <a:gd name="T7" fmla="*/ 6 h 73"/>
                <a:gd name="T8" fmla="*/ 46 w 72"/>
                <a:gd name="T9" fmla="*/ 0 h 73"/>
                <a:gd name="T10" fmla="*/ 35 w 72"/>
                <a:gd name="T11" fmla="*/ 0 h 73"/>
                <a:gd name="T12" fmla="*/ 23 w 72"/>
                <a:gd name="T13" fmla="*/ 0 h 73"/>
                <a:gd name="T14" fmla="*/ 14 w 72"/>
                <a:gd name="T15" fmla="*/ 6 h 73"/>
                <a:gd name="T16" fmla="*/ 5 w 72"/>
                <a:gd name="T17" fmla="*/ 15 h 73"/>
                <a:gd name="T18" fmla="*/ 0 w 72"/>
                <a:gd name="T19" fmla="*/ 23 h 73"/>
                <a:gd name="T20" fmla="*/ 0 w 72"/>
                <a:gd name="T21" fmla="*/ 35 h 73"/>
                <a:gd name="T22" fmla="*/ 0 w 72"/>
                <a:gd name="T23" fmla="*/ 47 h 73"/>
                <a:gd name="T24" fmla="*/ 5 w 72"/>
                <a:gd name="T25" fmla="*/ 58 h 73"/>
                <a:gd name="T26" fmla="*/ 14 w 72"/>
                <a:gd name="T27" fmla="*/ 67 h 73"/>
                <a:gd name="T28" fmla="*/ 23 w 72"/>
                <a:gd name="T29" fmla="*/ 70 h 73"/>
                <a:gd name="T30" fmla="*/ 35 w 72"/>
                <a:gd name="T31" fmla="*/ 73 h 73"/>
                <a:gd name="T32" fmla="*/ 46 w 72"/>
                <a:gd name="T33" fmla="*/ 70 h 73"/>
                <a:gd name="T34" fmla="*/ 58 w 72"/>
                <a:gd name="T35" fmla="*/ 67 h 73"/>
                <a:gd name="T36" fmla="*/ 67 w 72"/>
                <a:gd name="T37" fmla="*/ 58 h 73"/>
                <a:gd name="T38" fmla="*/ 69 w 72"/>
                <a:gd name="T39" fmla="*/ 47 h 73"/>
                <a:gd name="T40" fmla="*/ 72 w 72"/>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2"/>
                <a:gd name="T64" fmla="*/ 0 h 73"/>
                <a:gd name="T65" fmla="*/ 72 w 72"/>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2" h="73">
                  <a:moveTo>
                    <a:pt x="72" y="35"/>
                  </a:moveTo>
                  <a:lnTo>
                    <a:pt x="69" y="23"/>
                  </a:lnTo>
                  <a:lnTo>
                    <a:pt x="67" y="15"/>
                  </a:lnTo>
                  <a:lnTo>
                    <a:pt x="58" y="6"/>
                  </a:lnTo>
                  <a:lnTo>
                    <a:pt x="46" y="0"/>
                  </a:lnTo>
                  <a:lnTo>
                    <a:pt x="35" y="0"/>
                  </a:lnTo>
                  <a:lnTo>
                    <a:pt x="23" y="0"/>
                  </a:lnTo>
                  <a:lnTo>
                    <a:pt x="14" y="6"/>
                  </a:lnTo>
                  <a:lnTo>
                    <a:pt x="5" y="15"/>
                  </a:lnTo>
                  <a:lnTo>
                    <a:pt x="0" y="23"/>
                  </a:lnTo>
                  <a:lnTo>
                    <a:pt x="0" y="35"/>
                  </a:lnTo>
                  <a:lnTo>
                    <a:pt x="0" y="47"/>
                  </a:lnTo>
                  <a:lnTo>
                    <a:pt x="5" y="58"/>
                  </a:lnTo>
                  <a:lnTo>
                    <a:pt x="14" y="67"/>
                  </a:lnTo>
                  <a:lnTo>
                    <a:pt x="23" y="70"/>
                  </a:lnTo>
                  <a:lnTo>
                    <a:pt x="35" y="73"/>
                  </a:lnTo>
                  <a:lnTo>
                    <a:pt x="46" y="70"/>
                  </a:lnTo>
                  <a:lnTo>
                    <a:pt x="58" y="67"/>
                  </a:lnTo>
                  <a:lnTo>
                    <a:pt x="67" y="58"/>
                  </a:lnTo>
                  <a:lnTo>
                    <a:pt x="69" y="47"/>
                  </a:lnTo>
                  <a:lnTo>
                    <a:pt x="72"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3" name="Freeform 1796"/>
            <p:cNvSpPr>
              <a:spLocks/>
            </p:cNvSpPr>
            <p:nvPr/>
          </p:nvSpPr>
          <p:spPr bwMode="auto">
            <a:xfrm>
              <a:off x="1463" y="2661"/>
              <a:ext cx="73" cy="73"/>
            </a:xfrm>
            <a:custGeom>
              <a:avLst/>
              <a:gdLst>
                <a:gd name="T0" fmla="*/ 73 w 73"/>
                <a:gd name="T1" fmla="*/ 35 h 73"/>
                <a:gd name="T2" fmla="*/ 70 w 73"/>
                <a:gd name="T3" fmla="*/ 23 h 73"/>
                <a:gd name="T4" fmla="*/ 67 w 73"/>
                <a:gd name="T5" fmla="*/ 15 h 73"/>
                <a:gd name="T6" fmla="*/ 59 w 73"/>
                <a:gd name="T7" fmla="*/ 6 h 73"/>
                <a:gd name="T8" fmla="*/ 47 w 73"/>
                <a:gd name="T9" fmla="*/ 0 h 73"/>
                <a:gd name="T10" fmla="*/ 35 w 73"/>
                <a:gd name="T11" fmla="*/ 0 h 73"/>
                <a:gd name="T12" fmla="*/ 24 w 73"/>
                <a:gd name="T13" fmla="*/ 0 h 73"/>
                <a:gd name="T14" fmla="*/ 15 w 73"/>
                <a:gd name="T15" fmla="*/ 6 h 73"/>
                <a:gd name="T16" fmla="*/ 6 w 73"/>
                <a:gd name="T17" fmla="*/ 15 h 73"/>
                <a:gd name="T18" fmla="*/ 0 w 73"/>
                <a:gd name="T19" fmla="*/ 23 h 73"/>
                <a:gd name="T20" fmla="*/ 0 w 73"/>
                <a:gd name="T21" fmla="*/ 35 h 73"/>
                <a:gd name="T22" fmla="*/ 0 w 73"/>
                <a:gd name="T23" fmla="*/ 47 h 73"/>
                <a:gd name="T24" fmla="*/ 6 w 73"/>
                <a:gd name="T25" fmla="*/ 58 h 73"/>
                <a:gd name="T26" fmla="*/ 15 w 73"/>
                <a:gd name="T27" fmla="*/ 67 h 73"/>
                <a:gd name="T28" fmla="*/ 24 w 73"/>
                <a:gd name="T29" fmla="*/ 70 h 73"/>
                <a:gd name="T30" fmla="*/ 35 w 73"/>
                <a:gd name="T31" fmla="*/ 73 h 73"/>
                <a:gd name="T32" fmla="*/ 47 w 73"/>
                <a:gd name="T33" fmla="*/ 70 h 73"/>
                <a:gd name="T34" fmla="*/ 59 w 73"/>
                <a:gd name="T35" fmla="*/ 67 h 73"/>
                <a:gd name="T36" fmla="*/ 67 w 73"/>
                <a:gd name="T37" fmla="*/ 58 h 73"/>
                <a:gd name="T38" fmla="*/ 70 w 73"/>
                <a:gd name="T39" fmla="*/ 47 h 73"/>
                <a:gd name="T40" fmla="*/ 73 w 73"/>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73"/>
                <a:gd name="T65" fmla="*/ 73 w 73"/>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73">
                  <a:moveTo>
                    <a:pt x="73" y="35"/>
                  </a:moveTo>
                  <a:lnTo>
                    <a:pt x="70" y="23"/>
                  </a:lnTo>
                  <a:lnTo>
                    <a:pt x="67" y="15"/>
                  </a:lnTo>
                  <a:lnTo>
                    <a:pt x="59" y="6"/>
                  </a:lnTo>
                  <a:lnTo>
                    <a:pt x="47" y="0"/>
                  </a:lnTo>
                  <a:lnTo>
                    <a:pt x="35" y="0"/>
                  </a:lnTo>
                  <a:lnTo>
                    <a:pt x="24" y="0"/>
                  </a:lnTo>
                  <a:lnTo>
                    <a:pt x="15" y="6"/>
                  </a:lnTo>
                  <a:lnTo>
                    <a:pt x="6" y="15"/>
                  </a:lnTo>
                  <a:lnTo>
                    <a:pt x="0" y="23"/>
                  </a:lnTo>
                  <a:lnTo>
                    <a:pt x="0" y="35"/>
                  </a:lnTo>
                  <a:lnTo>
                    <a:pt x="0" y="47"/>
                  </a:lnTo>
                  <a:lnTo>
                    <a:pt x="6" y="58"/>
                  </a:lnTo>
                  <a:lnTo>
                    <a:pt x="15" y="67"/>
                  </a:lnTo>
                  <a:lnTo>
                    <a:pt x="24" y="70"/>
                  </a:lnTo>
                  <a:lnTo>
                    <a:pt x="35" y="73"/>
                  </a:lnTo>
                  <a:lnTo>
                    <a:pt x="47" y="70"/>
                  </a:lnTo>
                  <a:lnTo>
                    <a:pt x="59" y="67"/>
                  </a:lnTo>
                  <a:lnTo>
                    <a:pt x="67" y="58"/>
                  </a:lnTo>
                  <a:lnTo>
                    <a:pt x="70" y="47"/>
                  </a:lnTo>
                  <a:lnTo>
                    <a:pt x="73"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4" name="Freeform 1797"/>
            <p:cNvSpPr>
              <a:spLocks/>
            </p:cNvSpPr>
            <p:nvPr/>
          </p:nvSpPr>
          <p:spPr bwMode="auto">
            <a:xfrm>
              <a:off x="1830" y="2661"/>
              <a:ext cx="73" cy="73"/>
            </a:xfrm>
            <a:custGeom>
              <a:avLst/>
              <a:gdLst>
                <a:gd name="T0" fmla="*/ 73 w 73"/>
                <a:gd name="T1" fmla="*/ 35 h 73"/>
                <a:gd name="T2" fmla="*/ 70 w 73"/>
                <a:gd name="T3" fmla="*/ 23 h 73"/>
                <a:gd name="T4" fmla="*/ 64 w 73"/>
                <a:gd name="T5" fmla="*/ 15 h 73"/>
                <a:gd name="T6" fmla="*/ 58 w 73"/>
                <a:gd name="T7" fmla="*/ 6 h 73"/>
                <a:gd name="T8" fmla="*/ 47 w 73"/>
                <a:gd name="T9" fmla="*/ 0 h 73"/>
                <a:gd name="T10" fmla="*/ 35 w 73"/>
                <a:gd name="T11" fmla="*/ 0 h 73"/>
                <a:gd name="T12" fmla="*/ 23 w 73"/>
                <a:gd name="T13" fmla="*/ 0 h 73"/>
                <a:gd name="T14" fmla="*/ 15 w 73"/>
                <a:gd name="T15" fmla="*/ 6 h 73"/>
                <a:gd name="T16" fmla="*/ 6 w 73"/>
                <a:gd name="T17" fmla="*/ 15 h 73"/>
                <a:gd name="T18" fmla="*/ 0 w 73"/>
                <a:gd name="T19" fmla="*/ 23 h 73"/>
                <a:gd name="T20" fmla="*/ 0 w 73"/>
                <a:gd name="T21" fmla="*/ 35 h 73"/>
                <a:gd name="T22" fmla="*/ 0 w 73"/>
                <a:gd name="T23" fmla="*/ 47 h 73"/>
                <a:gd name="T24" fmla="*/ 6 w 73"/>
                <a:gd name="T25" fmla="*/ 58 h 73"/>
                <a:gd name="T26" fmla="*/ 15 w 73"/>
                <a:gd name="T27" fmla="*/ 67 h 73"/>
                <a:gd name="T28" fmla="*/ 23 w 73"/>
                <a:gd name="T29" fmla="*/ 70 h 73"/>
                <a:gd name="T30" fmla="*/ 35 w 73"/>
                <a:gd name="T31" fmla="*/ 73 h 73"/>
                <a:gd name="T32" fmla="*/ 47 w 73"/>
                <a:gd name="T33" fmla="*/ 70 h 73"/>
                <a:gd name="T34" fmla="*/ 58 w 73"/>
                <a:gd name="T35" fmla="*/ 67 h 73"/>
                <a:gd name="T36" fmla="*/ 64 w 73"/>
                <a:gd name="T37" fmla="*/ 58 h 73"/>
                <a:gd name="T38" fmla="*/ 70 w 73"/>
                <a:gd name="T39" fmla="*/ 47 h 73"/>
                <a:gd name="T40" fmla="*/ 73 w 73"/>
                <a:gd name="T41" fmla="*/ 35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73"/>
                <a:gd name="T65" fmla="*/ 73 w 73"/>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73">
                  <a:moveTo>
                    <a:pt x="73" y="35"/>
                  </a:moveTo>
                  <a:lnTo>
                    <a:pt x="70" y="23"/>
                  </a:lnTo>
                  <a:lnTo>
                    <a:pt x="64" y="15"/>
                  </a:lnTo>
                  <a:lnTo>
                    <a:pt x="58" y="6"/>
                  </a:lnTo>
                  <a:lnTo>
                    <a:pt x="47" y="0"/>
                  </a:lnTo>
                  <a:lnTo>
                    <a:pt x="35" y="0"/>
                  </a:lnTo>
                  <a:lnTo>
                    <a:pt x="23" y="0"/>
                  </a:lnTo>
                  <a:lnTo>
                    <a:pt x="15" y="6"/>
                  </a:lnTo>
                  <a:lnTo>
                    <a:pt x="6" y="15"/>
                  </a:lnTo>
                  <a:lnTo>
                    <a:pt x="0" y="23"/>
                  </a:lnTo>
                  <a:lnTo>
                    <a:pt x="0" y="35"/>
                  </a:lnTo>
                  <a:lnTo>
                    <a:pt x="0" y="47"/>
                  </a:lnTo>
                  <a:lnTo>
                    <a:pt x="6" y="58"/>
                  </a:lnTo>
                  <a:lnTo>
                    <a:pt x="15" y="67"/>
                  </a:lnTo>
                  <a:lnTo>
                    <a:pt x="23" y="70"/>
                  </a:lnTo>
                  <a:lnTo>
                    <a:pt x="35" y="73"/>
                  </a:lnTo>
                  <a:lnTo>
                    <a:pt x="47" y="70"/>
                  </a:lnTo>
                  <a:lnTo>
                    <a:pt x="58" y="67"/>
                  </a:lnTo>
                  <a:lnTo>
                    <a:pt x="64" y="58"/>
                  </a:lnTo>
                  <a:lnTo>
                    <a:pt x="70" y="47"/>
                  </a:lnTo>
                  <a:lnTo>
                    <a:pt x="73" y="35"/>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5" name="Line 1798"/>
            <p:cNvSpPr>
              <a:spLocks noChangeShapeType="1"/>
            </p:cNvSpPr>
            <p:nvPr/>
          </p:nvSpPr>
          <p:spPr bwMode="auto">
            <a:xfrm>
              <a:off x="768" y="2451"/>
              <a:ext cx="2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6" name="Line 1799"/>
            <p:cNvSpPr>
              <a:spLocks noChangeShapeType="1"/>
            </p:cNvSpPr>
            <p:nvPr/>
          </p:nvSpPr>
          <p:spPr bwMode="auto">
            <a:xfrm>
              <a:off x="803" y="2454"/>
              <a:ext cx="2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7" name="Line 1800"/>
            <p:cNvSpPr>
              <a:spLocks noChangeShapeType="1"/>
            </p:cNvSpPr>
            <p:nvPr/>
          </p:nvSpPr>
          <p:spPr bwMode="auto">
            <a:xfrm>
              <a:off x="1079" y="2480"/>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8" name="Freeform 1801"/>
            <p:cNvSpPr>
              <a:spLocks/>
            </p:cNvSpPr>
            <p:nvPr/>
          </p:nvSpPr>
          <p:spPr bwMode="auto">
            <a:xfrm>
              <a:off x="1114" y="2483"/>
              <a:ext cx="23" cy="1"/>
            </a:xfrm>
            <a:custGeom>
              <a:avLst/>
              <a:gdLst>
                <a:gd name="T0" fmla="*/ 0 w 23"/>
                <a:gd name="T1" fmla="*/ 0 h 1"/>
                <a:gd name="T2" fmla="*/ 18 w 23"/>
                <a:gd name="T3" fmla="*/ 0 h 1"/>
                <a:gd name="T4" fmla="*/ 23 w 23"/>
                <a:gd name="T5" fmla="*/ 0 h 1"/>
                <a:gd name="T6" fmla="*/ 0 60000 65536"/>
                <a:gd name="T7" fmla="*/ 0 60000 65536"/>
                <a:gd name="T8" fmla="*/ 0 60000 65536"/>
                <a:gd name="T9" fmla="*/ 0 w 23"/>
                <a:gd name="T10" fmla="*/ 0 h 1"/>
                <a:gd name="T11" fmla="*/ 23 w 23"/>
                <a:gd name="T12" fmla="*/ 1 h 1"/>
              </a:gdLst>
              <a:ahLst/>
              <a:cxnLst>
                <a:cxn ang="T6">
                  <a:pos x="T0" y="T1"/>
                </a:cxn>
                <a:cxn ang="T7">
                  <a:pos x="T2" y="T3"/>
                </a:cxn>
                <a:cxn ang="T8">
                  <a:pos x="T4" y="T5"/>
                </a:cxn>
              </a:cxnLst>
              <a:rect l="T9" t="T10" r="T11" b="T12"/>
              <a:pathLst>
                <a:path w="23" h="1">
                  <a:moveTo>
                    <a:pt x="0" y="0"/>
                  </a:moveTo>
                  <a:lnTo>
                    <a:pt x="18" y="0"/>
                  </a:lnTo>
                  <a:lnTo>
                    <a:pt x="23"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89" name="Line 1802"/>
            <p:cNvSpPr>
              <a:spLocks noChangeShapeType="1"/>
            </p:cNvSpPr>
            <p:nvPr/>
          </p:nvSpPr>
          <p:spPr bwMode="auto">
            <a:xfrm flipV="1">
              <a:off x="1149" y="2480"/>
              <a:ext cx="23"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0" name="Line 1803"/>
            <p:cNvSpPr>
              <a:spLocks noChangeShapeType="1"/>
            </p:cNvSpPr>
            <p:nvPr/>
          </p:nvSpPr>
          <p:spPr bwMode="auto">
            <a:xfrm>
              <a:off x="1184" y="2480"/>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1" name="Line 1804"/>
            <p:cNvSpPr>
              <a:spLocks noChangeShapeType="1"/>
            </p:cNvSpPr>
            <p:nvPr/>
          </p:nvSpPr>
          <p:spPr bwMode="auto">
            <a:xfrm>
              <a:off x="1219" y="2478"/>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2" name="Line 1805"/>
            <p:cNvSpPr>
              <a:spLocks noChangeShapeType="1"/>
            </p:cNvSpPr>
            <p:nvPr/>
          </p:nvSpPr>
          <p:spPr bwMode="auto">
            <a:xfrm>
              <a:off x="1463" y="2460"/>
              <a:ext cx="24"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3" name="Freeform 1806"/>
            <p:cNvSpPr>
              <a:spLocks/>
            </p:cNvSpPr>
            <p:nvPr/>
          </p:nvSpPr>
          <p:spPr bwMode="auto">
            <a:xfrm>
              <a:off x="1498" y="2457"/>
              <a:ext cx="24" cy="3"/>
            </a:xfrm>
            <a:custGeom>
              <a:avLst/>
              <a:gdLst>
                <a:gd name="T0" fmla="*/ 0 w 24"/>
                <a:gd name="T1" fmla="*/ 3 h 3"/>
                <a:gd name="T2" fmla="*/ 0 w 24"/>
                <a:gd name="T3" fmla="*/ 3 h 3"/>
                <a:gd name="T4" fmla="*/ 24 w 24"/>
                <a:gd name="T5" fmla="*/ 0 h 3"/>
                <a:gd name="T6" fmla="*/ 0 60000 65536"/>
                <a:gd name="T7" fmla="*/ 0 60000 65536"/>
                <a:gd name="T8" fmla="*/ 0 60000 65536"/>
                <a:gd name="T9" fmla="*/ 0 w 24"/>
                <a:gd name="T10" fmla="*/ 0 h 3"/>
                <a:gd name="T11" fmla="*/ 24 w 24"/>
                <a:gd name="T12" fmla="*/ 3 h 3"/>
              </a:gdLst>
              <a:ahLst/>
              <a:cxnLst>
                <a:cxn ang="T6">
                  <a:pos x="T0" y="T1"/>
                </a:cxn>
                <a:cxn ang="T7">
                  <a:pos x="T2" y="T3"/>
                </a:cxn>
                <a:cxn ang="T8">
                  <a:pos x="T4" y="T5"/>
                </a:cxn>
              </a:cxnLst>
              <a:rect l="T9" t="T10" r="T11" b="T12"/>
              <a:pathLst>
                <a:path w="24" h="3">
                  <a:moveTo>
                    <a:pt x="0" y="3"/>
                  </a:moveTo>
                  <a:lnTo>
                    <a:pt x="0" y="3"/>
                  </a:lnTo>
                  <a:lnTo>
                    <a:pt x="24"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4" name="Line 1807"/>
            <p:cNvSpPr>
              <a:spLocks noChangeShapeType="1"/>
            </p:cNvSpPr>
            <p:nvPr/>
          </p:nvSpPr>
          <p:spPr bwMode="auto">
            <a:xfrm>
              <a:off x="1673" y="2454"/>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5" name="Line 1808"/>
            <p:cNvSpPr>
              <a:spLocks noChangeShapeType="1"/>
            </p:cNvSpPr>
            <p:nvPr/>
          </p:nvSpPr>
          <p:spPr bwMode="auto">
            <a:xfrm>
              <a:off x="730" y="2414"/>
              <a:ext cx="73" cy="7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6" name="Line 1809"/>
            <p:cNvSpPr>
              <a:spLocks noChangeShapeType="1"/>
            </p:cNvSpPr>
            <p:nvPr/>
          </p:nvSpPr>
          <p:spPr bwMode="auto">
            <a:xfrm flipV="1">
              <a:off x="730" y="2414"/>
              <a:ext cx="73" cy="7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7" name="Line 1810"/>
            <p:cNvSpPr>
              <a:spLocks noChangeShapeType="1"/>
            </p:cNvSpPr>
            <p:nvPr/>
          </p:nvSpPr>
          <p:spPr bwMode="auto">
            <a:xfrm>
              <a:off x="1097" y="2448"/>
              <a:ext cx="72"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8" name="Line 1811"/>
            <p:cNvSpPr>
              <a:spLocks noChangeShapeType="1"/>
            </p:cNvSpPr>
            <p:nvPr/>
          </p:nvSpPr>
          <p:spPr bwMode="auto">
            <a:xfrm flipV="1">
              <a:off x="1097" y="2448"/>
              <a:ext cx="72"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099" name="Line 1812"/>
            <p:cNvSpPr>
              <a:spLocks noChangeShapeType="1"/>
            </p:cNvSpPr>
            <p:nvPr/>
          </p:nvSpPr>
          <p:spPr bwMode="auto">
            <a:xfrm>
              <a:off x="1463" y="2422"/>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0" name="Line 1813"/>
            <p:cNvSpPr>
              <a:spLocks noChangeShapeType="1"/>
            </p:cNvSpPr>
            <p:nvPr/>
          </p:nvSpPr>
          <p:spPr bwMode="auto">
            <a:xfrm flipV="1">
              <a:off x="1463" y="2422"/>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1" name="Line 1814"/>
            <p:cNvSpPr>
              <a:spLocks noChangeShapeType="1"/>
            </p:cNvSpPr>
            <p:nvPr/>
          </p:nvSpPr>
          <p:spPr bwMode="auto">
            <a:xfrm flipV="1">
              <a:off x="768" y="2457"/>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2" name="Line 1815"/>
            <p:cNvSpPr>
              <a:spLocks noChangeShapeType="1"/>
            </p:cNvSpPr>
            <p:nvPr/>
          </p:nvSpPr>
          <p:spPr bwMode="auto">
            <a:xfrm>
              <a:off x="797" y="2457"/>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3" name="Line 1816"/>
            <p:cNvSpPr>
              <a:spLocks noChangeShapeType="1"/>
            </p:cNvSpPr>
            <p:nvPr/>
          </p:nvSpPr>
          <p:spPr bwMode="auto">
            <a:xfrm>
              <a:off x="826" y="2454"/>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4" name="Line 1817"/>
            <p:cNvSpPr>
              <a:spLocks noChangeShapeType="1"/>
            </p:cNvSpPr>
            <p:nvPr/>
          </p:nvSpPr>
          <p:spPr bwMode="auto">
            <a:xfrm>
              <a:off x="855" y="2451"/>
              <a:ext cx="9"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5" name="Line 1818"/>
            <p:cNvSpPr>
              <a:spLocks noChangeShapeType="1"/>
            </p:cNvSpPr>
            <p:nvPr/>
          </p:nvSpPr>
          <p:spPr bwMode="auto">
            <a:xfrm flipV="1">
              <a:off x="881" y="2448"/>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6" name="Line 1819"/>
            <p:cNvSpPr>
              <a:spLocks noChangeShapeType="1"/>
            </p:cNvSpPr>
            <p:nvPr/>
          </p:nvSpPr>
          <p:spPr bwMode="auto">
            <a:xfrm>
              <a:off x="910" y="2448"/>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7" name="Line 1820"/>
            <p:cNvSpPr>
              <a:spLocks noChangeShapeType="1"/>
            </p:cNvSpPr>
            <p:nvPr/>
          </p:nvSpPr>
          <p:spPr bwMode="auto">
            <a:xfrm>
              <a:off x="939" y="2446"/>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8" name="Line 1821"/>
            <p:cNvSpPr>
              <a:spLocks noChangeShapeType="1"/>
            </p:cNvSpPr>
            <p:nvPr/>
          </p:nvSpPr>
          <p:spPr bwMode="auto">
            <a:xfrm>
              <a:off x="969" y="2443"/>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09" name="Line 1822"/>
            <p:cNvSpPr>
              <a:spLocks noChangeShapeType="1"/>
            </p:cNvSpPr>
            <p:nvPr/>
          </p:nvSpPr>
          <p:spPr bwMode="auto">
            <a:xfrm>
              <a:off x="998" y="2440"/>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0" name="Line 1823"/>
            <p:cNvSpPr>
              <a:spLocks noChangeShapeType="1"/>
            </p:cNvSpPr>
            <p:nvPr/>
          </p:nvSpPr>
          <p:spPr bwMode="auto">
            <a:xfrm flipV="1">
              <a:off x="1027" y="2437"/>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1" name="Line 1824"/>
            <p:cNvSpPr>
              <a:spLocks noChangeShapeType="1"/>
            </p:cNvSpPr>
            <p:nvPr/>
          </p:nvSpPr>
          <p:spPr bwMode="auto">
            <a:xfrm>
              <a:off x="1056" y="2437"/>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2" name="Line 1825"/>
            <p:cNvSpPr>
              <a:spLocks noChangeShapeType="1"/>
            </p:cNvSpPr>
            <p:nvPr/>
          </p:nvSpPr>
          <p:spPr bwMode="auto">
            <a:xfrm>
              <a:off x="1085" y="2434"/>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3" name="Line 1826"/>
            <p:cNvSpPr>
              <a:spLocks noChangeShapeType="1"/>
            </p:cNvSpPr>
            <p:nvPr/>
          </p:nvSpPr>
          <p:spPr bwMode="auto">
            <a:xfrm>
              <a:off x="1114" y="2431"/>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4" name="Line 1827"/>
            <p:cNvSpPr>
              <a:spLocks noChangeShapeType="1"/>
            </p:cNvSpPr>
            <p:nvPr/>
          </p:nvSpPr>
          <p:spPr bwMode="auto">
            <a:xfrm flipV="1">
              <a:off x="1143" y="2428"/>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5" name="Line 1828"/>
            <p:cNvSpPr>
              <a:spLocks noChangeShapeType="1"/>
            </p:cNvSpPr>
            <p:nvPr/>
          </p:nvSpPr>
          <p:spPr bwMode="auto">
            <a:xfrm>
              <a:off x="1172" y="2428"/>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6" name="Line 1829"/>
            <p:cNvSpPr>
              <a:spLocks noChangeShapeType="1"/>
            </p:cNvSpPr>
            <p:nvPr/>
          </p:nvSpPr>
          <p:spPr bwMode="auto">
            <a:xfrm>
              <a:off x="1201" y="2425"/>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7" name="Line 1830"/>
            <p:cNvSpPr>
              <a:spLocks noChangeShapeType="1"/>
            </p:cNvSpPr>
            <p:nvPr/>
          </p:nvSpPr>
          <p:spPr bwMode="auto">
            <a:xfrm>
              <a:off x="1231" y="2422"/>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8" name="Line 1831"/>
            <p:cNvSpPr>
              <a:spLocks noChangeShapeType="1"/>
            </p:cNvSpPr>
            <p:nvPr/>
          </p:nvSpPr>
          <p:spPr bwMode="auto">
            <a:xfrm>
              <a:off x="1260" y="2422"/>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19" name="Line 1832"/>
            <p:cNvSpPr>
              <a:spLocks noChangeShapeType="1"/>
            </p:cNvSpPr>
            <p:nvPr/>
          </p:nvSpPr>
          <p:spPr bwMode="auto">
            <a:xfrm>
              <a:off x="1289" y="2419"/>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0" name="Line 1833"/>
            <p:cNvSpPr>
              <a:spLocks noChangeShapeType="1"/>
            </p:cNvSpPr>
            <p:nvPr/>
          </p:nvSpPr>
          <p:spPr bwMode="auto">
            <a:xfrm>
              <a:off x="1318" y="2416"/>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1" name="Line 1834"/>
            <p:cNvSpPr>
              <a:spLocks noChangeShapeType="1"/>
            </p:cNvSpPr>
            <p:nvPr/>
          </p:nvSpPr>
          <p:spPr bwMode="auto">
            <a:xfrm>
              <a:off x="1347" y="2416"/>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2" name="Line 1835"/>
            <p:cNvSpPr>
              <a:spLocks noChangeShapeType="1"/>
            </p:cNvSpPr>
            <p:nvPr/>
          </p:nvSpPr>
          <p:spPr bwMode="auto">
            <a:xfrm>
              <a:off x="1376" y="2414"/>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3" name="Line 1836"/>
            <p:cNvSpPr>
              <a:spLocks noChangeShapeType="1"/>
            </p:cNvSpPr>
            <p:nvPr/>
          </p:nvSpPr>
          <p:spPr bwMode="auto">
            <a:xfrm>
              <a:off x="1405" y="2411"/>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4" name="Line 1837"/>
            <p:cNvSpPr>
              <a:spLocks noChangeShapeType="1"/>
            </p:cNvSpPr>
            <p:nvPr/>
          </p:nvSpPr>
          <p:spPr bwMode="auto">
            <a:xfrm flipV="1">
              <a:off x="1434" y="2408"/>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5" name="Line 1838"/>
            <p:cNvSpPr>
              <a:spLocks noChangeShapeType="1"/>
            </p:cNvSpPr>
            <p:nvPr/>
          </p:nvSpPr>
          <p:spPr bwMode="auto">
            <a:xfrm>
              <a:off x="1463" y="2408"/>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6" name="Freeform 1839"/>
            <p:cNvSpPr>
              <a:spLocks/>
            </p:cNvSpPr>
            <p:nvPr/>
          </p:nvSpPr>
          <p:spPr bwMode="auto">
            <a:xfrm>
              <a:off x="1492" y="2405"/>
              <a:ext cx="12" cy="1"/>
            </a:xfrm>
            <a:custGeom>
              <a:avLst/>
              <a:gdLst>
                <a:gd name="T0" fmla="*/ 0 w 12"/>
                <a:gd name="T1" fmla="*/ 0 h 1"/>
                <a:gd name="T2" fmla="*/ 6 w 12"/>
                <a:gd name="T3" fmla="*/ 0 h 1"/>
                <a:gd name="T4" fmla="*/ 12 w 12"/>
                <a:gd name="T5" fmla="*/ 0 h 1"/>
                <a:gd name="T6" fmla="*/ 0 60000 65536"/>
                <a:gd name="T7" fmla="*/ 0 60000 65536"/>
                <a:gd name="T8" fmla="*/ 0 60000 65536"/>
                <a:gd name="T9" fmla="*/ 0 w 12"/>
                <a:gd name="T10" fmla="*/ 0 h 1"/>
                <a:gd name="T11" fmla="*/ 12 w 12"/>
                <a:gd name="T12" fmla="*/ 1 h 1"/>
              </a:gdLst>
              <a:ahLst/>
              <a:cxnLst>
                <a:cxn ang="T6">
                  <a:pos x="T0" y="T1"/>
                </a:cxn>
                <a:cxn ang="T7">
                  <a:pos x="T2" y="T3"/>
                </a:cxn>
                <a:cxn ang="T8">
                  <a:pos x="T4" y="T5"/>
                </a:cxn>
              </a:cxnLst>
              <a:rect l="T9" t="T10" r="T11" b="T12"/>
              <a:pathLst>
                <a:path w="12" h="1">
                  <a:moveTo>
                    <a:pt x="0" y="0"/>
                  </a:moveTo>
                  <a:lnTo>
                    <a:pt x="6" y="0"/>
                  </a:lnTo>
                  <a:lnTo>
                    <a:pt x="12"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7" name="Line 1840"/>
            <p:cNvSpPr>
              <a:spLocks noChangeShapeType="1"/>
            </p:cNvSpPr>
            <p:nvPr/>
          </p:nvSpPr>
          <p:spPr bwMode="auto">
            <a:xfrm>
              <a:off x="1522" y="2405"/>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8" name="Line 1841"/>
            <p:cNvSpPr>
              <a:spLocks noChangeShapeType="1"/>
            </p:cNvSpPr>
            <p:nvPr/>
          </p:nvSpPr>
          <p:spPr bwMode="auto">
            <a:xfrm>
              <a:off x="1551" y="2405"/>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29" name="Line 1842"/>
            <p:cNvSpPr>
              <a:spLocks noChangeShapeType="1"/>
            </p:cNvSpPr>
            <p:nvPr/>
          </p:nvSpPr>
          <p:spPr bwMode="auto">
            <a:xfrm>
              <a:off x="1580" y="2405"/>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0" name="Line 1843"/>
            <p:cNvSpPr>
              <a:spLocks noChangeShapeType="1"/>
            </p:cNvSpPr>
            <p:nvPr/>
          </p:nvSpPr>
          <p:spPr bwMode="auto">
            <a:xfrm flipV="1">
              <a:off x="768" y="2507"/>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1" name="Line 1844"/>
            <p:cNvSpPr>
              <a:spLocks noChangeShapeType="1"/>
            </p:cNvSpPr>
            <p:nvPr/>
          </p:nvSpPr>
          <p:spPr bwMode="auto">
            <a:xfrm flipV="1">
              <a:off x="809" y="2504"/>
              <a:ext cx="5"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2" name="Line 1845"/>
            <p:cNvSpPr>
              <a:spLocks noChangeShapeType="1"/>
            </p:cNvSpPr>
            <p:nvPr/>
          </p:nvSpPr>
          <p:spPr bwMode="auto">
            <a:xfrm flipV="1">
              <a:off x="826" y="2501"/>
              <a:ext cx="2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3" name="Line 1846"/>
            <p:cNvSpPr>
              <a:spLocks noChangeShapeType="1"/>
            </p:cNvSpPr>
            <p:nvPr/>
          </p:nvSpPr>
          <p:spPr bwMode="auto">
            <a:xfrm>
              <a:off x="864" y="2501"/>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4" name="Line 1847"/>
            <p:cNvSpPr>
              <a:spLocks noChangeShapeType="1"/>
            </p:cNvSpPr>
            <p:nvPr/>
          </p:nvSpPr>
          <p:spPr bwMode="auto">
            <a:xfrm flipV="1">
              <a:off x="881" y="2498"/>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5" name="Line 1848"/>
            <p:cNvSpPr>
              <a:spLocks noChangeShapeType="1"/>
            </p:cNvSpPr>
            <p:nvPr/>
          </p:nvSpPr>
          <p:spPr bwMode="auto">
            <a:xfrm>
              <a:off x="922" y="2495"/>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6" name="Line 1849"/>
            <p:cNvSpPr>
              <a:spLocks noChangeShapeType="1"/>
            </p:cNvSpPr>
            <p:nvPr/>
          </p:nvSpPr>
          <p:spPr bwMode="auto">
            <a:xfrm flipV="1">
              <a:off x="939" y="2492"/>
              <a:ext cx="30"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7" name="Line 1850"/>
            <p:cNvSpPr>
              <a:spLocks noChangeShapeType="1"/>
            </p:cNvSpPr>
            <p:nvPr/>
          </p:nvSpPr>
          <p:spPr bwMode="auto">
            <a:xfrm>
              <a:off x="980" y="2492"/>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8" name="Line 1851"/>
            <p:cNvSpPr>
              <a:spLocks noChangeShapeType="1"/>
            </p:cNvSpPr>
            <p:nvPr/>
          </p:nvSpPr>
          <p:spPr bwMode="auto">
            <a:xfrm flipV="1">
              <a:off x="998" y="2486"/>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39" name="Line 1852"/>
            <p:cNvSpPr>
              <a:spLocks noChangeShapeType="1"/>
            </p:cNvSpPr>
            <p:nvPr/>
          </p:nvSpPr>
          <p:spPr bwMode="auto">
            <a:xfrm>
              <a:off x="1038" y="248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0" name="Line 1853"/>
            <p:cNvSpPr>
              <a:spLocks noChangeShapeType="1"/>
            </p:cNvSpPr>
            <p:nvPr/>
          </p:nvSpPr>
          <p:spPr bwMode="auto">
            <a:xfrm flipV="1">
              <a:off x="1056" y="2483"/>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1" name="Line 1854"/>
            <p:cNvSpPr>
              <a:spLocks noChangeShapeType="1"/>
            </p:cNvSpPr>
            <p:nvPr/>
          </p:nvSpPr>
          <p:spPr bwMode="auto">
            <a:xfrm>
              <a:off x="1097" y="2480"/>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2" name="Freeform 1855"/>
            <p:cNvSpPr>
              <a:spLocks/>
            </p:cNvSpPr>
            <p:nvPr/>
          </p:nvSpPr>
          <p:spPr bwMode="auto">
            <a:xfrm>
              <a:off x="1114" y="2478"/>
              <a:ext cx="29" cy="2"/>
            </a:xfrm>
            <a:custGeom>
              <a:avLst/>
              <a:gdLst>
                <a:gd name="T0" fmla="*/ 0 w 29"/>
                <a:gd name="T1" fmla="*/ 2 h 2"/>
                <a:gd name="T2" fmla="*/ 18 w 29"/>
                <a:gd name="T3" fmla="*/ 0 h 2"/>
                <a:gd name="T4" fmla="*/ 29 w 29"/>
                <a:gd name="T5" fmla="*/ 0 h 2"/>
                <a:gd name="T6" fmla="*/ 0 60000 65536"/>
                <a:gd name="T7" fmla="*/ 0 60000 65536"/>
                <a:gd name="T8" fmla="*/ 0 60000 65536"/>
                <a:gd name="T9" fmla="*/ 0 w 29"/>
                <a:gd name="T10" fmla="*/ 0 h 2"/>
                <a:gd name="T11" fmla="*/ 29 w 29"/>
                <a:gd name="T12" fmla="*/ 2 h 2"/>
              </a:gdLst>
              <a:ahLst/>
              <a:cxnLst>
                <a:cxn ang="T6">
                  <a:pos x="T0" y="T1"/>
                </a:cxn>
                <a:cxn ang="T7">
                  <a:pos x="T2" y="T3"/>
                </a:cxn>
                <a:cxn ang="T8">
                  <a:pos x="T4" y="T5"/>
                </a:cxn>
              </a:cxnLst>
              <a:rect l="T9" t="T10" r="T11" b="T12"/>
              <a:pathLst>
                <a:path w="29" h="2">
                  <a:moveTo>
                    <a:pt x="0" y="2"/>
                  </a:moveTo>
                  <a:lnTo>
                    <a:pt x="18" y="0"/>
                  </a:lnTo>
                  <a:lnTo>
                    <a:pt x="29"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3" name="Line 1856"/>
            <p:cNvSpPr>
              <a:spLocks noChangeShapeType="1"/>
            </p:cNvSpPr>
            <p:nvPr/>
          </p:nvSpPr>
          <p:spPr bwMode="auto">
            <a:xfrm>
              <a:off x="1155" y="2478"/>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4" name="Line 1857"/>
            <p:cNvSpPr>
              <a:spLocks noChangeShapeType="1"/>
            </p:cNvSpPr>
            <p:nvPr/>
          </p:nvSpPr>
          <p:spPr bwMode="auto">
            <a:xfrm>
              <a:off x="1172" y="2478"/>
              <a:ext cx="29"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5" name="Line 1858"/>
            <p:cNvSpPr>
              <a:spLocks noChangeShapeType="1"/>
            </p:cNvSpPr>
            <p:nvPr/>
          </p:nvSpPr>
          <p:spPr bwMode="auto">
            <a:xfrm>
              <a:off x="1213" y="2478"/>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6" name="Line 1859"/>
            <p:cNvSpPr>
              <a:spLocks noChangeShapeType="1"/>
            </p:cNvSpPr>
            <p:nvPr/>
          </p:nvSpPr>
          <p:spPr bwMode="auto">
            <a:xfrm>
              <a:off x="1231" y="2478"/>
              <a:ext cx="29"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7" name="Line 1860"/>
            <p:cNvSpPr>
              <a:spLocks noChangeShapeType="1"/>
            </p:cNvSpPr>
            <p:nvPr/>
          </p:nvSpPr>
          <p:spPr bwMode="auto">
            <a:xfrm>
              <a:off x="1271" y="2478"/>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8" name="Line 1861"/>
            <p:cNvSpPr>
              <a:spLocks noChangeShapeType="1"/>
            </p:cNvSpPr>
            <p:nvPr/>
          </p:nvSpPr>
          <p:spPr bwMode="auto">
            <a:xfrm>
              <a:off x="1289" y="2478"/>
              <a:ext cx="29"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49" name="Line 1862"/>
            <p:cNvSpPr>
              <a:spLocks noChangeShapeType="1"/>
            </p:cNvSpPr>
            <p:nvPr/>
          </p:nvSpPr>
          <p:spPr bwMode="auto">
            <a:xfrm>
              <a:off x="1329" y="2478"/>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0" name="Line 1863"/>
            <p:cNvSpPr>
              <a:spLocks noChangeShapeType="1"/>
            </p:cNvSpPr>
            <p:nvPr/>
          </p:nvSpPr>
          <p:spPr bwMode="auto">
            <a:xfrm flipV="1">
              <a:off x="1347" y="2475"/>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1" name="Line 1864"/>
            <p:cNvSpPr>
              <a:spLocks noChangeShapeType="1"/>
            </p:cNvSpPr>
            <p:nvPr/>
          </p:nvSpPr>
          <p:spPr bwMode="auto">
            <a:xfrm>
              <a:off x="1388" y="2475"/>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2" name="Line 1865"/>
            <p:cNvSpPr>
              <a:spLocks noChangeShapeType="1"/>
            </p:cNvSpPr>
            <p:nvPr/>
          </p:nvSpPr>
          <p:spPr bwMode="auto">
            <a:xfrm>
              <a:off x="1405" y="2475"/>
              <a:ext cx="29"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3" name="Line 1866"/>
            <p:cNvSpPr>
              <a:spLocks noChangeShapeType="1"/>
            </p:cNvSpPr>
            <p:nvPr/>
          </p:nvSpPr>
          <p:spPr bwMode="auto">
            <a:xfrm>
              <a:off x="1446" y="2475"/>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4" name="Line 1867"/>
            <p:cNvSpPr>
              <a:spLocks noChangeShapeType="1"/>
            </p:cNvSpPr>
            <p:nvPr/>
          </p:nvSpPr>
          <p:spPr bwMode="auto">
            <a:xfrm>
              <a:off x="1463" y="2475"/>
              <a:ext cx="29"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5" name="Line 1868"/>
            <p:cNvSpPr>
              <a:spLocks noChangeShapeType="1"/>
            </p:cNvSpPr>
            <p:nvPr/>
          </p:nvSpPr>
          <p:spPr bwMode="auto">
            <a:xfrm>
              <a:off x="1504" y="2475"/>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6" name="Line 1869"/>
            <p:cNvSpPr>
              <a:spLocks noChangeShapeType="1"/>
            </p:cNvSpPr>
            <p:nvPr/>
          </p:nvSpPr>
          <p:spPr bwMode="auto">
            <a:xfrm flipV="1">
              <a:off x="1522" y="2469"/>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7" name="Line 1870"/>
            <p:cNvSpPr>
              <a:spLocks noChangeShapeType="1"/>
            </p:cNvSpPr>
            <p:nvPr/>
          </p:nvSpPr>
          <p:spPr bwMode="auto">
            <a:xfrm>
              <a:off x="1562" y="2469"/>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8" name="Line 1871"/>
            <p:cNvSpPr>
              <a:spLocks noChangeShapeType="1"/>
            </p:cNvSpPr>
            <p:nvPr/>
          </p:nvSpPr>
          <p:spPr bwMode="auto">
            <a:xfrm flipV="1">
              <a:off x="1580" y="2466"/>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59" name="Line 1872"/>
            <p:cNvSpPr>
              <a:spLocks noChangeShapeType="1"/>
            </p:cNvSpPr>
            <p:nvPr/>
          </p:nvSpPr>
          <p:spPr bwMode="auto">
            <a:xfrm>
              <a:off x="1621" y="2463"/>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0" name="Line 1873"/>
            <p:cNvSpPr>
              <a:spLocks noChangeShapeType="1"/>
            </p:cNvSpPr>
            <p:nvPr/>
          </p:nvSpPr>
          <p:spPr bwMode="auto">
            <a:xfrm flipV="1">
              <a:off x="1638" y="2460"/>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1" name="Line 1874"/>
            <p:cNvSpPr>
              <a:spLocks noChangeShapeType="1"/>
            </p:cNvSpPr>
            <p:nvPr/>
          </p:nvSpPr>
          <p:spPr bwMode="auto">
            <a:xfrm flipV="1">
              <a:off x="1679" y="2457"/>
              <a:ext cx="6"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2" name="Line 1875"/>
            <p:cNvSpPr>
              <a:spLocks noChangeShapeType="1"/>
            </p:cNvSpPr>
            <p:nvPr/>
          </p:nvSpPr>
          <p:spPr bwMode="auto">
            <a:xfrm flipV="1">
              <a:off x="1696" y="2454"/>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3" name="Line 1876"/>
            <p:cNvSpPr>
              <a:spLocks noChangeShapeType="1"/>
            </p:cNvSpPr>
            <p:nvPr/>
          </p:nvSpPr>
          <p:spPr bwMode="auto">
            <a:xfrm>
              <a:off x="1737" y="2454"/>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4" name="Line 1877"/>
            <p:cNvSpPr>
              <a:spLocks noChangeShapeType="1"/>
            </p:cNvSpPr>
            <p:nvPr/>
          </p:nvSpPr>
          <p:spPr bwMode="auto">
            <a:xfrm flipV="1">
              <a:off x="1754" y="2448"/>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5" name="Line 1878"/>
            <p:cNvSpPr>
              <a:spLocks noChangeShapeType="1"/>
            </p:cNvSpPr>
            <p:nvPr/>
          </p:nvSpPr>
          <p:spPr bwMode="auto">
            <a:xfrm>
              <a:off x="1795" y="2448"/>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6" name="Line 1879"/>
            <p:cNvSpPr>
              <a:spLocks noChangeShapeType="1"/>
            </p:cNvSpPr>
            <p:nvPr/>
          </p:nvSpPr>
          <p:spPr bwMode="auto">
            <a:xfrm flipV="1">
              <a:off x="1813" y="2446"/>
              <a:ext cx="29" cy="2"/>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7" name="Line 1880"/>
            <p:cNvSpPr>
              <a:spLocks noChangeShapeType="1"/>
            </p:cNvSpPr>
            <p:nvPr/>
          </p:nvSpPr>
          <p:spPr bwMode="auto">
            <a:xfrm>
              <a:off x="1853" y="2443"/>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8" name="Line 1881"/>
            <p:cNvSpPr>
              <a:spLocks noChangeShapeType="1"/>
            </p:cNvSpPr>
            <p:nvPr/>
          </p:nvSpPr>
          <p:spPr bwMode="auto">
            <a:xfrm flipV="1">
              <a:off x="1871" y="2440"/>
              <a:ext cx="2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69" name="Line 1882"/>
            <p:cNvSpPr>
              <a:spLocks noChangeShapeType="1"/>
            </p:cNvSpPr>
            <p:nvPr/>
          </p:nvSpPr>
          <p:spPr bwMode="auto">
            <a:xfrm>
              <a:off x="1912" y="2437"/>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70" name="Rectangle 1883"/>
            <p:cNvSpPr>
              <a:spLocks noChangeArrowheads="1"/>
            </p:cNvSpPr>
            <p:nvPr/>
          </p:nvSpPr>
          <p:spPr bwMode="auto">
            <a:xfrm>
              <a:off x="730" y="2472"/>
              <a:ext cx="73" cy="73"/>
            </a:xfrm>
            <a:prstGeom prst="rect">
              <a:avLst/>
            </a:prstGeom>
            <a:grpFill/>
            <a:ln w="0">
              <a:solidFill>
                <a:srgbClr val="000000"/>
              </a:solidFill>
              <a:miter lim="800000"/>
              <a:headEnd/>
              <a:tailEnd/>
            </a:ln>
          </p:spPr>
          <p:txBody>
            <a:bodyPr/>
            <a:lstStyle/>
            <a:p>
              <a:endParaRPr lang="en-US" dirty="0">
                <a:latin typeface="Consolas" panose="020B0609020204030204" pitchFamily="49" charset="0"/>
              </a:endParaRPr>
            </a:p>
          </p:txBody>
        </p:sp>
        <p:sp>
          <p:nvSpPr>
            <p:cNvPr id="282171" name="Rectangle 1884"/>
            <p:cNvSpPr>
              <a:spLocks noChangeArrowheads="1"/>
            </p:cNvSpPr>
            <p:nvPr/>
          </p:nvSpPr>
          <p:spPr bwMode="auto">
            <a:xfrm>
              <a:off x="1097" y="2443"/>
              <a:ext cx="72" cy="72"/>
            </a:xfrm>
            <a:prstGeom prst="rect">
              <a:avLst/>
            </a:prstGeom>
            <a:grpFill/>
            <a:ln w="0">
              <a:solidFill>
                <a:srgbClr val="000000"/>
              </a:solidFill>
              <a:miter lim="800000"/>
              <a:headEnd/>
              <a:tailEnd/>
            </a:ln>
          </p:spPr>
          <p:txBody>
            <a:bodyPr/>
            <a:lstStyle/>
            <a:p>
              <a:endParaRPr lang="en-US" dirty="0">
                <a:latin typeface="Consolas" panose="020B0609020204030204" pitchFamily="49" charset="0"/>
              </a:endParaRPr>
            </a:p>
          </p:txBody>
        </p:sp>
        <p:sp>
          <p:nvSpPr>
            <p:cNvPr id="282172" name="Rectangle 1885"/>
            <p:cNvSpPr>
              <a:spLocks noChangeArrowheads="1"/>
            </p:cNvSpPr>
            <p:nvPr/>
          </p:nvSpPr>
          <p:spPr bwMode="auto">
            <a:xfrm>
              <a:off x="1463" y="2437"/>
              <a:ext cx="73" cy="76"/>
            </a:xfrm>
            <a:prstGeom prst="rect">
              <a:avLst/>
            </a:prstGeom>
            <a:grpFill/>
            <a:ln w="0">
              <a:solidFill>
                <a:srgbClr val="000000"/>
              </a:solidFill>
              <a:miter lim="800000"/>
              <a:headEnd/>
              <a:tailEnd/>
            </a:ln>
          </p:spPr>
          <p:txBody>
            <a:bodyPr/>
            <a:lstStyle/>
            <a:p>
              <a:endParaRPr lang="en-US" dirty="0">
                <a:latin typeface="Consolas" panose="020B0609020204030204" pitchFamily="49" charset="0"/>
              </a:endParaRPr>
            </a:p>
          </p:txBody>
        </p:sp>
        <p:sp>
          <p:nvSpPr>
            <p:cNvPr id="282173" name="Freeform 1886"/>
            <p:cNvSpPr>
              <a:spLocks/>
            </p:cNvSpPr>
            <p:nvPr/>
          </p:nvSpPr>
          <p:spPr bwMode="auto">
            <a:xfrm>
              <a:off x="1830" y="2405"/>
              <a:ext cx="73" cy="75"/>
            </a:xfrm>
            <a:custGeom>
              <a:avLst/>
              <a:gdLst>
                <a:gd name="T0" fmla="*/ 0 w 73"/>
                <a:gd name="T1" fmla="*/ 0 h 75"/>
                <a:gd name="T2" fmla="*/ 0 w 73"/>
                <a:gd name="T3" fmla="*/ 75 h 75"/>
                <a:gd name="T4" fmla="*/ 73 w 73"/>
                <a:gd name="T5" fmla="*/ 75 h 75"/>
                <a:gd name="T6" fmla="*/ 73 w 73"/>
                <a:gd name="T7" fmla="*/ 0 h 75"/>
                <a:gd name="T8" fmla="*/ 0 w 73"/>
                <a:gd name="T9" fmla="*/ 0 h 75"/>
                <a:gd name="T10" fmla="*/ 0 w 73"/>
                <a:gd name="T11" fmla="*/ 0 h 75"/>
                <a:gd name="T12" fmla="*/ 0 60000 65536"/>
                <a:gd name="T13" fmla="*/ 0 60000 65536"/>
                <a:gd name="T14" fmla="*/ 0 60000 65536"/>
                <a:gd name="T15" fmla="*/ 0 60000 65536"/>
                <a:gd name="T16" fmla="*/ 0 60000 65536"/>
                <a:gd name="T17" fmla="*/ 0 60000 65536"/>
                <a:gd name="T18" fmla="*/ 0 w 73"/>
                <a:gd name="T19" fmla="*/ 0 h 75"/>
                <a:gd name="T20" fmla="*/ 73 w 73"/>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73" h="75">
                  <a:moveTo>
                    <a:pt x="0" y="0"/>
                  </a:moveTo>
                  <a:lnTo>
                    <a:pt x="0" y="75"/>
                  </a:lnTo>
                  <a:lnTo>
                    <a:pt x="73" y="75"/>
                  </a:lnTo>
                  <a:lnTo>
                    <a:pt x="73" y="0"/>
                  </a:lnTo>
                  <a:lnTo>
                    <a:pt x="0" y="0"/>
                  </a:lnTo>
                  <a:close/>
                </a:path>
              </a:pathLst>
            </a:custGeom>
            <a:grpFill/>
            <a:ln w="0">
              <a:solidFill>
                <a:srgbClr val="000000"/>
              </a:solidFill>
              <a:round/>
              <a:headEnd/>
              <a:tailEnd/>
            </a:ln>
          </p:spPr>
          <p:txBody>
            <a:bodyPr/>
            <a:lstStyle/>
            <a:p>
              <a:endParaRPr lang="en-US" dirty="0">
                <a:latin typeface="Consolas" panose="020B0609020204030204" pitchFamily="49" charset="0"/>
              </a:endParaRPr>
            </a:p>
          </p:txBody>
        </p:sp>
        <p:sp>
          <p:nvSpPr>
            <p:cNvPr id="282174" name="Line 1887"/>
            <p:cNvSpPr>
              <a:spLocks noChangeShapeType="1"/>
            </p:cNvSpPr>
            <p:nvPr/>
          </p:nvSpPr>
          <p:spPr bwMode="auto">
            <a:xfrm>
              <a:off x="768"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75" name="Line 1888"/>
            <p:cNvSpPr>
              <a:spLocks noChangeShapeType="1"/>
            </p:cNvSpPr>
            <p:nvPr/>
          </p:nvSpPr>
          <p:spPr bwMode="auto">
            <a:xfrm>
              <a:off x="809"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76" name="Line 1889"/>
            <p:cNvSpPr>
              <a:spLocks noChangeShapeType="1"/>
            </p:cNvSpPr>
            <p:nvPr/>
          </p:nvSpPr>
          <p:spPr bwMode="auto">
            <a:xfrm>
              <a:off x="832"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77" name="Line 1890"/>
            <p:cNvSpPr>
              <a:spLocks noChangeShapeType="1"/>
            </p:cNvSpPr>
            <p:nvPr/>
          </p:nvSpPr>
          <p:spPr bwMode="auto">
            <a:xfrm>
              <a:off x="873"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78" name="Line 1891"/>
            <p:cNvSpPr>
              <a:spLocks noChangeShapeType="1"/>
            </p:cNvSpPr>
            <p:nvPr/>
          </p:nvSpPr>
          <p:spPr bwMode="auto">
            <a:xfrm>
              <a:off x="896"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79" name="Line 1892"/>
            <p:cNvSpPr>
              <a:spLocks noChangeShapeType="1"/>
            </p:cNvSpPr>
            <p:nvPr/>
          </p:nvSpPr>
          <p:spPr bwMode="auto">
            <a:xfrm>
              <a:off x="937"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0" name="Line 1893"/>
            <p:cNvSpPr>
              <a:spLocks noChangeShapeType="1"/>
            </p:cNvSpPr>
            <p:nvPr/>
          </p:nvSpPr>
          <p:spPr bwMode="auto">
            <a:xfrm>
              <a:off x="960"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1" name="Line 1894"/>
            <p:cNvSpPr>
              <a:spLocks noChangeShapeType="1"/>
            </p:cNvSpPr>
            <p:nvPr/>
          </p:nvSpPr>
          <p:spPr bwMode="auto">
            <a:xfrm>
              <a:off x="1001"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2" name="Line 1895"/>
            <p:cNvSpPr>
              <a:spLocks noChangeShapeType="1"/>
            </p:cNvSpPr>
            <p:nvPr/>
          </p:nvSpPr>
          <p:spPr bwMode="auto">
            <a:xfrm>
              <a:off x="1024"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3" name="Line 1896"/>
            <p:cNvSpPr>
              <a:spLocks noChangeShapeType="1"/>
            </p:cNvSpPr>
            <p:nvPr/>
          </p:nvSpPr>
          <p:spPr bwMode="auto">
            <a:xfrm>
              <a:off x="1065"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4" name="Line 1897"/>
            <p:cNvSpPr>
              <a:spLocks noChangeShapeType="1"/>
            </p:cNvSpPr>
            <p:nvPr/>
          </p:nvSpPr>
          <p:spPr bwMode="auto">
            <a:xfrm>
              <a:off x="1088"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5" name="Freeform 1898"/>
            <p:cNvSpPr>
              <a:spLocks/>
            </p:cNvSpPr>
            <p:nvPr/>
          </p:nvSpPr>
          <p:spPr bwMode="auto">
            <a:xfrm>
              <a:off x="1129" y="2696"/>
              <a:ext cx="5" cy="1"/>
            </a:xfrm>
            <a:custGeom>
              <a:avLst/>
              <a:gdLst>
                <a:gd name="T0" fmla="*/ 0 w 5"/>
                <a:gd name="T1" fmla="*/ 0 h 1"/>
                <a:gd name="T2" fmla="*/ 3 w 5"/>
                <a:gd name="T3" fmla="*/ 0 h 1"/>
                <a:gd name="T4" fmla="*/ 5 w 5"/>
                <a:gd name="T5" fmla="*/ 0 h 1"/>
                <a:gd name="T6" fmla="*/ 0 60000 65536"/>
                <a:gd name="T7" fmla="*/ 0 60000 65536"/>
                <a:gd name="T8" fmla="*/ 0 60000 65536"/>
                <a:gd name="T9" fmla="*/ 0 w 5"/>
                <a:gd name="T10" fmla="*/ 0 h 1"/>
                <a:gd name="T11" fmla="*/ 5 w 5"/>
                <a:gd name="T12" fmla="*/ 1 h 1"/>
              </a:gdLst>
              <a:ahLst/>
              <a:cxnLst>
                <a:cxn ang="T6">
                  <a:pos x="T0" y="T1"/>
                </a:cxn>
                <a:cxn ang="T7">
                  <a:pos x="T2" y="T3"/>
                </a:cxn>
                <a:cxn ang="T8">
                  <a:pos x="T4" y="T5"/>
                </a:cxn>
              </a:cxnLst>
              <a:rect l="T9" t="T10" r="T11" b="T12"/>
              <a:pathLst>
                <a:path w="5" h="1">
                  <a:moveTo>
                    <a:pt x="0" y="0"/>
                  </a:moveTo>
                  <a:lnTo>
                    <a:pt x="3" y="0"/>
                  </a:lnTo>
                  <a:lnTo>
                    <a:pt x="5" y="0"/>
                  </a:lnTo>
                </a:path>
              </a:pathLst>
            </a:cu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6" name="Line 1899"/>
            <p:cNvSpPr>
              <a:spLocks noChangeShapeType="1"/>
            </p:cNvSpPr>
            <p:nvPr/>
          </p:nvSpPr>
          <p:spPr bwMode="auto">
            <a:xfrm>
              <a:off x="1152"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7" name="Line 1900"/>
            <p:cNvSpPr>
              <a:spLocks noChangeShapeType="1"/>
            </p:cNvSpPr>
            <p:nvPr/>
          </p:nvSpPr>
          <p:spPr bwMode="auto">
            <a:xfrm>
              <a:off x="1193" y="2696"/>
              <a:ext cx="5"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8" name="Line 1901"/>
            <p:cNvSpPr>
              <a:spLocks noChangeShapeType="1"/>
            </p:cNvSpPr>
            <p:nvPr/>
          </p:nvSpPr>
          <p:spPr bwMode="auto">
            <a:xfrm>
              <a:off x="1216" y="2696"/>
              <a:ext cx="2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89" name="Line 1902"/>
            <p:cNvSpPr>
              <a:spLocks noChangeShapeType="1"/>
            </p:cNvSpPr>
            <p:nvPr/>
          </p:nvSpPr>
          <p:spPr bwMode="auto">
            <a:xfrm>
              <a:off x="1257" y="2696"/>
              <a:ext cx="6"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0" name="Line 1903"/>
            <p:cNvSpPr>
              <a:spLocks noChangeShapeType="1"/>
            </p:cNvSpPr>
            <p:nvPr/>
          </p:nvSpPr>
          <p:spPr bwMode="auto">
            <a:xfrm>
              <a:off x="1609" y="2405"/>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1" name="Line 1904"/>
            <p:cNvSpPr>
              <a:spLocks noChangeShapeType="1"/>
            </p:cNvSpPr>
            <p:nvPr/>
          </p:nvSpPr>
          <p:spPr bwMode="auto">
            <a:xfrm>
              <a:off x="1638" y="2405"/>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2" name="Line 1905"/>
            <p:cNvSpPr>
              <a:spLocks noChangeShapeType="1"/>
            </p:cNvSpPr>
            <p:nvPr/>
          </p:nvSpPr>
          <p:spPr bwMode="auto">
            <a:xfrm>
              <a:off x="1667" y="2405"/>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3" name="Line 1906"/>
            <p:cNvSpPr>
              <a:spLocks noChangeShapeType="1"/>
            </p:cNvSpPr>
            <p:nvPr/>
          </p:nvSpPr>
          <p:spPr bwMode="auto">
            <a:xfrm>
              <a:off x="1696" y="2405"/>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4" name="Line 1907"/>
            <p:cNvSpPr>
              <a:spLocks noChangeShapeType="1"/>
            </p:cNvSpPr>
            <p:nvPr/>
          </p:nvSpPr>
          <p:spPr bwMode="auto">
            <a:xfrm>
              <a:off x="1725" y="2405"/>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5" name="Line 1908"/>
            <p:cNvSpPr>
              <a:spLocks noChangeShapeType="1"/>
            </p:cNvSpPr>
            <p:nvPr/>
          </p:nvSpPr>
          <p:spPr bwMode="auto">
            <a:xfrm>
              <a:off x="1754" y="2405"/>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6" name="Line 1909"/>
            <p:cNvSpPr>
              <a:spLocks noChangeShapeType="1"/>
            </p:cNvSpPr>
            <p:nvPr/>
          </p:nvSpPr>
          <p:spPr bwMode="auto">
            <a:xfrm>
              <a:off x="1783" y="2405"/>
              <a:ext cx="1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7" name="Line 1910"/>
            <p:cNvSpPr>
              <a:spLocks noChangeShapeType="1"/>
            </p:cNvSpPr>
            <p:nvPr/>
          </p:nvSpPr>
          <p:spPr bwMode="auto">
            <a:xfrm flipV="1">
              <a:off x="1813" y="2402"/>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8" name="Line 1911"/>
            <p:cNvSpPr>
              <a:spLocks noChangeShapeType="1"/>
            </p:cNvSpPr>
            <p:nvPr/>
          </p:nvSpPr>
          <p:spPr bwMode="auto">
            <a:xfrm>
              <a:off x="1842" y="2402"/>
              <a:ext cx="11"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199" name="Line 1912"/>
            <p:cNvSpPr>
              <a:spLocks noChangeShapeType="1"/>
            </p:cNvSpPr>
            <p:nvPr/>
          </p:nvSpPr>
          <p:spPr bwMode="auto">
            <a:xfrm flipV="1">
              <a:off x="1871" y="2399"/>
              <a:ext cx="11"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0" name="Line 1913"/>
            <p:cNvSpPr>
              <a:spLocks noChangeShapeType="1"/>
            </p:cNvSpPr>
            <p:nvPr/>
          </p:nvSpPr>
          <p:spPr bwMode="auto">
            <a:xfrm flipV="1">
              <a:off x="1900" y="2393"/>
              <a:ext cx="12"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1" name="Line 1914"/>
            <p:cNvSpPr>
              <a:spLocks noChangeShapeType="1"/>
            </p:cNvSpPr>
            <p:nvPr/>
          </p:nvSpPr>
          <p:spPr bwMode="auto">
            <a:xfrm flipV="1">
              <a:off x="1929" y="2387"/>
              <a:ext cx="9" cy="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2" name="Line 1915"/>
            <p:cNvSpPr>
              <a:spLocks noChangeShapeType="1"/>
            </p:cNvSpPr>
            <p:nvPr/>
          </p:nvSpPr>
          <p:spPr bwMode="auto">
            <a:xfrm flipV="1">
              <a:off x="768" y="2422"/>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3" name="Line 1916"/>
            <p:cNvSpPr>
              <a:spLocks noChangeShapeType="1"/>
            </p:cNvSpPr>
            <p:nvPr/>
          </p:nvSpPr>
          <p:spPr bwMode="auto">
            <a:xfrm>
              <a:off x="730" y="2460"/>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4" name="Line 1917"/>
            <p:cNvSpPr>
              <a:spLocks noChangeShapeType="1"/>
            </p:cNvSpPr>
            <p:nvPr/>
          </p:nvSpPr>
          <p:spPr bwMode="auto">
            <a:xfrm>
              <a:off x="730" y="2422"/>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5" name="Line 1918"/>
            <p:cNvSpPr>
              <a:spLocks noChangeShapeType="1"/>
            </p:cNvSpPr>
            <p:nvPr/>
          </p:nvSpPr>
          <p:spPr bwMode="auto">
            <a:xfrm flipV="1">
              <a:off x="730" y="2422"/>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6" name="Line 1919"/>
            <p:cNvSpPr>
              <a:spLocks noChangeShapeType="1"/>
            </p:cNvSpPr>
            <p:nvPr/>
          </p:nvSpPr>
          <p:spPr bwMode="auto">
            <a:xfrm flipV="1">
              <a:off x="1132" y="2393"/>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7" name="Line 1920"/>
            <p:cNvSpPr>
              <a:spLocks noChangeShapeType="1"/>
            </p:cNvSpPr>
            <p:nvPr/>
          </p:nvSpPr>
          <p:spPr bwMode="auto">
            <a:xfrm>
              <a:off x="1097" y="2431"/>
              <a:ext cx="72"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8" name="Line 1921"/>
            <p:cNvSpPr>
              <a:spLocks noChangeShapeType="1"/>
            </p:cNvSpPr>
            <p:nvPr/>
          </p:nvSpPr>
          <p:spPr bwMode="auto">
            <a:xfrm>
              <a:off x="1097" y="2393"/>
              <a:ext cx="72"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09" name="Line 1922"/>
            <p:cNvSpPr>
              <a:spLocks noChangeShapeType="1"/>
            </p:cNvSpPr>
            <p:nvPr/>
          </p:nvSpPr>
          <p:spPr bwMode="auto">
            <a:xfrm flipV="1">
              <a:off x="1097" y="2393"/>
              <a:ext cx="72"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10" name="Line 1923"/>
            <p:cNvSpPr>
              <a:spLocks noChangeShapeType="1"/>
            </p:cNvSpPr>
            <p:nvPr/>
          </p:nvSpPr>
          <p:spPr bwMode="auto">
            <a:xfrm flipV="1">
              <a:off x="1498" y="2370"/>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11" name="Line 1924"/>
            <p:cNvSpPr>
              <a:spLocks noChangeShapeType="1"/>
            </p:cNvSpPr>
            <p:nvPr/>
          </p:nvSpPr>
          <p:spPr bwMode="auto">
            <a:xfrm>
              <a:off x="1463" y="2405"/>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12" name="Line 1925"/>
            <p:cNvSpPr>
              <a:spLocks noChangeShapeType="1"/>
            </p:cNvSpPr>
            <p:nvPr/>
          </p:nvSpPr>
          <p:spPr bwMode="auto">
            <a:xfrm>
              <a:off x="1463" y="2370"/>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13" name="Line 1926"/>
            <p:cNvSpPr>
              <a:spLocks noChangeShapeType="1"/>
            </p:cNvSpPr>
            <p:nvPr/>
          </p:nvSpPr>
          <p:spPr bwMode="auto">
            <a:xfrm flipV="1">
              <a:off x="1463" y="2370"/>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14" name="Line 1927"/>
            <p:cNvSpPr>
              <a:spLocks noChangeShapeType="1"/>
            </p:cNvSpPr>
            <p:nvPr/>
          </p:nvSpPr>
          <p:spPr bwMode="auto">
            <a:xfrm flipV="1">
              <a:off x="1865" y="2367"/>
              <a:ext cx="1"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15" name="Line 1928"/>
            <p:cNvSpPr>
              <a:spLocks noChangeShapeType="1"/>
            </p:cNvSpPr>
            <p:nvPr/>
          </p:nvSpPr>
          <p:spPr bwMode="auto">
            <a:xfrm>
              <a:off x="1830" y="2402"/>
              <a:ext cx="73" cy="1"/>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16" name="Line 1929"/>
            <p:cNvSpPr>
              <a:spLocks noChangeShapeType="1"/>
            </p:cNvSpPr>
            <p:nvPr/>
          </p:nvSpPr>
          <p:spPr bwMode="auto">
            <a:xfrm>
              <a:off x="1830" y="2367"/>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sp>
          <p:nvSpPr>
            <p:cNvPr id="282217" name="Line 1930"/>
            <p:cNvSpPr>
              <a:spLocks noChangeShapeType="1"/>
            </p:cNvSpPr>
            <p:nvPr/>
          </p:nvSpPr>
          <p:spPr bwMode="auto">
            <a:xfrm flipV="1">
              <a:off x="1830" y="2367"/>
              <a:ext cx="73" cy="73"/>
            </a:xfrm>
            <a:prstGeom prst="line">
              <a:avLst/>
            </a:prstGeom>
            <a:grpFill/>
            <a:ln w="4763">
              <a:solidFill>
                <a:srgbClr val="000000"/>
              </a:solidFill>
              <a:round/>
              <a:headEnd/>
              <a:tailEnd/>
            </a:ln>
          </p:spPr>
          <p:txBody>
            <a:bodyPr/>
            <a:lstStyle/>
            <a:p>
              <a:endParaRPr lang="en-US" dirty="0">
                <a:latin typeface="Consolas" panose="020B0609020204030204" pitchFamily="49" charset="0"/>
              </a:endParaRPr>
            </a:p>
          </p:txBody>
        </p:sp>
      </p:grpSp>
      <p:sp>
        <p:nvSpPr>
          <p:cNvPr id="281607" name="Text Box 1933"/>
          <p:cNvSpPr txBox="1">
            <a:spLocks noChangeArrowheads="1"/>
          </p:cNvSpPr>
          <p:nvPr/>
        </p:nvSpPr>
        <p:spPr bwMode="auto">
          <a:xfrm>
            <a:off x="3006725" y="4710113"/>
            <a:ext cx="1581150" cy="366712"/>
          </a:xfrm>
          <a:prstGeom prst="rect">
            <a:avLst/>
          </a:prstGeom>
          <a:solidFill>
            <a:schemeClr val="bg1"/>
          </a:solidFill>
          <a:ln w="9525" algn="ctr">
            <a:noFill/>
            <a:miter lim="800000"/>
            <a:headEnd/>
            <a:tailEnd/>
          </a:ln>
        </p:spPr>
        <p:txBody>
          <a:bodyPr wrap="none">
            <a:spAutoFit/>
          </a:bodyPr>
          <a:lstStyle/>
          <a:p>
            <a:r>
              <a:rPr lang="en-US" sz="1800" b="1" dirty="0">
                <a:solidFill>
                  <a:schemeClr val="tx2"/>
                </a:solidFill>
                <a:latin typeface="Arial" charset="0"/>
                <a:cs typeface="Arial" charset="0"/>
              </a:rPr>
              <a:t>% Contains()</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5374CC89-D751-40C1-B53A-C640787C2F7C}" type="slidenum">
              <a:rPr lang="x-none"/>
              <a:pPr>
                <a:defRPr/>
              </a:pPr>
              <a:t>272</a:t>
            </a:fld>
            <a:endParaRPr lang="en-US" dirty="0"/>
          </a:p>
        </p:txBody>
      </p:sp>
      <p:sp>
        <p:nvSpPr>
          <p:cNvPr id="282628" name="Rectangle 2"/>
          <p:cNvSpPr>
            <a:spLocks noGrp="1" noChangeArrowheads="1"/>
          </p:cNvSpPr>
          <p:nvPr>
            <p:ph type="title"/>
          </p:nvPr>
        </p:nvSpPr>
        <p:spPr/>
        <p:txBody>
          <a:bodyPr/>
          <a:lstStyle/>
          <a:p>
            <a:r>
              <a:rPr lang="en-US" dirty="0"/>
              <a:t>Summary</a:t>
            </a:r>
          </a:p>
        </p:txBody>
      </p:sp>
      <p:sp>
        <p:nvSpPr>
          <p:cNvPr id="282629" name="Rectangle 3"/>
          <p:cNvSpPr>
            <a:spLocks noGrp="1" noChangeArrowheads="1"/>
          </p:cNvSpPr>
          <p:nvPr>
            <p:ph type="body" idx="1"/>
          </p:nvPr>
        </p:nvSpPr>
        <p:spPr>
          <a:xfrm>
            <a:off x="685800" y="1981200"/>
            <a:ext cx="7772400" cy="2994212"/>
          </a:xfrm>
          <a:ln w="76200">
            <a:solidFill>
              <a:srgbClr val="0066FF"/>
            </a:solidFill>
          </a:ln>
        </p:spPr>
        <p:txBody>
          <a:bodyPr/>
          <a:lstStyle/>
          <a:p>
            <a:r>
              <a:rPr lang="en-US" dirty="0"/>
              <a:t>Coarse-grained locking</a:t>
            </a:r>
          </a:p>
          <a:p>
            <a:r>
              <a:rPr lang="en-US" dirty="0"/>
              <a:t>Fine-grained locking</a:t>
            </a:r>
          </a:p>
          <a:p>
            <a:r>
              <a:rPr lang="en-US" dirty="0"/>
              <a:t>Optimistic synchronization</a:t>
            </a:r>
          </a:p>
          <a:p>
            <a:r>
              <a:rPr lang="en-US" dirty="0"/>
              <a:t>Lazy synchronization</a:t>
            </a:r>
          </a:p>
          <a:p>
            <a:r>
              <a:rPr lang="en-US" dirty="0"/>
              <a:t>Lock-free synchronization</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2" name="Rectangle 2"/>
          <p:cNvSpPr>
            <a:spLocks noGrp="1" noChangeArrowheads="1"/>
          </p:cNvSpPr>
          <p:nvPr>
            <p:ph type="title"/>
          </p:nvPr>
        </p:nvSpPr>
        <p:spPr/>
        <p:txBody>
          <a:bodyPr/>
          <a:lstStyle/>
          <a:p>
            <a:r>
              <a:rPr lang="en-US" sz="4000" dirty="0"/>
              <a:t>“To Lock or Not to Lock”</a:t>
            </a:r>
          </a:p>
        </p:txBody>
      </p:sp>
      <p:sp>
        <p:nvSpPr>
          <p:cNvPr id="4" name="Footer Placeholder 3"/>
          <p:cNvSpPr>
            <a:spLocks noGrp="1"/>
          </p:cNvSpPr>
          <p:nvPr>
            <p:ph type="ftr" sz="quarter" idx="10"/>
          </p:nvPr>
        </p:nvSpPr>
        <p:spPr/>
        <p:txBody>
          <a:bodyPr/>
          <a:lstStyle/>
          <a:p>
            <a:pPr>
              <a:defRPr/>
            </a:pPr>
            <a:r>
              <a:rPr lang="en-US" dirty="0"/>
              <a:t>Art of Multiprocessor Programming</a:t>
            </a:r>
          </a:p>
        </p:txBody>
      </p:sp>
      <p:sp>
        <p:nvSpPr>
          <p:cNvPr id="5" name="Slide Number Placeholder 4"/>
          <p:cNvSpPr>
            <a:spLocks noGrp="1"/>
          </p:cNvSpPr>
          <p:nvPr>
            <p:ph type="sldNum" sz="quarter" idx="11"/>
          </p:nvPr>
        </p:nvSpPr>
        <p:spPr/>
        <p:txBody>
          <a:bodyPr/>
          <a:lstStyle/>
          <a:p>
            <a:pPr>
              <a:defRPr/>
            </a:pPr>
            <a:fld id="{6963CB38-3A57-4C61-9499-56856969931E}" type="slidenum">
              <a:rPr lang="x-none"/>
              <a:pPr>
                <a:defRPr/>
              </a:pPr>
              <a:t>273</a:t>
            </a:fld>
            <a:endParaRPr lang="en-US" dirty="0"/>
          </a:p>
        </p:txBody>
      </p:sp>
      <p:sp>
        <p:nvSpPr>
          <p:cNvPr id="2" name="TextBox 1">
            <a:extLst>
              <a:ext uri="{FF2B5EF4-FFF2-40B4-BE49-F238E27FC236}">
                <a16:creationId xmlns:a16="http://schemas.microsoft.com/office/drawing/2014/main" id="{560614ED-CF3A-26B3-2279-6D0D8F285553}"/>
              </a:ext>
            </a:extLst>
          </p:cNvPr>
          <p:cNvSpPr txBox="1"/>
          <p:nvPr/>
        </p:nvSpPr>
        <p:spPr bwMode="auto">
          <a:xfrm>
            <a:off x="685800" y="2041360"/>
            <a:ext cx="4361329" cy="523220"/>
          </a:xfrm>
          <a:prstGeom prst="rect">
            <a:avLst/>
          </a:prstGeom>
          <a:solidFill>
            <a:schemeClr val="tx1"/>
          </a:solidFill>
          <a:ln w="76200">
            <a:solidFill>
              <a:srgbClr val="FFC0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Locking vs. Non-blocking:</a:t>
            </a:r>
          </a:p>
        </p:txBody>
      </p:sp>
      <p:sp>
        <p:nvSpPr>
          <p:cNvPr id="3" name="TextBox 2">
            <a:extLst>
              <a:ext uri="{FF2B5EF4-FFF2-40B4-BE49-F238E27FC236}">
                <a16:creationId xmlns:a16="http://schemas.microsoft.com/office/drawing/2014/main" id="{FBAD7CC7-BE4B-8B6C-B19D-105FD597AFC5}"/>
              </a:ext>
            </a:extLst>
          </p:cNvPr>
          <p:cNvSpPr txBox="1"/>
          <p:nvPr/>
        </p:nvSpPr>
        <p:spPr bwMode="auto">
          <a:xfrm>
            <a:off x="1232647" y="2674681"/>
            <a:ext cx="5028453" cy="523220"/>
          </a:xfrm>
          <a:prstGeom prst="rect">
            <a:avLst/>
          </a:prstGeom>
          <a:solidFill>
            <a:schemeClr val="tx1"/>
          </a:solidFill>
          <a:ln w="76200">
            <a:solidFill>
              <a:srgbClr val="00CC99"/>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Extremist views on both sides </a:t>
            </a:r>
          </a:p>
        </p:txBody>
      </p:sp>
      <p:sp>
        <p:nvSpPr>
          <p:cNvPr id="6" name="TextBox 5">
            <a:extLst>
              <a:ext uri="{FF2B5EF4-FFF2-40B4-BE49-F238E27FC236}">
                <a16:creationId xmlns:a16="http://schemas.microsoft.com/office/drawing/2014/main" id="{244BB1BC-9EA3-B573-FA9F-9816911A401A}"/>
              </a:ext>
            </a:extLst>
          </p:cNvPr>
          <p:cNvSpPr txBox="1"/>
          <p:nvPr/>
        </p:nvSpPr>
        <p:spPr bwMode="auto">
          <a:xfrm>
            <a:off x="685800" y="3308002"/>
            <a:ext cx="5437094" cy="523220"/>
          </a:xfrm>
          <a:prstGeom prst="rect">
            <a:avLst/>
          </a:prstGeom>
          <a:solidFill>
            <a:schemeClr val="tx1"/>
          </a:solidFill>
          <a:ln w="76200">
            <a:solidFill>
              <a:srgbClr val="7030A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2800" dirty="0">
                <a:solidFill>
                  <a:srgbClr val="FFFF00"/>
                </a:solidFill>
              </a:rPr>
              <a:t>The answer: often a compromise</a:t>
            </a:r>
          </a:p>
        </p:txBody>
      </p:sp>
      <p:sp>
        <p:nvSpPr>
          <p:cNvPr id="7" name="TextBox 6">
            <a:extLst>
              <a:ext uri="{FF2B5EF4-FFF2-40B4-BE49-F238E27FC236}">
                <a16:creationId xmlns:a16="http://schemas.microsoft.com/office/drawing/2014/main" id="{79AA7C19-F2B3-2A7E-6FED-BA7DAD245059}"/>
              </a:ext>
            </a:extLst>
          </p:cNvPr>
          <p:cNvSpPr txBox="1"/>
          <p:nvPr/>
        </p:nvSpPr>
        <p:spPr bwMode="auto">
          <a:xfrm>
            <a:off x="1232647" y="3941323"/>
            <a:ext cx="7611551" cy="954107"/>
          </a:xfrm>
          <a:prstGeom prst="rect">
            <a:avLst/>
          </a:prstGeom>
          <a:solidFill>
            <a:schemeClr val="tx1"/>
          </a:solidFill>
          <a:ln w="76200">
            <a:solidFill>
              <a:srgbClr val="FF7C8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Example: Lazy list combines blocking </a:t>
            </a:r>
            <a:r>
              <a:rPr lang="en-US" sz="2800" dirty="0">
                <a:solidFill>
                  <a:schemeClr val="bg1"/>
                </a:solidFill>
                <a:latin typeface="Consolas" panose="020B0609020204030204" pitchFamily="49" charset="0"/>
                <a:cs typeface="Courier New" pitchFamily="49" charset="0"/>
              </a:rPr>
              <a:t>add()</a:t>
            </a:r>
            <a:r>
              <a:rPr lang="en-US" sz="2800" dirty="0">
                <a:solidFill>
                  <a:srgbClr val="FFFF00"/>
                </a:solidFill>
                <a:cs typeface="Courier New" pitchFamily="49" charset="0"/>
              </a:rPr>
              <a:t>, </a:t>
            </a:r>
            <a:r>
              <a:rPr lang="en-US" sz="2800" dirty="0">
                <a:solidFill>
                  <a:schemeClr val="bg1"/>
                </a:solidFill>
                <a:latin typeface="Consolas" panose="020B0609020204030204" pitchFamily="49" charset="0"/>
                <a:cs typeface="Courier New" pitchFamily="49" charset="0"/>
              </a:rPr>
              <a:t>remove()</a:t>
            </a:r>
            <a:r>
              <a:rPr lang="en-US" sz="2800" dirty="0">
                <a:solidFill>
                  <a:srgbClr val="FFFF00"/>
                </a:solidFill>
                <a:cs typeface="Courier New" pitchFamily="49" charset="0"/>
              </a:rPr>
              <a:t>, </a:t>
            </a:r>
            <a:r>
              <a:rPr lang="en-US" sz="2800" dirty="0">
                <a:solidFill>
                  <a:srgbClr val="FFFF00"/>
                </a:solidFill>
              </a:rPr>
              <a:t>&amp; wait-free </a:t>
            </a:r>
            <a:r>
              <a:rPr lang="en-US" sz="2800" dirty="0">
                <a:solidFill>
                  <a:schemeClr val="bg1"/>
                </a:solidFill>
                <a:latin typeface="Consolas" panose="020B0609020204030204" pitchFamily="49" charset="0"/>
                <a:cs typeface="Courier New" pitchFamily="49" charset="0"/>
              </a:rPr>
              <a:t>contains()</a:t>
            </a:r>
          </a:p>
        </p:txBody>
      </p:sp>
      <p:sp>
        <p:nvSpPr>
          <p:cNvPr id="8" name="TextBox 7">
            <a:extLst>
              <a:ext uri="{FF2B5EF4-FFF2-40B4-BE49-F238E27FC236}">
                <a16:creationId xmlns:a16="http://schemas.microsoft.com/office/drawing/2014/main" id="{012270BF-B19A-E9CE-18F0-4F3AA0172CAE}"/>
              </a:ext>
            </a:extLst>
          </p:cNvPr>
          <p:cNvSpPr txBox="1"/>
          <p:nvPr/>
        </p:nvSpPr>
        <p:spPr bwMode="auto">
          <a:xfrm>
            <a:off x="1232647" y="5005532"/>
            <a:ext cx="6519711" cy="954107"/>
          </a:xfrm>
          <a:prstGeom prst="rect">
            <a:avLst/>
          </a:prstGeom>
          <a:solidFill>
            <a:schemeClr val="tx1"/>
          </a:solidFill>
          <a:ln w="76200">
            <a:solidFill>
              <a:srgbClr val="00FF00"/>
            </a:solidFill>
            <a:miter lim="800000"/>
            <a:headEnd/>
            <a:tailEnd/>
          </a:ln>
          <a:effectLst>
            <a:outerShdw blurRad="50800" dist="38100" dir="2700000" algn="tl" rotWithShape="0">
              <a:prstClr val="black">
                <a:alpha val="40000"/>
              </a:prstClr>
            </a:outerShdw>
          </a:effec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57150" algn="l"/>
            <a:r>
              <a:rPr lang="en-US" sz="2800" dirty="0">
                <a:solidFill>
                  <a:srgbClr val="FFFF00"/>
                </a:solidFill>
              </a:rPr>
              <a:t>Remember: Blocking/non-blocking is a property of a </a:t>
            </a:r>
            <a:r>
              <a:rPr lang="en-US" sz="2800" i="1" dirty="0">
                <a:solidFill>
                  <a:schemeClr val="bg1"/>
                </a:solidFill>
              </a:rPr>
              <a:t>method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p:cNvSpPr>
            <a:spLocks noGrp="1"/>
          </p:cNvSpPr>
          <p:nvPr>
            <p:ph type="ftr" sz="quarter" idx="10"/>
          </p:nvPr>
        </p:nvSpPr>
        <p:spPr/>
        <p:txBody>
          <a:bodyPr/>
          <a:lstStyle/>
          <a:p>
            <a:pPr>
              <a:defRPr/>
            </a:pPr>
            <a:r>
              <a:rPr lang="en-US" dirty="0"/>
              <a:t>Art of Multiprocessor Programming</a:t>
            </a:r>
          </a:p>
        </p:txBody>
      </p:sp>
      <p:sp>
        <p:nvSpPr>
          <p:cNvPr id="6" name="Slide Number Placeholder 2"/>
          <p:cNvSpPr>
            <a:spLocks noGrp="1"/>
          </p:cNvSpPr>
          <p:nvPr>
            <p:ph type="sldNum" sz="quarter" idx="11"/>
          </p:nvPr>
        </p:nvSpPr>
        <p:spPr/>
        <p:txBody>
          <a:bodyPr/>
          <a:lstStyle/>
          <a:p>
            <a:pPr>
              <a:defRPr/>
            </a:pPr>
            <a:fld id="{5C781859-D023-4895-A61E-6687D960F79B}" type="slidenum">
              <a:rPr lang="x-none"/>
              <a:pPr>
                <a:defRPr/>
              </a:pPr>
              <a:t>274</a:t>
            </a:fld>
            <a:endParaRPr lang="en-US" dirty="0"/>
          </a:p>
        </p:txBody>
      </p:sp>
      <p:sp>
        <p:nvSpPr>
          <p:cNvPr id="284676" name="Rectangle 2"/>
          <p:cNvSpPr>
            <a:spLocks noChangeArrowheads="1"/>
          </p:cNvSpPr>
          <p:nvPr/>
        </p:nvSpPr>
        <p:spPr bwMode="auto">
          <a:xfrm>
            <a:off x="0" y="-6439"/>
            <a:ext cx="9144000" cy="1200329"/>
          </a:xfrm>
          <a:prstGeom prst="rect">
            <a:avLst/>
          </a:prstGeom>
          <a:noFill/>
          <a:ln w="9525" algn="ctr">
            <a:noFill/>
            <a:miter lim="800000"/>
            <a:headEnd/>
            <a:tailEnd/>
          </a:ln>
        </p:spPr>
        <p:txBody>
          <a:bodyPr anchor="ctr">
            <a:spAutoFit/>
          </a:bodyPr>
          <a:lstStyle/>
          <a:p>
            <a:pPr algn="l"/>
            <a:r>
              <a:rPr lang="en-US" dirty="0">
                <a:solidFill>
                  <a:schemeClr val="tx1"/>
                </a:solidFill>
                <a:latin typeface="Arial" pitchFamily="34" charset="0"/>
                <a:hlinkClick r:id="rId3"/>
              </a:rPr>
              <a:t>  </a:t>
            </a:r>
            <a:r>
              <a:rPr lang="en-US" sz="1800" dirty="0">
                <a:solidFill>
                  <a:schemeClr val="tx1"/>
                </a:solidFill>
                <a:latin typeface="Arial" pitchFamily="34" charset="0"/>
              </a:rPr>
              <a:t> </a:t>
            </a:r>
            <a:r>
              <a:rPr lang="en-US" dirty="0">
                <a:solidFill>
                  <a:schemeClr val="tx1"/>
                </a:solidFill>
                <a:latin typeface="Arial" pitchFamily="34" charset="0"/>
              </a:rPr>
              <a:t>        </a:t>
            </a:r>
            <a:br>
              <a:rPr lang="en-US" dirty="0">
                <a:solidFill>
                  <a:schemeClr val="tx1"/>
                </a:solidFill>
                <a:latin typeface="Arial" pitchFamily="34" charset="0"/>
              </a:rPr>
            </a:br>
            <a:r>
              <a:rPr lang="en-US" dirty="0">
                <a:solidFill>
                  <a:schemeClr val="tx1"/>
                </a:solidFill>
                <a:latin typeface="Arial" pitchFamily="34" charset="0"/>
              </a:rPr>
              <a:t>This work is licensed under a </a:t>
            </a:r>
            <a:r>
              <a:rPr lang="en-US" dirty="0">
                <a:solidFill>
                  <a:schemeClr val="tx1"/>
                </a:solidFill>
                <a:latin typeface="Arial" pitchFamily="34" charset="0"/>
                <a:hlinkClick r:id="rId3"/>
              </a:rPr>
              <a:t>Creative Commons Attribution-ShareAlike 2.5 License</a:t>
            </a:r>
            <a:r>
              <a:rPr lang="en-US" dirty="0">
                <a:solidFill>
                  <a:schemeClr val="tx1"/>
                </a:solidFill>
                <a:latin typeface="Arial" pitchFamily="34" charset="0"/>
              </a:rPr>
              <a:t>. </a:t>
            </a:r>
          </a:p>
        </p:txBody>
      </p:sp>
      <p:pic>
        <p:nvPicPr>
          <p:cNvPr id="284677" name="Picture 3" descr="Creative Commons License">
            <a:hlinkClick r:id="rId3"/>
          </p:cNvPr>
          <p:cNvPicPr>
            <a:picLocks noChangeAspect="1" noChangeArrowheads="1"/>
          </p:cNvPicPr>
          <p:nvPr/>
        </p:nvPicPr>
        <p:blipFill>
          <a:blip r:embed="rId4" cstate="print"/>
          <a:srcRect/>
          <a:stretch>
            <a:fillRect/>
          </a:stretch>
        </p:blipFill>
        <p:spPr bwMode="auto">
          <a:xfrm>
            <a:off x="182563" y="46038"/>
            <a:ext cx="838200" cy="295275"/>
          </a:xfrm>
          <a:prstGeom prst="rect">
            <a:avLst/>
          </a:prstGeom>
          <a:noFill/>
          <a:ln w="9525">
            <a:noFill/>
            <a:miter lim="800000"/>
            <a:headEnd/>
            <a:tailEnd/>
          </a:ln>
        </p:spPr>
      </p:pic>
      <p:sp>
        <p:nvSpPr>
          <p:cNvPr id="284678" name="Rectangle 5"/>
          <p:cNvSpPr>
            <a:spLocks noChangeArrowheads="1"/>
          </p:cNvSpPr>
          <p:nvPr/>
        </p:nvSpPr>
        <p:spPr bwMode="auto">
          <a:xfrm>
            <a:off x="685800" y="1343025"/>
            <a:ext cx="7772400" cy="4752975"/>
          </a:xfrm>
          <a:prstGeom prst="rect">
            <a:avLst/>
          </a:prstGeom>
          <a:noFill/>
          <a:ln w="9525">
            <a:noFill/>
            <a:miter lim="800000"/>
            <a:headEnd/>
            <a:tailEnd/>
          </a:ln>
        </p:spPr>
        <p:txBody>
          <a:bodyPr/>
          <a:lstStyle/>
          <a:p>
            <a:pPr marL="342900" indent="-342900" algn="l">
              <a:lnSpc>
                <a:spcPct val="80000"/>
              </a:lnSpc>
              <a:spcBef>
                <a:spcPct val="20000"/>
              </a:spcBef>
              <a:buFontTx/>
              <a:buChar char="•"/>
            </a:pPr>
            <a:r>
              <a:rPr lang="en-US" sz="1800" b="1" dirty="0">
                <a:solidFill>
                  <a:srgbClr val="FFFF00"/>
                </a:solidFill>
                <a:latin typeface="Lucida Sans" pitchFamily="34" charset="0"/>
              </a:rPr>
              <a:t>You are free:</a:t>
            </a:r>
          </a:p>
          <a:p>
            <a:pPr marL="742950" lvl="1" indent="-285750" algn="l">
              <a:lnSpc>
                <a:spcPct val="80000"/>
              </a:lnSpc>
              <a:spcBef>
                <a:spcPct val="20000"/>
              </a:spcBef>
              <a:buFontTx/>
              <a:buChar char="–"/>
            </a:pPr>
            <a:r>
              <a:rPr lang="en-US" sz="1600" b="1" dirty="0">
                <a:solidFill>
                  <a:srgbClr val="FFFF00"/>
                </a:solidFill>
                <a:latin typeface="Lucida Sans" pitchFamily="34" charset="0"/>
              </a:rPr>
              <a:t>to Share</a:t>
            </a:r>
            <a:r>
              <a:rPr lang="en-US" sz="1600" dirty="0">
                <a:solidFill>
                  <a:srgbClr val="FFFF00"/>
                </a:solidFill>
                <a:latin typeface="Lucida Sans" pitchFamily="34" charset="0"/>
              </a:rPr>
              <a:t> — to copy, distribute and transmit the work </a:t>
            </a:r>
          </a:p>
          <a:p>
            <a:pPr marL="742950" lvl="1" indent="-285750" algn="l">
              <a:lnSpc>
                <a:spcPct val="80000"/>
              </a:lnSpc>
              <a:spcBef>
                <a:spcPct val="20000"/>
              </a:spcBef>
              <a:buFontTx/>
              <a:buChar char="–"/>
            </a:pPr>
            <a:r>
              <a:rPr lang="en-US" sz="1600" b="1" dirty="0">
                <a:solidFill>
                  <a:srgbClr val="FFFF00"/>
                </a:solidFill>
                <a:latin typeface="Lucida Sans" pitchFamily="34" charset="0"/>
              </a:rPr>
              <a:t>to Remix</a:t>
            </a:r>
            <a:r>
              <a:rPr lang="en-US" sz="1600" dirty="0">
                <a:solidFill>
                  <a:srgbClr val="FFFF00"/>
                </a:solidFill>
                <a:latin typeface="Lucida Sans" pitchFamily="34" charset="0"/>
              </a:rPr>
              <a:t> — to adapt the work </a:t>
            </a:r>
          </a:p>
          <a:p>
            <a:pPr marL="342900" indent="-342900" algn="l">
              <a:lnSpc>
                <a:spcPct val="80000"/>
              </a:lnSpc>
              <a:spcBef>
                <a:spcPct val="20000"/>
              </a:spcBef>
              <a:buFontTx/>
              <a:buChar char="•"/>
            </a:pPr>
            <a:r>
              <a:rPr lang="en-US" sz="1800" b="1" dirty="0">
                <a:solidFill>
                  <a:srgbClr val="FFFF00"/>
                </a:solidFill>
                <a:latin typeface="Lucida Sans" pitchFamily="34" charset="0"/>
              </a:rPr>
              <a:t>Under the following conditions:</a:t>
            </a:r>
          </a:p>
          <a:p>
            <a:pPr marL="742950" lvl="1" indent="-285750" algn="l">
              <a:lnSpc>
                <a:spcPct val="80000"/>
              </a:lnSpc>
              <a:spcBef>
                <a:spcPct val="20000"/>
              </a:spcBef>
              <a:buFontTx/>
              <a:buChar char="–"/>
            </a:pPr>
            <a:r>
              <a:rPr lang="en-US" sz="1600" b="1" dirty="0">
                <a:solidFill>
                  <a:srgbClr val="FFFF00"/>
                </a:solidFill>
                <a:latin typeface="Lucida Sans" pitchFamily="34" charset="0"/>
              </a:rPr>
              <a:t>Attribution</a:t>
            </a:r>
            <a:r>
              <a:rPr lang="en-US" sz="1600" dirty="0">
                <a:solidFill>
                  <a:srgbClr val="FFFF00"/>
                </a:solidFill>
                <a:latin typeface="Lucida Sans" pitchFamily="34" charset="0"/>
              </a:rPr>
              <a:t>. You must attribute the work to “The Art of Multiprocessor Programming” (but not in any way that suggests that the authors endorse you or your use of the work). </a:t>
            </a:r>
          </a:p>
          <a:p>
            <a:pPr marL="742950" lvl="1" indent="-285750" algn="l">
              <a:lnSpc>
                <a:spcPct val="80000"/>
              </a:lnSpc>
              <a:spcBef>
                <a:spcPct val="20000"/>
              </a:spcBef>
              <a:buFontTx/>
              <a:buChar char="–"/>
            </a:pPr>
            <a:r>
              <a:rPr lang="en-US" sz="1600" b="1" dirty="0">
                <a:solidFill>
                  <a:srgbClr val="FFFF00"/>
                </a:solidFill>
                <a:latin typeface="Lucida Sans" pitchFamily="34" charset="0"/>
              </a:rPr>
              <a:t>Share Alike</a:t>
            </a:r>
            <a:r>
              <a:rPr lang="en-US" sz="1600" dirty="0">
                <a:solidFill>
                  <a:srgbClr val="FFFF00"/>
                </a:solidFill>
                <a:latin typeface="Lucida Sans" pitchFamily="34" charset="0"/>
              </a:rPr>
              <a:t>. If you alter, transform, or build upon this work, you may distribute the resulting work only under the same, similar or a compatible license. </a:t>
            </a:r>
          </a:p>
          <a:p>
            <a:pPr marL="342900" indent="-342900" algn="l">
              <a:lnSpc>
                <a:spcPct val="80000"/>
              </a:lnSpc>
              <a:spcBef>
                <a:spcPct val="20000"/>
              </a:spcBef>
              <a:buFontTx/>
              <a:buChar char="•"/>
            </a:pPr>
            <a:r>
              <a:rPr lang="en-US" sz="1800" dirty="0">
                <a:solidFill>
                  <a:srgbClr val="FFFF00"/>
                </a:solidFill>
                <a:latin typeface="Lucida Sans" pitchFamily="34" charset="0"/>
              </a:rPr>
              <a:t>For any reuse or distribution, you must make clear to others the license terms of this work. The best way to do this is with a link to</a:t>
            </a:r>
          </a:p>
          <a:p>
            <a:pPr marL="742950" lvl="1" indent="-285750" algn="l">
              <a:lnSpc>
                <a:spcPct val="80000"/>
              </a:lnSpc>
              <a:spcBef>
                <a:spcPct val="20000"/>
              </a:spcBef>
              <a:buFontTx/>
              <a:buChar char="–"/>
            </a:pPr>
            <a:r>
              <a:rPr lang="en-US" sz="1600" dirty="0">
                <a:solidFill>
                  <a:srgbClr val="FFFF00"/>
                </a:solidFill>
                <a:latin typeface="Lucida Sans" pitchFamily="34" charset="0"/>
              </a:rPr>
              <a:t>http://creativecommons.org/licenses/by-sa/3.0/. </a:t>
            </a:r>
          </a:p>
          <a:p>
            <a:pPr marL="342900" indent="-342900" algn="l">
              <a:lnSpc>
                <a:spcPct val="80000"/>
              </a:lnSpc>
              <a:spcBef>
                <a:spcPct val="20000"/>
              </a:spcBef>
              <a:buFontTx/>
              <a:buChar char="•"/>
            </a:pPr>
            <a:r>
              <a:rPr lang="en-US" sz="1800" dirty="0">
                <a:solidFill>
                  <a:srgbClr val="FFFF00"/>
                </a:solidFill>
                <a:latin typeface="Lucida Sans" pitchFamily="34" charset="0"/>
              </a:rPr>
              <a:t>Any of the above conditions can be waived if you get permission from the copyright holder. </a:t>
            </a:r>
          </a:p>
          <a:p>
            <a:pPr marL="342900" indent="-342900" algn="l">
              <a:lnSpc>
                <a:spcPct val="80000"/>
              </a:lnSpc>
              <a:spcBef>
                <a:spcPct val="20000"/>
              </a:spcBef>
              <a:buFontTx/>
              <a:buChar char="•"/>
            </a:pPr>
            <a:r>
              <a:rPr lang="en-US" sz="1800" dirty="0">
                <a:solidFill>
                  <a:srgbClr val="FFFF00"/>
                </a:solidFill>
                <a:latin typeface="Lucida Sans" pitchFamily="34" charset="0"/>
              </a:rPr>
              <a:t>Nothing in this license impairs or restricts the author's moral rights. </a:t>
            </a:r>
          </a:p>
          <a:p>
            <a:pPr marL="342900" indent="-342900" algn="l">
              <a:lnSpc>
                <a:spcPct val="80000"/>
              </a:lnSpc>
              <a:spcBef>
                <a:spcPct val="20000"/>
              </a:spcBef>
              <a:buFontTx/>
              <a:buChar char="•"/>
            </a:pPr>
            <a:endParaRPr lang="en-US" sz="1800" dirty="0">
              <a:solidFill>
                <a:srgbClr val="FFFF00"/>
              </a:solidFill>
              <a:latin typeface="Lucida Sans" pitchFamily="34" charset="0"/>
            </a:endParaRP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Lucida Console" pitchFamily="49" charset="0"/>
          </a:defRPr>
        </a:defPPr>
      </a:lstStyle>
    </a:spDef>
    <a:lnDef>
      <a:spPr bwMode="auto">
        <a:xfrm>
          <a:off x="0" y="0"/>
          <a:ext cx="1" cy="1"/>
        </a:xfrm>
        <a:custGeom>
          <a:avLst/>
          <a:gdLst/>
          <a:ahLst/>
          <a:cxnLst/>
          <a:rect l="0" t="0" r="0" b="0"/>
          <a:pathLst/>
        </a:custGeom>
        <a:solidFill>
          <a:srgbClr val="FFFFCC"/>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rgbClr val="0000FF"/>
            </a:solidFill>
            <a:effectLst/>
            <a:latin typeface="Lucida Console" pitchFamily="49" charset="0"/>
          </a:defRPr>
        </a:defPPr>
      </a:lstStyle>
    </a:lnDef>
    <a:txDef>
      <a:spPr bwMode="auto">
        <a:solidFill>
          <a:schemeClr val="bg1">
            <a:alpha val="79999"/>
          </a:schemeClr>
        </a:solidFill>
        <a:ln w="38100">
          <a:solidFill>
            <a:srgbClr val="FF0000"/>
          </a:solidFill>
          <a:miter lim="800000"/>
          <a:headEnd/>
          <a:tailEnd/>
        </a:ln>
        <a:effectLst>
          <a:outerShdw blurRad="50800" dist="38100" dir="2700000" algn="tl" rotWithShape="0">
            <a:prstClr val="black">
              <a:alpha val="40000"/>
            </a:prstClr>
          </a:outerShdw>
        </a:effectLst>
      </a:spPr>
      <a:bodyPr>
        <a:spAutoFit/>
      </a:bodyPr>
      <a:lstStyle>
        <a:defPPr algn="ctr">
          <a:defRPr sz="2800" b="1" dirty="0">
            <a:solidFill>
              <a:srgbClr val="FF0000"/>
            </a:solidFill>
            <a:latin typeface="Arial" pitchFamily="34" charset="0"/>
          </a:defRPr>
        </a:defPPr>
      </a:lstStyle>
    </a:tx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34446</TotalTime>
  <Words>15279</Words>
  <Application>Microsoft Office PowerPoint</Application>
  <PresentationFormat>Overhead</PresentationFormat>
  <Paragraphs>3310</Paragraphs>
  <Slides>274</Slides>
  <Notes>273</Notes>
  <HiddenSlides>2</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274</vt:i4>
      </vt:variant>
    </vt:vector>
  </HeadingPairs>
  <TitlesOfParts>
    <vt:vector size="286" baseType="lpstr">
      <vt:lpstr>Arial</vt:lpstr>
      <vt:lpstr>Cambria Math</vt:lpstr>
      <vt:lpstr>Comic Sans MS</vt:lpstr>
      <vt:lpstr>Consolas</vt:lpstr>
      <vt:lpstr>Courier New</vt:lpstr>
      <vt:lpstr>Lucida Console</vt:lpstr>
      <vt:lpstr>Lucida Sans</vt:lpstr>
      <vt:lpstr>Marlett</vt:lpstr>
      <vt:lpstr>Math1</vt:lpstr>
      <vt:lpstr>Times New Roman</vt:lpstr>
      <vt:lpstr>Wingdings</vt:lpstr>
      <vt:lpstr>Blank Presentation</vt:lpstr>
      <vt:lpstr>PowerPoint Presentation</vt:lpstr>
      <vt:lpstr>Last Lecture: Spin-Locks</vt:lpstr>
      <vt:lpstr>Spin Lock Aspiration</vt:lpstr>
      <vt:lpstr>Limits of  Coarse-Grained Synchronization</vt:lpstr>
      <vt:lpstr>Limits of Coarse-Grained Synchronization</vt:lpstr>
      <vt:lpstr>PowerPoint Presentation</vt:lpstr>
      <vt:lpstr>First: Fine-Grained Synchronization</vt:lpstr>
      <vt:lpstr>Second: Optimistic Synchronization</vt:lpstr>
      <vt:lpstr>Third: Lazy Synchronization</vt:lpstr>
      <vt:lpstr>Fourth: Lock-Free Synchronization</vt:lpstr>
      <vt:lpstr>Linked List</vt:lpstr>
      <vt:lpstr>Set Interface</vt:lpstr>
      <vt:lpstr>List-Based Sets</vt:lpstr>
      <vt:lpstr>List-Based Sets</vt:lpstr>
      <vt:lpstr>List-Based Sets</vt:lpstr>
      <vt:lpstr>List-Based Sets</vt:lpstr>
      <vt:lpstr>List Node</vt:lpstr>
      <vt:lpstr>List Node</vt:lpstr>
      <vt:lpstr>List Node</vt:lpstr>
      <vt:lpstr>List Node</vt:lpstr>
      <vt:lpstr>The List-Based Set</vt:lpstr>
      <vt:lpstr>Reasoning about Concurrent Objects</vt:lpstr>
      <vt:lpstr>Specifically …</vt:lpstr>
      <vt:lpstr>Interference</vt:lpstr>
      <vt:lpstr>Interference</vt:lpstr>
      <vt:lpstr>Abstract Data Types</vt:lpstr>
      <vt:lpstr>Abstract Data Types</vt:lpstr>
      <vt:lpstr>Rep Invariant</vt:lpstr>
      <vt:lpstr>Blame Game</vt:lpstr>
      <vt:lpstr>Blame Game</vt:lpstr>
      <vt:lpstr>Rep Invariant (partly)</vt:lpstr>
      <vt:lpstr>Abstraction Map</vt:lpstr>
      <vt:lpstr>Sequential List Based Set </vt:lpstr>
      <vt:lpstr>Sequential List Based Set </vt:lpstr>
      <vt:lpstr>Coarse-Grained Locking</vt:lpstr>
      <vt:lpstr>Coarse-Grained Locking</vt:lpstr>
      <vt:lpstr>Coarse-Grained Locking</vt:lpstr>
      <vt:lpstr>Coarse-Grained Locking</vt:lpstr>
      <vt:lpstr>Fine-grained Locking</vt:lpstr>
      <vt:lpstr>Hand-over-Hand locking</vt:lpstr>
      <vt:lpstr>Hand-over-Hand locking</vt:lpstr>
      <vt:lpstr>Hand-over-Hand locking</vt:lpstr>
      <vt:lpstr>Hand-over-Hand locking</vt:lpstr>
      <vt:lpstr>Hand-over-Hand locking</vt:lpstr>
      <vt:lpstr>Removing a Node</vt:lpstr>
      <vt:lpstr>Removing a Node</vt:lpstr>
      <vt:lpstr>Removing a Node</vt:lpstr>
      <vt:lpstr>Removing a Node</vt:lpstr>
      <vt:lpstr>Removing a Node</vt:lpstr>
      <vt:lpstr>Concurrent Removes</vt:lpstr>
      <vt:lpstr>Concurrent Removes</vt:lpstr>
      <vt:lpstr>Concurrent Removes</vt:lpstr>
      <vt:lpstr>Concurrent Removes</vt:lpstr>
      <vt:lpstr>Concurrent Removes</vt:lpstr>
      <vt:lpstr>Concurrent Removes</vt:lpstr>
      <vt:lpstr>Concurrent Removes</vt:lpstr>
      <vt:lpstr>Concurrent Removes</vt:lpstr>
      <vt:lpstr>Concurrent Removes</vt:lpstr>
      <vt:lpstr>Concurrent Removes</vt:lpstr>
      <vt:lpstr>Uh, Oh</vt:lpstr>
      <vt:lpstr>Uh, Oh</vt:lpstr>
      <vt:lpstr>Problem</vt:lpstr>
      <vt:lpstr>Insight</vt:lpstr>
      <vt:lpstr>Hand-Over-Hand Again</vt:lpstr>
      <vt:lpstr>Hand-Over-Hand Again</vt:lpstr>
      <vt:lpstr>Hand-Over-Hand Again</vt:lpstr>
      <vt:lpstr>Hand-Over-Hand Again</vt:lpstr>
      <vt:lpstr>Hand-Over-Hand Again</vt:lpstr>
      <vt:lpstr>Hand-Over-Hand Again</vt:lpstr>
      <vt:lpstr>Removing a Node</vt:lpstr>
      <vt:lpstr>Removing a Node</vt:lpstr>
      <vt:lpstr>Removing a Node</vt:lpstr>
      <vt:lpstr>Removing a Node</vt:lpstr>
      <vt:lpstr>Removing a Node</vt:lpstr>
      <vt:lpstr>Removing a Node</vt:lpstr>
      <vt:lpstr>Removing a Node</vt:lpstr>
      <vt:lpstr>Removing a Node</vt:lpstr>
      <vt:lpstr>Removing a Node</vt:lpstr>
      <vt:lpstr>Removing a Node</vt:lpstr>
      <vt:lpstr>Removing a Node</vt:lpstr>
      <vt:lpstr>Removing a Node</vt:lpstr>
      <vt:lpstr>Removing a Node</vt:lpstr>
      <vt:lpstr>Removing a Node</vt:lpstr>
      <vt:lpstr>Removing a Node</vt:lpstr>
      <vt:lpstr>Removing a Node</vt:lpstr>
      <vt:lpstr>Remove method</vt:lpstr>
      <vt:lpstr>Remove method</vt:lpstr>
      <vt:lpstr>Remove method</vt:lpstr>
      <vt:lpstr>Remove method</vt:lpstr>
      <vt:lpstr>Remove method</vt:lpstr>
      <vt:lpstr>Remove method</vt:lpstr>
      <vt:lpstr>Remove method</vt:lpstr>
      <vt:lpstr>Remove method</vt:lpstr>
      <vt:lpstr>Remove method</vt:lpstr>
      <vt:lpstr>Remove: searching</vt:lpstr>
      <vt:lpstr>Remove: searching</vt:lpstr>
      <vt:lpstr>Remove: searching</vt:lpstr>
      <vt:lpstr>Remove: searching</vt:lpstr>
      <vt:lpstr>Remove: searching</vt:lpstr>
      <vt:lpstr>Remove: searching</vt:lpstr>
      <vt:lpstr>Remove: searching</vt:lpstr>
      <vt:lpstr>Remove: searching</vt:lpstr>
      <vt:lpstr>Remove: searching</vt:lpstr>
      <vt:lpstr>Remove: searching</vt:lpstr>
      <vt:lpstr>Remove: searching</vt:lpstr>
      <vt:lpstr>Why does this work?</vt:lpstr>
      <vt:lpstr>Why remove() is linearizable</vt:lpstr>
      <vt:lpstr>Why remove() is linearizable</vt:lpstr>
      <vt:lpstr>Why remove() is linearizable</vt:lpstr>
      <vt:lpstr>Why remove() is linearizable</vt:lpstr>
      <vt:lpstr>Why remove() is linearizable</vt:lpstr>
      <vt:lpstr>Why remove() is linearizable</vt:lpstr>
      <vt:lpstr>Adding Nodes</vt:lpstr>
      <vt:lpstr>Same Abstraction Map</vt:lpstr>
      <vt:lpstr>Rep Invariant</vt:lpstr>
      <vt:lpstr>Drawbacks</vt:lpstr>
      <vt:lpstr>Optimistic Synchronization</vt:lpstr>
      <vt:lpstr>Optimistic: Traverse without Locking</vt:lpstr>
      <vt:lpstr>Optimistic: Lock and Load</vt:lpstr>
      <vt:lpstr>Optimistic: Lock and Load</vt:lpstr>
      <vt:lpstr>What could go wrong?</vt:lpstr>
      <vt:lpstr>What could go wrong?</vt:lpstr>
      <vt:lpstr>What could go wrong?</vt:lpstr>
      <vt:lpstr>What could go wrong?</vt:lpstr>
      <vt:lpstr>What could go wrong?</vt:lpstr>
      <vt:lpstr>What could go wrong?</vt:lpstr>
      <vt:lpstr>What could go wrong?</vt:lpstr>
      <vt:lpstr>Validate – Part 1</vt:lpstr>
      <vt:lpstr>What Else Could Go Wrong?</vt:lpstr>
      <vt:lpstr>What Else Could Go Wrong?</vt:lpstr>
      <vt:lpstr>What Else Could Go Wrong?</vt:lpstr>
      <vt:lpstr>What Else Could Go Wrong?</vt:lpstr>
      <vt:lpstr>What Else Could Go Wrong?</vt:lpstr>
      <vt:lpstr>Validate Part 2 (while holding locks)</vt:lpstr>
      <vt:lpstr>Optimistic: Linearization Point</vt:lpstr>
      <vt:lpstr>Same Abstraction Map</vt:lpstr>
      <vt:lpstr>Invariants</vt:lpstr>
      <vt:lpstr>Correctness</vt:lpstr>
      <vt:lpstr>Unsuccessful Remove</vt:lpstr>
      <vt:lpstr>Validate (1)</vt:lpstr>
      <vt:lpstr>Validate (2)</vt:lpstr>
      <vt:lpstr>OK Computer</vt:lpstr>
      <vt:lpstr>Correctness</vt:lpstr>
      <vt:lpstr>Validation</vt:lpstr>
      <vt:lpstr>Validation</vt:lpstr>
      <vt:lpstr>Validation</vt:lpstr>
      <vt:lpstr>Validation</vt:lpstr>
      <vt:lpstr>Validation</vt:lpstr>
      <vt:lpstr>Validation</vt:lpstr>
      <vt:lpstr>Validation</vt:lpstr>
      <vt:lpstr>Validation</vt:lpstr>
      <vt:lpstr>Remove: searching</vt:lpstr>
      <vt:lpstr>Remove: searching</vt:lpstr>
      <vt:lpstr>Remove: searching</vt:lpstr>
      <vt:lpstr>Remove: searching</vt:lpstr>
      <vt:lpstr>Remove: searching</vt:lpstr>
      <vt:lpstr>Remove: searching</vt:lpstr>
      <vt:lpstr>Remove: searching</vt:lpstr>
      <vt:lpstr>On Exit from Loop</vt:lpstr>
      <vt:lpstr>Remove Method</vt:lpstr>
      <vt:lpstr>Remove Method</vt:lpstr>
      <vt:lpstr>Remove Method</vt:lpstr>
      <vt:lpstr>Remove Method</vt:lpstr>
      <vt:lpstr>Remove Method</vt:lpstr>
      <vt:lpstr>Remove Method</vt:lpstr>
      <vt:lpstr>Optimistic List</vt:lpstr>
      <vt:lpstr>So Far, So Good</vt:lpstr>
      <vt:lpstr>Evaluation</vt:lpstr>
      <vt:lpstr>Lazy List</vt:lpstr>
      <vt:lpstr>Lazy List</vt:lpstr>
      <vt:lpstr>Lazy Removal</vt:lpstr>
      <vt:lpstr>Lazy Removal</vt:lpstr>
      <vt:lpstr>Lazy Removal</vt:lpstr>
      <vt:lpstr>Lazy Removal</vt:lpstr>
      <vt:lpstr>Lazy List</vt:lpstr>
      <vt:lpstr>Validation</vt:lpstr>
      <vt:lpstr>Business as Usual</vt:lpstr>
      <vt:lpstr>Business as Usual</vt:lpstr>
      <vt:lpstr>Business as Usual</vt:lpstr>
      <vt:lpstr>Business as Usual</vt:lpstr>
      <vt:lpstr>Business as Usual</vt:lpstr>
      <vt:lpstr>Business as Usual</vt:lpstr>
      <vt:lpstr>Business as Usual</vt:lpstr>
      <vt:lpstr>Business as Usual</vt:lpstr>
      <vt:lpstr>Business as Usual</vt:lpstr>
      <vt:lpstr>New Abstraction Map</vt:lpstr>
      <vt:lpstr>Invariant</vt:lpstr>
      <vt:lpstr>Validation</vt:lpstr>
      <vt:lpstr>List Validate Method</vt:lpstr>
      <vt:lpstr>List Validate Method</vt:lpstr>
      <vt:lpstr>List Validate Method</vt:lpstr>
      <vt:lpstr>Remove</vt:lpstr>
      <vt:lpstr>Remove</vt:lpstr>
      <vt:lpstr>Remove</vt:lpstr>
      <vt:lpstr>Remove</vt:lpstr>
      <vt:lpstr>Remove</vt:lpstr>
      <vt:lpstr>Contains</vt:lpstr>
      <vt:lpstr>Contains</vt:lpstr>
      <vt:lpstr>Contains</vt:lpstr>
      <vt:lpstr>Contains</vt:lpstr>
      <vt:lpstr>Contains</vt:lpstr>
      <vt:lpstr>Summary: Wait-free Contains</vt:lpstr>
      <vt:lpstr>Lazy List</vt:lpstr>
      <vt:lpstr>Evaluation</vt:lpstr>
      <vt:lpstr>Traffic Jam</vt:lpstr>
      <vt:lpstr>Reminder: Lock-Free Data Structures</vt:lpstr>
      <vt:lpstr>Lock-free Lists</vt:lpstr>
      <vt:lpstr>compareAndSet</vt:lpstr>
      <vt:lpstr>compareAndSet</vt:lpstr>
      <vt:lpstr>compareAndSet</vt:lpstr>
      <vt:lpstr>compareAndSet</vt:lpstr>
      <vt:lpstr>compareAndSet</vt:lpstr>
      <vt:lpstr>Problem: Logical Remove</vt:lpstr>
      <vt:lpstr>Problem: Add node</vt:lpstr>
      <vt:lpstr>Problem: Physical Remove</vt:lpstr>
      <vt:lpstr>Uh-Oh …</vt:lpstr>
      <vt:lpstr>Fix: Combine Mark and Next</vt:lpstr>
      <vt:lpstr>Fix: Add fails</vt:lpstr>
      <vt:lpstr>Fix: Physical Remove</vt:lpstr>
      <vt:lpstr>Fix: Add fails, retries</vt:lpstr>
      <vt:lpstr>Solution</vt:lpstr>
      <vt:lpstr>Marking a Node</vt:lpstr>
      <vt:lpstr>Extracting Reference &amp; Mark</vt:lpstr>
      <vt:lpstr>Extracting Mark Only</vt:lpstr>
      <vt:lpstr>Changing State</vt:lpstr>
      <vt:lpstr>Changing State</vt:lpstr>
      <vt:lpstr>Changing State</vt:lpstr>
      <vt:lpstr>Changing State</vt:lpstr>
      <vt:lpstr>Changing State</vt:lpstr>
      <vt:lpstr>Removing a Node</vt:lpstr>
      <vt:lpstr>Removing a Node</vt:lpstr>
      <vt:lpstr>Removing a Node</vt:lpstr>
      <vt:lpstr>Removing a Node</vt:lpstr>
      <vt:lpstr>Traversing the List</vt:lpstr>
      <vt:lpstr>Lock-Free Traversal (only Add and Remove)</vt:lpstr>
      <vt:lpstr>The Window Class</vt:lpstr>
      <vt:lpstr>The Window Class</vt:lpstr>
      <vt:lpstr>Using the Find Method</vt:lpstr>
      <vt:lpstr>Using the Find Method</vt:lpstr>
      <vt:lpstr>Using the Find Method</vt:lpstr>
      <vt:lpstr>The Find Method</vt:lpstr>
      <vt:lpstr>The Find Method</vt:lpstr>
      <vt:lpstr>Remove</vt:lpstr>
      <vt:lpstr>Remove</vt:lpstr>
      <vt:lpstr>Remove</vt:lpstr>
      <vt:lpstr>Remove</vt:lpstr>
      <vt:lpstr>Remove</vt:lpstr>
      <vt:lpstr>Remove</vt:lpstr>
      <vt:lpstr>Remove</vt:lpstr>
      <vt:lpstr>Add</vt:lpstr>
      <vt:lpstr>Add</vt:lpstr>
      <vt:lpstr>Add</vt:lpstr>
      <vt:lpstr>Add</vt:lpstr>
      <vt:lpstr>Wait-free Contains</vt:lpstr>
      <vt:lpstr>Wait-free Contains</vt:lpstr>
      <vt:lpstr>Lock-free Find</vt:lpstr>
      <vt:lpstr>Lock-free Find</vt:lpstr>
      <vt:lpstr>Lock-free Find</vt:lpstr>
      <vt:lpstr>Lock-free Find</vt:lpstr>
      <vt:lpstr>Lock-free Find</vt:lpstr>
      <vt:lpstr>Lock-free Find</vt:lpstr>
      <vt:lpstr>Lock-free Find</vt:lpstr>
      <vt:lpstr>Lock-free Find</vt:lpstr>
      <vt:lpstr>Lock-free Find</vt:lpstr>
      <vt:lpstr>Lock-free Find</vt:lpstr>
      <vt:lpstr>Lock-free Find</vt:lpstr>
      <vt:lpstr>Lock-free Find</vt:lpstr>
      <vt:lpstr>Performance </vt:lpstr>
      <vt:lpstr>High Contains Ratio</vt:lpstr>
      <vt:lpstr>Low Contains Ratio  </vt:lpstr>
      <vt:lpstr>As Contains Ratio Increases  </vt:lpstr>
      <vt:lpstr>Summary</vt:lpstr>
      <vt:lpstr>“To Lock or Not to Lock”</vt:lpstr>
      <vt:lpstr>PowerPoint Presentation</vt:lpstr>
    </vt:vector>
  </TitlesOfParts>
  <Company>Brown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Art of Multiprocessor Programming</dc:title>
  <dc:creator>Maurice Herlihy</dc:creator>
  <cp:lastModifiedBy>Herlihy, Maurice</cp:lastModifiedBy>
  <cp:revision>880</cp:revision>
  <cp:lastPrinted>2003-10-06T20:31:57Z</cp:lastPrinted>
  <dcterms:created xsi:type="dcterms:W3CDTF">1999-05-12T13:47:53Z</dcterms:created>
  <dcterms:modified xsi:type="dcterms:W3CDTF">2024-10-22T15:35:38Z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_Licensed">
    <vt:bool>true</vt:bool>
  </property>
  <property fmtid="{D5CDD505-2E9C-101B-9397-08002B2CF9AE}" pid="3" name="CreativeCommons_LicenseURL">
    <vt:lpwstr>http://creativecommons.org/licenses/by-sa/2.5/</vt:lpwstr>
  </property>
  <property fmtid="{D5CDD505-2E9C-101B-9397-08002B2CF9AE}" pid="4" name="CreativeCommons_Derivatives">
    <vt:lpwstr>Share Alike</vt:lpwstr>
  </property>
  <property fmtid="{D5CDD505-2E9C-101B-9397-08002B2CF9AE}" pid="5" name="CreativeCommons_CommercialUse">
    <vt:lpwstr>Yes</vt:lpwstr>
  </property>
  <property fmtid="{D5CDD505-2E9C-101B-9397-08002B2CF9AE}" pid="6" name="CreativeCommons_Jurisdiction">
    <vt:lpwstr/>
  </property>
</Properties>
</file>